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41" r:id="rId2"/>
    <p:sldId id="397" r:id="rId3"/>
    <p:sldId id="435" r:id="rId4"/>
    <p:sldId id="436" r:id="rId5"/>
    <p:sldId id="398" r:id="rId6"/>
    <p:sldId id="400" r:id="rId7"/>
    <p:sldId id="399" r:id="rId8"/>
    <p:sldId id="401" r:id="rId9"/>
    <p:sldId id="403" r:id="rId10"/>
    <p:sldId id="342" r:id="rId11"/>
    <p:sldId id="316" r:id="rId12"/>
    <p:sldId id="343" r:id="rId13"/>
    <p:sldId id="344" r:id="rId14"/>
    <p:sldId id="258" r:id="rId15"/>
    <p:sldId id="346" r:id="rId16"/>
    <p:sldId id="276" r:id="rId17"/>
    <p:sldId id="347" r:id="rId18"/>
    <p:sldId id="278" r:id="rId19"/>
    <p:sldId id="282" r:id="rId20"/>
    <p:sldId id="259" r:id="rId21"/>
    <p:sldId id="271" r:id="rId22"/>
    <p:sldId id="349" r:id="rId23"/>
    <p:sldId id="440" r:id="rId24"/>
    <p:sldId id="288" r:id="rId25"/>
    <p:sldId id="262" r:id="rId26"/>
    <p:sldId id="350" r:id="rId27"/>
    <p:sldId id="409" r:id="rId28"/>
    <p:sldId id="416" r:id="rId29"/>
    <p:sldId id="418" r:id="rId30"/>
    <p:sldId id="309" r:id="rId31"/>
    <p:sldId id="308" r:id="rId32"/>
    <p:sldId id="290" r:id="rId33"/>
    <p:sldId id="291" r:id="rId34"/>
    <p:sldId id="292" r:id="rId35"/>
    <p:sldId id="294" r:id="rId36"/>
    <p:sldId id="295" r:id="rId37"/>
    <p:sldId id="380" r:id="rId38"/>
    <p:sldId id="264" r:id="rId39"/>
    <p:sldId id="279" r:id="rId40"/>
    <p:sldId id="351" r:id="rId41"/>
    <p:sldId id="421" r:id="rId42"/>
    <p:sldId id="298" r:id="rId43"/>
    <p:sldId id="299" r:id="rId44"/>
    <p:sldId id="300" r:id="rId45"/>
    <p:sldId id="301" r:id="rId46"/>
    <p:sldId id="391" r:id="rId47"/>
    <p:sldId id="302" r:id="rId48"/>
    <p:sldId id="303" r:id="rId49"/>
    <p:sldId id="304" r:id="rId50"/>
    <p:sldId id="306" r:id="rId51"/>
    <p:sldId id="265" r:id="rId52"/>
    <p:sldId id="311" r:id="rId53"/>
    <p:sldId id="313" r:id="rId54"/>
    <p:sldId id="354" r:id="rId55"/>
    <p:sldId id="357" r:id="rId56"/>
    <p:sldId id="359" r:id="rId57"/>
    <p:sldId id="307" r:id="rId58"/>
    <p:sldId id="443" r:id="rId59"/>
    <p:sldId id="444" r:id="rId60"/>
    <p:sldId id="445" r:id="rId61"/>
    <p:sldId id="446" r:id="rId62"/>
    <p:sldId id="447" r:id="rId63"/>
    <p:sldId id="448" r:id="rId64"/>
    <p:sldId id="267" r:id="rId65"/>
    <p:sldId id="360" r:id="rId66"/>
    <p:sldId id="361" r:id="rId67"/>
    <p:sldId id="269" r:id="rId68"/>
    <p:sldId id="274" r:id="rId69"/>
    <p:sldId id="270" r:id="rId70"/>
    <p:sldId id="328" r:id="rId71"/>
    <p:sldId id="329" r:id="rId72"/>
    <p:sldId id="331" r:id="rId73"/>
    <p:sldId id="332" r:id="rId74"/>
    <p:sldId id="333" r:id="rId75"/>
    <p:sldId id="334" r:id="rId76"/>
    <p:sldId id="335" r:id="rId77"/>
    <p:sldId id="437" r:id="rId78"/>
    <p:sldId id="336" r:id="rId79"/>
    <p:sldId id="337" r:id="rId80"/>
    <p:sldId id="338" r:id="rId81"/>
    <p:sldId id="339" r:id="rId82"/>
    <p:sldId id="438" r:id="rId83"/>
    <p:sldId id="439" r:id="rId84"/>
    <p:sldId id="375" r:id="rId85"/>
    <p:sldId id="340" r:id="rId86"/>
    <p:sldId id="415" r:id="rId87"/>
  </p:sldIdLst>
  <p:sldSz cx="9144000" cy="6858000" type="screen4x3"/>
  <p:notesSz cx="6858000" cy="9144000"/>
  <p:defaultTextStyle>
    <a:defPPr>
      <a:defRPr lang="zh-CN"/>
    </a:defPPr>
    <a:lvl1pPr algn="l" rtl="0" eaLnBrk="0" fontAlgn="base" hangingPunct="0">
      <a:spcBef>
        <a:spcPct val="0"/>
      </a:spcBef>
      <a:spcAft>
        <a:spcPct val="0"/>
      </a:spcAft>
      <a:defRPr kumimoji="1" sz="2400" b="1"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b="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b="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b="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b="1"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92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FFFF00"/>
    <a:srgbClr val="00FF00"/>
    <a:srgbClr val="000066"/>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3490" autoAdjust="0"/>
  </p:normalViewPr>
  <p:slideViewPr>
    <p:cSldViewPr>
      <p:cViewPr varScale="1">
        <p:scale>
          <a:sx n="73" d="100"/>
          <a:sy n="73" d="100"/>
        </p:scale>
        <p:origin x="1320" y="60"/>
      </p:cViewPr>
      <p:guideLst>
        <p:guide orient="horz" pos="2160"/>
        <p:guide pos="2928"/>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106.emf"/><Relationship Id="rId3" Type="http://schemas.openxmlformats.org/officeDocument/2006/relationships/image" Target="../media/image101.emf"/><Relationship Id="rId7" Type="http://schemas.openxmlformats.org/officeDocument/2006/relationships/image" Target="../media/image105.emf"/><Relationship Id="rId2" Type="http://schemas.openxmlformats.org/officeDocument/2006/relationships/image" Target="../media/image100.emf"/><Relationship Id="rId1" Type="http://schemas.openxmlformats.org/officeDocument/2006/relationships/image" Target="../media/image99.emf"/><Relationship Id="rId6" Type="http://schemas.openxmlformats.org/officeDocument/2006/relationships/image" Target="../media/image104.emf"/><Relationship Id="rId5" Type="http://schemas.openxmlformats.org/officeDocument/2006/relationships/image" Target="../media/image103.emf"/><Relationship Id="rId4" Type="http://schemas.openxmlformats.org/officeDocument/2006/relationships/image" Target="../media/image102.e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114.emf"/><Relationship Id="rId3" Type="http://schemas.openxmlformats.org/officeDocument/2006/relationships/image" Target="../media/image109.emf"/><Relationship Id="rId7" Type="http://schemas.openxmlformats.org/officeDocument/2006/relationships/image" Target="../media/image113.emf"/><Relationship Id="rId2" Type="http://schemas.openxmlformats.org/officeDocument/2006/relationships/image" Target="../media/image108.emf"/><Relationship Id="rId1" Type="http://schemas.openxmlformats.org/officeDocument/2006/relationships/image" Target="../media/image107.emf"/><Relationship Id="rId6" Type="http://schemas.openxmlformats.org/officeDocument/2006/relationships/image" Target="../media/image112.emf"/><Relationship Id="rId5" Type="http://schemas.openxmlformats.org/officeDocument/2006/relationships/image" Target="../media/image111.emf"/><Relationship Id="rId4" Type="http://schemas.openxmlformats.org/officeDocument/2006/relationships/image" Target="../media/image110.emf"/><Relationship Id="rId9" Type="http://schemas.openxmlformats.org/officeDocument/2006/relationships/image" Target="../media/image115.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18.emf"/><Relationship Id="rId7" Type="http://schemas.openxmlformats.org/officeDocument/2006/relationships/image" Target="../media/image122.emf"/><Relationship Id="rId2" Type="http://schemas.openxmlformats.org/officeDocument/2006/relationships/image" Target="../media/image117.emf"/><Relationship Id="rId1" Type="http://schemas.openxmlformats.org/officeDocument/2006/relationships/image" Target="../media/image116.emf"/><Relationship Id="rId6" Type="http://schemas.openxmlformats.org/officeDocument/2006/relationships/image" Target="../media/image121.emf"/><Relationship Id="rId5" Type="http://schemas.openxmlformats.org/officeDocument/2006/relationships/image" Target="../media/image120.emf"/><Relationship Id="rId4" Type="http://schemas.openxmlformats.org/officeDocument/2006/relationships/image" Target="../media/image119.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image" Target="../media/image124.emf"/><Relationship Id="rId1" Type="http://schemas.openxmlformats.org/officeDocument/2006/relationships/image" Target="../media/image123.emf"/><Relationship Id="rId6" Type="http://schemas.openxmlformats.org/officeDocument/2006/relationships/image" Target="../media/image128.emf"/><Relationship Id="rId5" Type="http://schemas.openxmlformats.org/officeDocument/2006/relationships/image" Target="../media/image127.emf"/><Relationship Id="rId4" Type="http://schemas.openxmlformats.org/officeDocument/2006/relationships/image" Target="../media/image126.emf"/></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136.emf"/><Relationship Id="rId3" Type="http://schemas.openxmlformats.org/officeDocument/2006/relationships/image" Target="../media/image131.emf"/><Relationship Id="rId7" Type="http://schemas.openxmlformats.org/officeDocument/2006/relationships/image" Target="../media/image135.emf"/><Relationship Id="rId2" Type="http://schemas.openxmlformats.org/officeDocument/2006/relationships/image" Target="../media/image130.emf"/><Relationship Id="rId1" Type="http://schemas.openxmlformats.org/officeDocument/2006/relationships/image" Target="../media/image129.emf"/><Relationship Id="rId6" Type="http://schemas.openxmlformats.org/officeDocument/2006/relationships/image" Target="../media/image134.emf"/><Relationship Id="rId11" Type="http://schemas.openxmlformats.org/officeDocument/2006/relationships/image" Target="../media/image139.emf"/><Relationship Id="rId5" Type="http://schemas.openxmlformats.org/officeDocument/2006/relationships/image" Target="../media/image133.emf"/><Relationship Id="rId10" Type="http://schemas.openxmlformats.org/officeDocument/2006/relationships/image" Target="../media/image138.emf"/><Relationship Id="rId4" Type="http://schemas.openxmlformats.org/officeDocument/2006/relationships/image" Target="../media/image132.emf"/><Relationship Id="rId9" Type="http://schemas.openxmlformats.org/officeDocument/2006/relationships/image" Target="../media/image137.e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147.emf"/><Relationship Id="rId3" Type="http://schemas.openxmlformats.org/officeDocument/2006/relationships/image" Target="../media/image142.emf"/><Relationship Id="rId7" Type="http://schemas.openxmlformats.org/officeDocument/2006/relationships/image" Target="../media/image146.emf"/><Relationship Id="rId12" Type="http://schemas.openxmlformats.org/officeDocument/2006/relationships/image" Target="../media/image151.emf"/><Relationship Id="rId2" Type="http://schemas.openxmlformats.org/officeDocument/2006/relationships/image" Target="../media/image141.emf"/><Relationship Id="rId1" Type="http://schemas.openxmlformats.org/officeDocument/2006/relationships/image" Target="../media/image140.emf"/><Relationship Id="rId6" Type="http://schemas.openxmlformats.org/officeDocument/2006/relationships/image" Target="../media/image145.emf"/><Relationship Id="rId11" Type="http://schemas.openxmlformats.org/officeDocument/2006/relationships/image" Target="../media/image150.emf"/><Relationship Id="rId5" Type="http://schemas.openxmlformats.org/officeDocument/2006/relationships/image" Target="../media/image144.emf"/><Relationship Id="rId10" Type="http://schemas.openxmlformats.org/officeDocument/2006/relationships/image" Target="../media/image149.emf"/><Relationship Id="rId4" Type="http://schemas.openxmlformats.org/officeDocument/2006/relationships/image" Target="../media/image143.emf"/><Relationship Id="rId9" Type="http://schemas.openxmlformats.org/officeDocument/2006/relationships/image" Target="../media/image148.e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159.emf"/><Relationship Id="rId13" Type="http://schemas.openxmlformats.org/officeDocument/2006/relationships/image" Target="../media/image164.emf"/><Relationship Id="rId18" Type="http://schemas.openxmlformats.org/officeDocument/2006/relationships/image" Target="../media/image169.emf"/><Relationship Id="rId3" Type="http://schemas.openxmlformats.org/officeDocument/2006/relationships/image" Target="../media/image154.emf"/><Relationship Id="rId7" Type="http://schemas.openxmlformats.org/officeDocument/2006/relationships/image" Target="../media/image158.emf"/><Relationship Id="rId12" Type="http://schemas.openxmlformats.org/officeDocument/2006/relationships/image" Target="../media/image163.emf"/><Relationship Id="rId17" Type="http://schemas.openxmlformats.org/officeDocument/2006/relationships/image" Target="../media/image168.emf"/><Relationship Id="rId2" Type="http://schemas.openxmlformats.org/officeDocument/2006/relationships/image" Target="../media/image153.emf"/><Relationship Id="rId16" Type="http://schemas.openxmlformats.org/officeDocument/2006/relationships/image" Target="../media/image167.emf"/><Relationship Id="rId1" Type="http://schemas.openxmlformats.org/officeDocument/2006/relationships/image" Target="../media/image152.emf"/><Relationship Id="rId6" Type="http://schemas.openxmlformats.org/officeDocument/2006/relationships/image" Target="../media/image157.emf"/><Relationship Id="rId11" Type="http://schemas.openxmlformats.org/officeDocument/2006/relationships/image" Target="../media/image162.emf"/><Relationship Id="rId5" Type="http://schemas.openxmlformats.org/officeDocument/2006/relationships/image" Target="../media/image156.emf"/><Relationship Id="rId15" Type="http://schemas.openxmlformats.org/officeDocument/2006/relationships/image" Target="../media/image166.emf"/><Relationship Id="rId10" Type="http://schemas.openxmlformats.org/officeDocument/2006/relationships/image" Target="../media/image161.emf"/><Relationship Id="rId4" Type="http://schemas.openxmlformats.org/officeDocument/2006/relationships/image" Target="../media/image155.emf"/><Relationship Id="rId9" Type="http://schemas.openxmlformats.org/officeDocument/2006/relationships/image" Target="../media/image160.emf"/><Relationship Id="rId14" Type="http://schemas.openxmlformats.org/officeDocument/2006/relationships/image" Target="../media/image165.e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177.emf"/><Relationship Id="rId13" Type="http://schemas.openxmlformats.org/officeDocument/2006/relationships/image" Target="../media/image182.emf"/><Relationship Id="rId18" Type="http://schemas.openxmlformats.org/officeDocument/2006/relationships/image" Target="../media/image187.emf"/><Relationship Id="rId3" Type="http://schemas.openxmlformats.org/officeDocument/2006/relationships/image" Target="../media/image172.emf"/><Relationship Id="rId7" Type="http://schemas.openxmlformats.org/officeDocument/2006/relationships/image" Target="../media/image176.emf"/><Relationship Id="rId12" Type="http://schemas.openxmlformats.org/officeDocument/2006/relationships/image" Target="../media/image181.emf"/><Relationship Id="rId17" Type="http://schemas.openxmlformats.org/officeDocument/2006/relationships/image" Target="../media/image186.emf"/><Relationship Id="rId2" Type="http://schemas.openxmlformats.org/officeDocument/2006/relationships/image" Target="../media/image171.emf"/><Relationship Id="rId16" Type="http://schemas.openxmlformats.org/officeDocument/2006/relationships/image" Target="../media/image185.emf"/><Relationship Id="rId1" Type="http://schemas.openxmlformats.org/officeDocument/2006/relationships/image" Target="../media/image170.emf"/><Relationship Id="rId6" Type="http://schemas.openxmlformats.org/officeDocument/2006/relationships/image" Target="../media/image175.emf"/><Relationship Id="rId11" Type="http://schemas.openxmlformats.org/officeDocument/2006/relationships/image" Target="../media/image180.emf"/><Relationship Id="rId5" Type="http://schemas.openxmlformats.org/officeDocument/2006/relationships/image" Target="../media/image174.emf"/><Relationship Id="rId15" Type="http://schemas.openxmlformats.org/officeDocument/2006/relationships/image" Target="../media/image184.emf"/><Relationship Id="rId10" Type="http://schemas.openxmlformats.org/officeDocument/2006/relationships/image" Target="../media/image179.emf"/><Relationship Id="rId19" Type="http://schemas.openxmlformats.org/officeDocument/2006/relationships/image" Target="../media/image188.emf"/><Relationship Id="rId4" Type="http://schemas.openxmlformats.org/officeDocument/2006/relationships/image" Target="../media/image173.emf"/><Relationship Id="rId9" Type="http://schemas.openxmlformats.org/officeDocument/2006/relationships/image" Target="../media/image178.emf"/><Relationship Id="rId14" Type="http://schemas.openxmlformats.org/officeDocument/2006/relationships/image" Target="../media/image183.e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196.emf"/><Relationship Id="rId3" Type="http://schemas.openxmlformats.org/officeDocument/2006/relationships/image" Target="../media/image191.emf"/><Relationship Id="rId7" Type="http://schemas.openxmlformats.org/officeDocument/2006/relationships/image" Target="../media/image195.emf"/><Relationship Id="rId2" Type="http://schemas.openxmlformats.org/officeDocument/2006/relationships/image" Target="../media/image190.emf"/><Relationship Id="rId1" Type="http://schemas.openxmlformats.org/officeDocument/2006/relationships/image" Target="../media/image189.emf"/><Relationship Id="rId6" Type="http://schemas.openxmlformats.org/officeDocument/2006/relationships/image" Target="../media/image194.emf"/><Relationship Id="rId11" Type="http://schemas.openxmlformats.org/officeDocument/2006/relationships/image" Target="../media/image199.emf"/><Relationship Id="rId5" Type="http://schemas.openxmlformats.org/officeDocument/2006/relationships/image" Target="../media/image193.emf"/><Relationship Id="rId10" Type="http://schemas.openxmlformats.org/officeDocument/2006/relationships/image" Target="../media/image198.emf"/><Relationship Id="rId4" Type="http://schemas.openxmlformats.org/officeDocument/2006/relationships/image" Target="../media/image192.emf"/><Relationship Id="rId9" Type="http://schemas.openxmlformats.org/officeDocument/2006/relationships/image" Target="../media/image197.e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207.emf"/><Relationship Id="rId3" Type="http://schemas.openxmlformats.org/officeDocument/2006/relationships/image" Target="../media/image202.emf"/><Relationship Id="rId7" Type="http://schemas.openxmlformats.org/officeDocument/2006/relationships/image" Target="../media/image206.emf"/><Relationship Id="rId2" Type="http://schemas.openxmlformats.org/officeDocument/2006/relationships/image" Target="../media/image201.emf"/><Relationship Id="rId1" Type="http://schemas.openxmlformats.org/officeDocument/2006/relationships/image" Target="../media/image200.emf"/><Relationship Id="rId6" Type="http://schemas.openxmlformats.org/officeDocument/2006/relationships/image" Target="../media/image205.emf"/><Relationship Id="rId5" Type="http://schemas.openxmlformats.org/officeDocument/2006/relationships/image" Target="../media/image204.emf"/><Relationship Id="rId4" Type="http://schemas.openxmlformats.org/officeDocument/2006/relationships/image" Target="../media/image203.emf"/><Relationship Id="rId9" Type="http://schemas.openxmlformats.org/officeDocument/2006/relationships/image" Target="../media/image208.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image" Target="../media/image2.emf"/><Relationship Id="rId4" Type="http://schemas.openxmlformats.org/officeDocument/2006/relationships/image" Target="../media/image5.e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216.emf"/><Relationship Id="rId3" Type="http://schemas.openxmlformats.org/officeDocument/2006/relationships/image" Target="../media/image211.emf"/><Relationship Id="rId7" Type="http://schemas.openxmlformats.org/officeDocument/2006/relationships/image" Target="../media/image215.emf"/><Relationship Id="rId2" Type="http://schemas.openxmlformats.org/officeDocument/2006/relationships/image" Target="../media/image210.emf"/><Relationship Id="rId1" Type="http://schemas.openxmlformats.org/officeDocument/2006/relationships/image" Target="../media/image209.emf"/><Relationship Id="rId6" Type="http://schemas.openxmlformats.org/officeDocument/2006/relationships/image" Target="../media/image214.emf"/><Relationship Id="rId11" Type="http://schemas.openxmlformats.org/officeDocument/2006/relationships/image" Target="../media/image219.emf"/><Relationship Id="rId5" Type="http://schemas.openxmlformats.org/officeDocument/2006/relationships/image" Target="../media/image213.emf"/><Relationship Id="rId10" Type="http://schemas.openxmlformats.org/officeDocument/2006/relationships/image" Target="../media/image218.emf"/><Relationship Id="rId4" Type="http://schemas.openxmlformats.org/officeDocument/2006/relationships/image" Target="../media/image212.emf"/><Relationship Id="rId9" Type="http://schemas.openxmlformats.org/officeDocument/2006/relationships/image" Target="../media/image217.e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227.emf"/><Relationship Id="rId13" Type="http://schemas.openxmlformats.org/officeDocument/2006/relationships/image" Target="../media/image232.emf"/><Relationship Id="rId3" Type="http://schemas.openxmlformats.org/officeDocument/2006/relationships/image" Target="../media/image222.emf"/><Relationship Id="rId7" Type="http://schemas.openxmlformats.org/officeDocument/2006/relationships/image" Target="../media/image226.emf"/><Relationship Id="rId12" Type="http://schemas.openxmlformats.org/officeDocument/2006/relationships/image" Target="../media/image231.emf"/><Relationship Id="rId2" Type="http://schemas.openxmlformats.org/officeDocument/2006/relationships/image" Target="../media/image221.emf"/><Relationship Id="rId1" Type="http://schemas.openxmlformats.org/officeDocument/2006/relationships/image" Target="../media/image220.emf"/><Relationship Id="rId6" Type="http://schemas.openxmlformats.org/officeDocument/2006/relationships/image" Target="../media/image225.emf"/><Relationship Id="rId11" Type="http://schemas.openxmlformats.org/officeDocument/2006/relationships/image" Target="../media/image230.emf"/><Relationship Id="rId5" Type="http://schemas.openxmlformats.org/officeDocument/2006/relationships/image" Target="../media/image224.emf"/><Relationship Id="rId15" Type="http://schemas.openxmlformats.org/officeDocument/2006/relationships/image" Target="../media/image95.emf"/><Relationship Id="rId10" Type="http://schemas.openxmlformats.org/officeDocument/2006/relationships/image" Target="../media/image229.emf"/><Relationship Id="rId4" Type="http://schemas.openxmlformats.org/officeDocument/2006/relationships/image" Target="../media/image223.emf"/><Relationship Id="rId9" Type="http://schemas.openxmlformats.org/officeDocument/2006/relationships/image" Target="../media/image228.emf"/><Relationship Id="rId14" Type="http://schemas.openxmlformats.org/officeDocument/2006/relationships/image" Target="../media/image233.emf"/></Relationships>
</file>

<file path=ppt/drawings/_rels/vmlDrawing22.vml.rels><?xml version="1.0" encoding="UTF-8" standalone="yes"?>
<Relationships xmlns="http://schemas.openxmlformats.org/package/2006/relationships"><Relationship Id="rId8" Type="http://schemas.openxmlformats.org/officeDocument/2006/relationships/image" Target="../media/image241.emf"/><Relationship Id="rId13" Type="http://schemas.openxmlformats.org/officeDocument/2006/relationships/image" Target="../media/image246.emf"/><Relationship Id="rId18" Type="http://schemas.openxmlformats.org/officeDocument/2006/relationships/image" Target="../media/image251.emf"/><Relationship Id="rId26" Type="http://schemas.openxmlformats.org/officeDocument/2006/relationships/image" Target="../media/image259.emf"/><Relationship Id="rId39" Type="http://schemas.openxmlformats.org/officeDocument/2006/relationships/image" Target="../media/image272.emf"/><Relationship Id="rId3" Type="http://schemas.openxmlformats.org/officeDocument/2006/relationships/image" Target="../media/image236.emf"/><Relationship Id="rId21" Type="http://schemas.openxmlformats.org/officeDocument/2006/relationships/image" Target="../media/image254.emf"/><Relationship Id="rId34" Type="http://schemas.openxmlformats.org/officeDocument/2006/relationships/image" Target="../media/image267.emf"/><Relationship Id="rId7" Type="http://schemas.openxmlformats.org/officeDocument/2006/relationships/image" Target="../media/image240.emf"/><Relationship Id="rId12" Type="http://schemas.openxmlformats.org/officeDocument/2006/relationships/image" Target="../media/image245.emf"/><Relationship Id="rId17" Type="http://schemas.openxmlformats.org/officeDocument/2006/relationships/image" Target="../media/image250.emf"/><Relationship Id="rId25" Type="http://schemas.openxmlformats.org/officeDocument/2006/relationships/image" Target="../media/image258.emf"/><Relationship Id="rId33" Type="http://schemas.openxmlformats.org/officeDocument/2006/relationships/image" Target="../media/image266.emf"/><Relationship Id="rId38" Type="http://schemas.openxmlformats.org/officeDocument/2006/relationships/image" Target="../media/image271.emf"/><Relationship Id="rId2" Type="http://schemas.openxmlformats.org/officeDocument/2006/relationships/image" Target="../media/image235.emf"/><Relationship Id="rId16" Type="http://schemas.openxmlformats.org/officeDocument/2006/relationships/image" Target="../media/image249.emf"/><Relationship Id="rId20" Type="http://schemas.openxmlformats.org/officeDocument/2006/relationships/image" Target="../media/image253.emf"/><Relationship Id="rId29" Type="http://schemas.openxmlformats.org/officeDocument/2006/relationships/image" Target="../media/image262.emf"/><Relationship Id="rId1" Type="http://schemas.openxmlformats.org/officeDocument/2006/relationships/image" Target="../media/image234.emf"/><Relationship Id="rId6" Type="http://schemas.openxmlformats.org/officeDocument/2006/relationships/image" Target="../media/image239.emf"/><Relationship Id="rId11" Type="http://schemas.openxmlformats.org/officeDocument/2006/relationships/image" Target="../media/image244.emf"/><Relationship Id="rId24" Type="http://schemas.openxmlformats.org/officeDocument/2006/relationships/image" Target="../media/image257.emf"/><Relationship Id="rId32" Type="http://schemas.openxmlformats.org/officeDocument/2006/relationships/image" Target="../media/image265.emf"/><Relationship Id="rId37" Type="http://schemas.openxmlformats.org/officeDocument/2006/relationships/image" Target="../media/image270.emf"/><Relationship Id="rId5" Type="http://schemas.openxmlformats.org/officeDocument/2006/relationships/image" Target="../media/image238.emf"/><Relationship Id="rId15" Type="http://schemas.openxmlformats.org/officeDocument/2006/relationships/image" Target="../media/image248.emf"/><Relationship Id="rId23" Type="http://schemas.openxmlformats.org/officeDocument/2006/relationships/image" Target="../media/image256.emf"/><Relationship Id="rId28" Type="http://schemas.openxmlformats.org/officeDocument/2006/relationships/image" Target="../media/image261.emf"/><Relationship Id="rId36" Type="http://schemas.openxmlformats.org/officeDocument/2006/relationships/image" Target="../media/image269.emf"/><Relationship Id="rId10" Type="http://schemas.openxmlformats.org/officeDocument/2006/relationships/image" Target="../media/image243.emf"/><Relationship Id="rId19" Type="http://schemas.openxmlformats.org/officeDocument/2006/relationships/image" Target="../media/image252.emf"/><Relationship Id="rId31" Type="http://schemas.openxmlformats.org/officeDocument/2006/relationships/image" Target="../media/image264.emf"/><Relationship Id="rId4" Type="http://schemas.openxmlformats.org/officeDocument/2006/relationships/image" Target="../media/image237.emf"/><Relationship Id="rId9" Type="http://schemas.openxmlformats.org/officeDocument/2006/relationships/image" Target="../media/image242.emf"/><Relationship Id="rId14" Type="http://schemas.openxmlformats.org/officeDocument/2006/relationships/image" Target="../media/image247.emf"/><Relationship Id="rId22" Type="http://schemas.openxmlformats.org/officeDocument/2006/relationships/image" Target="../media/image255.emf"/><Relationship Id="rId27" Type="http://schemas.openxmlformats.org/officeDocument/2006/relationships/image" Target="../media/image260.emf"/><Relationship Id="rId30" Type="http://schemas.openxmlformats.org/officeDocument/2006/relationships/image" Target="../media/image263.emf"/><Relationship Id="rId35" Type="http://schemas.openxmlformats.org/officeDocument/2006/relationships/image" Target="../media/image268.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274.emf"/><Relationship Id="rId1" Type="http://schemas.openxmlformats.org/officeDocument/2006/relationships/image" Target="../media/image273.e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277.emf"/><Relationship Id="rId2" Type="http://schemas.openxmlformats.org/officeDocument/2006/relationships/image" Target="../media/image276.emf"/><Relationship Id="rId1" Type="http://schemas.openxmlformats.org/officeDocument/2006/relationships/image" Target="../media/image275.emf"/><Relationship Id="rId4" Type="http://schemas.openxmlformats.org/officeDocument/2006/relationships/image" Target="../media/image278.emf"/></Relationships>
</file>

<file path=ppt/drawings/_rels/vmlDrawing25.vml.rels><?xml version="1.0" encoding="UTF-8" standalone="yes"?>
<Relationships xmlns="http://schemas.openxmlformats.org/package/2006/relationships"><Relationship Id="rId8" Type="http://schemas.openxmlformats.org/officeDocument/2006/relationships/image" Target="../media/image286.emf"/><Relationship Id="rId13" Type="http://schemas.openxmlformats.org/officeDocument/2006/relationships/image" Target="../media/image291.emf"/><Relationship Id="rId3" Type="http://schemas.openxmlformats.org/officeDocument/2006/relationships/image" Target="../media/image281.emf"/><Relationship Id="rId7" Type="http://schemas.openxmlformats.org/officeDocument/2006/relationships/image" Target="../media/image285.emf"/><Relationship Id="rId12" Type="http://schemas.openxmlformats.org/officeDocument/2006/relationships/image" Target="../media/image290.emf"/><Relationship Id="rId2" Type="http://schemas.openxmlformats.org/officeDocument/2006/relationships/image" Target="../media/image280.emf"/><Relationship Id="rId1" Type="http://schemas.openxmlformats.org/officeDocument/2006/relationships/image" Target="../media/image279.emf"/><Relationship Id="rId6" Type="http://schemas.openxmlformats.org/officeDocument/2006/relationships/image" Target="../media/image284.emf"/><Relationship Id="rId11" Type="http://schemas.openxmlformats.org/officeDocument/2006/relationships/image" Target="../media/image289.emf"/><Relationship Id="rId5" Type="http://schemas.openxmlformats.org/officeDocument/2006/relationships/image" Target="../media/image283.emf"/><Relationship Id="rId10" Type="http://schemas.openxmlformats.org/officeDocument/2006/relationships/image" Target="../media/image288.emf"/><Relationship Id="rId4" Type="http://schemas.openxmlformats.org/officeDocument/2006/relationships/image" Target="../media/image282.emf"/><Relationship Id="rId9" Type="http://schemas.openxmlformats.org/officeDocument/2006/relationships/image" Target="../media/image287.emf"/><Relationship Id="rId14" Type="http://schemas.openxmlformats.org/officeDocument/2006/relationships/image" Target="../media/image292.emf"/></Relationships>
</file>

<file path=ppt/drawings/_rels/vmlDrawing26.vml.rels><?xml version="1.0" encoding="UTF-8" standalone="yes"?>
<Relationships xmlns="http://schemas.openxmlformats.org/package/2006/relationships"><Relationship Id="rId8" Type="http://schemas.openxmlformats.org/officeDocument/2006/relationships/image" Target="../media/image300.emf"/><Relationship Id="rId13" Type="http://schemas.openxmlformats.org/officeDocument/2006/relationships/image" Target="../media/image305.emf"/><Relationship Id="rId18" Type="http://schemas.openxmlformats.org/officeDocument/2006/relationships/image" Target="../media/image310.emf"/><Relationship Id="rId3" Type="http://schemas.openxmlformats.org/officeDocument/2006/relationships/image" Target="../media/image295.emf"/><Relationship Id="rId21" Type="http://schemas.openxmlformats.org/officeDocument/2006/relationships/image" Target="../media/image313.emf"/><Relationship Id="rId7" Type="http://schemas.openxmlformats.org/officeDocument/2006/relationships/image" Target="../media/image299.emf"/><Relationship Id="rId12" Type="http://schemas.openxmlformats.org/officeDocument/2006/relationships/image" Target="../media/image304.emf"/><Relationship Id="rId17" Type="http://schemas.openxmlformats.org/officeDocument/2006/relationships/image" Target="../media/image309.emf"/><Relationship Id="rId2" Type="http://schemas.openxmlformats.org/officeDocument/2006/relationships/image" Target="../media/image294.emf"/><Relationship Id="rId16" Type="http://schemas.openxmlformats.org/officeDocument/2006/relationships/image" Target="../media/image308.emf"/><Relationship Id="rId20" Type="http://schemas.openxmlformats.org/officeDocument/2006/relationships/image" Target="../media/image312.emf"/><Relationship Id="rId1" Type="http://schemas.openxmlformats.org/officeDocument/2006/relationships/image" Target="../media/image293.emf"/><Relationship Id="rId6" Type="http://schemas.openxmlformats.org/officeDocument/2006/relationships/image" Target="../media/image298.emf"/><Relationship Id="rId11" Type="http://schemas.openxmlformats.org/officeDocument/2006/relationships/image" Target="../media/image303.emf"/><Relationship Id="rId5" Type="http://schemas.openxmlformats.org/officeDocument/2006/relationships/image" Target="../media/image297.emf"/><Relationship Id="rId15" Type="http://schemas.openxmlformats.org/officeDocument/2006/relationships/image" Target="../media/image307.emf"/><Relationship Id="rId10" Type="http://schemas.openxmlformats.org/officeDocument/2006/relationships/image" Target="../media/image302.emf"/><Relationship Id="rId19" Type="http://schemas.openxmlformats.org/officeDocument/2006/relationships/image" Target="../media/image311.emf"/><Relationship Id="rId4" Type="http://schemas.openxmlformats.org/officeDocument/2006/relationships/image" Target="../media/image296.emf"/><Relationship Id="rId9" Type="http://schemas.openxmlformats.org/officeDocument/2006/relationships/image" Target="../media/image301.emf"/><Relationship Id="rId14" Type="http://schemas.openxmlformats.org/officeDocument/2006/relationships/image" Target="../media/image306.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314.emf"/></Relationships>
</file>

<file path=ppt/drawings/_rels/vmlDrawing28.vml.rels><?xml version="1.0" encoding="UTF-8" standalone="yes"?>
<Relationships xmlns="http://schemas.openxmlformats.org/package/2006/relationships"><Relationship Id="rId8" Type="http://schemas.openxmlformats.org/officeDocument/2006/relationships/image" Target="../media/image322.emf"/><Relationship Id="rId13" Type="http://schemas.openxmlformats.org/officeDocument/2006/relationships/image" Target="../media/image327.emf"/><Relationship Id="rId18" Type="http://schemas.openxmlformats.org/officeDocument/2006/relationships/image" Target="../media/image332.emf"/><Relationship Id="rId26" Type="http://schemas.openxmlformats.org/officeDocument/2006/relationships/image" Target="../media/image340.emf"/><Relationship Id="rId3" Type="http://schemas.openxmlformats.org/officeDocument/2006/relationships/image" Target="../media/image317.emf"/><Relationship Id="rId21" Type="http://schemas.openxmlformats.org/officeDocument/2006/relationships/image" Target="../media/image335.emf"/><Relationship Id="rId34" Type="http://schemas.openxmlformats.org/officeDocument/2006/relationships/image" Target="../media/image348.emf"/><Relationship Id="rId7" Type="http://schemas.openxmlformats.org/officeDocument/2006/relationships/image" Target="../media/image321.emf"/><Relationship Id="rId12" Type="http://schemas.openxmlformats.org/officeDocument/2006/relationships/image" Target="../media/image326.emf"/><Relationship Id="rId17" Type="http://schemas.openxmlformats.org/officeDocument/2006/relationships/image" Target="../media/image331.emf"/><Relationship Id="rId25" Type="http://schemas.openxmlformats.org/officeDocument/2006/relationships/image" Target="../media/image339.emf"/><Relationship Id="rId33" Type="http://schemas.openxmlformats.org/officeDocument/2006/relationships/image" Target="../media/image347.emf"/><Relationship Id="rId2" Type="http://schemas.openxmlformats.org/officeDocument/2006/relationships/image" Target="../media/image316.emf"/><Relationship Id="rId16" Type="http://schemas.openxmlformats.org/officeDocument/2006/relationships/image" Target="../media/image330.emf"/><Relationship Id="rId20" Type="http://schemas.openxmlformats.org/officeDocument/2006/relationships/image" Target="../media/image334.emf"/><Relationship Id="rId29" Type="http://schemas.openxmlformats.org/officeDocument/2006/relationships/image" Target="../media/image343.emf"/><Relationship Id="rId1" Type="http://schemas.openxmlformats.org/officeDocument/2006/relationships/image" Target="../media/image315.emf"/><Relationship Id="rId6" Type="http://schemas.openxmlformats.org/officeDocument/2006/relationships/image" Target="../media/image320.emf"/><Relationship Id="rId11" Type="http://schemas.openxmlformats.org/officeDocument/2006/relationships/image" Target="../media/image325.emf"/><Relationship Id="rId24" Type="http://schemas.openxmlformats.org/officeDocument/2006/relationships/image" Target="../media/image338.emf"/><Relationship Id="rId32" Type="http://schemas.openxmlformats.org/officeDocument/2006/relationships/image" Target="../media/image346.emf"/><Relationship Id="rId5" Type="http://schemas.openxmlformats.org/officeDocument/2006/relationships/image" Target="../media/image319.emf"/><Relationship Id="rId15" Type="http://schemas.openxmlformats.org/officeDocument/2006/relationships/image" Target="../media/image329.emf"/><Relationship Id="rId23" Type="http://schemas.openxmlformats.org/officeDocument/2006/relationships/image" Target="../media/image337.emf"/><Relationship Id="rId28" Type="http://schemas.openxmlformats.org/officeDocument/2006/relationships/image" Target="../media/image342.emf"/><Relationship Id="rId36" Type="http://schemas.openxmlformats.org/officeDocument/2006/relationships/image" Target="../media/image350.emf"/><Relationship Id="rId10" Type="http://schemas.openxmlformats.org/officeDocument/2006/relationships/image" Target="../media/image324.emf"/><Relationship Id="rId19" Type="http://schemas.openxmlformats.org/officeDocument/2006/relationships/image" Target="../media/image333.emf"/><Relationship Id="rId31" Type="http://schemas.openxmlformats.org/officeDocument/2006/relationships/image" Target="../media/image345.emf"/><Relationship Id="rId4" Type="http://schemas.openxmlformats.org/officeDocument/2006/relationships/image" Target="../media/image318.emf"/><Relationship Id="rId9" Type="http://schemas.openxmlformats.org/officeDocument/2006/relationships/image" Target="../media/image323.emf"/><Relationship Id="rId14" Type="http://schemas.openxmlformats.org/officeDocument/2006/relationships/image" Target="../media/image328.emf"/><Relationship Id="rId22" Type="http://schemas.openxmlformats.org/officeDocument/2006/relationships/image" Target="../media/image336.emf"/><Relationship Id="rId27" Type="http://schemas.openxmlformats.org/officeDocument/2006/relationships/image" Target="../media/image341.emf"/><Relationship Id="rId30" Type="http://schemas.openxmlformats.org/officeDocument/2006/relationships/image" Target="../media/image344.emf"/><Relationship Id="rId35" Type="http://schemas.openxmlformats.org/officeDocument/2006/relationships/image" Target="../media/image349.emf"/></Relationships>
</file>

<file path=ppt/drawings/_rels/vmlDrawing29.vml.rels><?xml version="1.0" encoding="UTF-8" standalone="yes"?>
<Relationships xmlns="http://schemas.openxmlformats.org/package/2006/relationships"><Relationship Id="rId8" Type="http://schemas.openxmlformats.org/officeDocument/2006/relationships/image" Target="../media/image358.emf"/><Relationship Id="rId3" Type="http://schemas.openxmlformats.org/officeDocument/2006/relationships/image" Target="../media/image353.emf"/><Relationship Id="rId7" Type="http://schemas.openxmlformats.org/officeDocument/2006/relationships/image" Target="../media/image357.emf"/><Relationship Id="rId2" Type="http://schemas.openxmlformats.org/officeDocument/2006/relationships/image" Target="../media/image352.emf"/><Relationship Id="rId1" Type="http://schemas.openxmlformats.org/officeDocument/2006/relationships/image" Target="../media/image351.emf"/><Relationship Id="rId6" Type="http://schemas.openxmlformats.org/officeDocument/2006/relationships/image" Target="../media/image356.emf"/><Relationship Id="rId5" Type="http://schemas.openxmlformats.org/officeDocument/2006/relationships/image" Target="../media/image355.emf"/><Relationship Id="rId4" Type="http://schemas.openxmlformats.org/officeDocument/2006/relationships/image" Target="../media/image354.e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10.emf"/><Relationship Id="rId7" Type="http://schemas.openxmlformats.org/officeDocument/2006/relationships/image" Target="../media/image14.emf"/><Relationship Id="rId2" Type="http://schemas.openxmlformats.org/officeDocument/2006/relationships/image" Target="../media/image9.emf"/><Relationship Id="rId1" Type="http://schemas.openxmlformats.org/officeDocument/2006/relationships/image" Target="../media/image8.emf"/><Relationship Id="rId6" Type="http://schemas.openxmlformats.org/officeDocument/2006/relationships/image" Target="../media/image13.emf"/><Relationship Id="rId11" Type="http://schemas.openxmlformats.org/officeDocument/2006/relationships/image" Target="../media/image18.emf"/><Relationship Id="rId5" Type="http://schemas.openxmlformats.org/officeDocument/2006/relationships/image" Target="../media/image12.emf"/><Relationship Id="rId10" Type="http://schemas.openxmlformats.org/officeDocument/2006/relationships/image" Target="../media/image17.emf"/><Relationship Id="rId4" Type="http://schemas.openxmlformats.org/officeDocument/2006/relationships/image" Target="../media/image11.emf"/><Relationship Id="rId9" Type="http://schemas.openxmlformats.org/officeDocument/2006/relationships/image" Target="../media/image16.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359.emf"/></Relationships>
</file>

<file path=ppt/drawings/_rels/vmlDrawing31.vml.rels><?xml version="1.0" encoding="UTF-8" standalone="yes"?>
<Relationships xmlns="http://schemas.openxmlformats.org/package/2006/relationships"><Relationship Id="rId8" Type="http://schemas.openxmlformats.org/officeDocument/2006/relationships/image" Target="../media/image367.emf"/><Relationship Id="rId13" Type="http://schemas.openxmlformats.org/officeDocument/2006/relationships/image" Target="../media/image372.emf"/><Relationship Id="rId18" Type="http://schemas.openxmlformats.org/officeDocument/2006/relationships/image" Target="../media/image377.emf"/><Relationship Id="rId26" Type="http://schemas.openxmlformats.org/officeDocument/2006/relationships/image" Target="../media/image385.emf"/><Relationship Id="rId3" Type="http://schemas.openxmlformats.org/officeDocument/2006/relationships/image" Target="../media/image362.emf"/><Relationship Id="rId21" Type="http://schemas.openxmlformats.org/officeDocument/2006/relationships/image" Target="../media/image380.emf"/><Relationship Id="rId34" Type="http://schemas.openxmlformats.org/officeDocument/2006/relationships/image" Target="../media/image393.emf"/><Relationship Id="rId7" Type="http://schemas.openxmlformats.org/officeDocument/2006/relationships/image" Target="../media/image366.emf"/><Relationship Id="rId12" Type="http://schemas.openxmlformats.org/officeDocument/2006/relationships/image" Target="../media/image371.emf"/><Relationship Id="rId17" Type="http://schemas.openxmlformats.org/officeDocument/2006/relationships/image" Target="../media/image376.emf"/><Relationship Id="rId25" Type="http://schemas.openxmlformats.org/officeDocument/2006/relationships/image" Target="../media/image384.emf"/><Relationship Id="rId33" Type="http://schemas.openxmlformats.org/officeDocument/2006/relationships/image" Target="../media/image392.emf"/><Relationship Id="rId2" Type="http://schemas.openxmlformats.org/officeDocument/2006/relationships/image" Target="../media/image361.emf"/><Relationship Id="rId16" Type="http://schemas.openxmlformats.org/officeDocument/2006/relationships/image" Target="../media/image375.emf"/><Relationship Id="rId20" Type="http://schemas.openxmlformats.org/officeDocument/2006/relationships/image" Target="../media/image379.emf"/><Relationship Id="rId29" Type="http://schemas.openxmlformats.org/officeDocument/2006/relationships/image" Target="../media/image388.emf"/><Relationship Id="rId1" Type="http://schemas.openxmlformats.org/officeDocument/2006/relationships/image" Target="../media/image360.emf"/><Relationship Id="rId6" Type="http://schemas.openxmlformats.org/officeDocument/2006/relationships/image" Target="../media/image365.emf"/><Relationship Id="rId11" Type="http://schemas.openxmlformats.org/officeDocument/2006/relationships/image" Target="../media/image370.emf"/><Relationship Id="rId24" Type="http://schemas.openxmlformats.org/officeDocument/2006/relationships/image" Target="../media/image383.emf"/><Relationship Id="rId32" Type="http://schemas.openxmlformats.org/officeDocument/2006/relationships/image" Target="../media/image391.emf"/><Relationship Id="rId5" Type="http://schemas.openxmlformats.org/officeDocument/2006/relationships/image" Target="../media/image364.emf"/><Relationship Id="rId15" Type="http://schemas.openxmlformats.org/officeDocument/2006/relationships/image" Target="../media/image374.emf"/><Relationship Id="rId23" Type="http://schemas.openxmlformats.org/officeDocument/2006/relationships/image" Target="../media/image382.emf"/><Relationship Id="rId28" Type="http://schemas.openxmlformats.org/officeDocument/2006/relationships/image" Target="../media/image387.emf"/><Relationship Id="rId36" Type="http://schemas.openxmlformats.org/officeDocument/2006/relationships/image" Target="../media/image395.emf"/><Relationship Id="rId10" Type="http://schemas.openxmlformats.org/officeDocument/2006/relationships/image" Target="../media/image369.emf"/><Relationship Id="rId19" Type="http://schemas.openxmlformats.org/officeDocument/2006/relationships/image" Target="../media/image378.emf"/><Relationship Id="rId31" Type="http://schemas.openxmlformats.org/officeDocument/2006/relationships/image" Target="../media/image390.emf"/><Relationship Id="rId4" Type="http://schemas.openxmlformats.org/officeDocument/2006/relationships/image" Target="../media/image363.emf"/><Relationship Id="rId9" Type="http://schemas.openxmlformats.org/officeDocument/2006/relationships/image" Target="../media/image368.emf"/><Relationship Id="rId14" Type="http://schemas.openxmlformats.org/officeDocument/2006/relationships/image" Target="../media/image373.emf"/><Relationship Id="rId22" Type="http://schemas.openxmlformats.org/officeDocument/2006/relationships/image" Target="../media/image381.emf"/><Relationship Id="rId27" Type="http://schemas.openxmlformats.org/officeDocument/2006/relationships/image" Target="../media/image386.emf"/><Relationship Id="rId30" Type="http://schemas.openxmlformats.org/officeDocument/2006/relationships/image" Target="../media/image389.emf"/><Relationship Id="rId35" Type="http://schemas.openxmlformats.org/officeDocument/2006/relationships/image" Target="../media/image394.emf"/></Relationships>
</file>

<file path=ppt/drawings/_rels/vmlDrawing32.vml.rels><?xml version="1.0" encoding="UTF-8" standalone="yes"?>
<Relationships xmlns="http://schemas.openxmlformats.org/package/2006/relationships"><Relationship Id="rId8" Type="http://schemas.openxmlformats.org/officeDocument/2006/relationships/image" Target="../media/image403.emf"/><Relationship Id="rId13" Type="http://schemas.openxmlformats.org/officeDocument/2006/relationships/image" Target="../media/image408.emf"/><Relationship Id="rId18" Type="http://schemas.openxmlformats.org/officeDocument/2006/relationships/image" Target="../media/image413.emf"/><Relationship Id="rId26" Type="http://schemas.openxmlformats.org/officeDocument/2006/relationships/image" Target="../media/image421.emf"/><Relationship Id="rId3" Type="http://schemas.openxmlformats.org/officeDocument/2006/relationships/image" Target="../media/image398.emf"/><Relationship Id="rId21" Type="http://schemas.openxmlformats.org/officeDocument/2006/relationships/image" Target="../media/image416.emf"/><Relationship Id="rId34" Type="http://schemas.openxmlformats.org/officeDocument/2006/relationships/image" Target="../media/image429.emf"/><Relationship Id="rId7" Type="http://schemas.openxmlformats.org/officeDocument/2006/relationships/image" Target="../media/image402.emf"/><Relationship Id="rId12" Type="http://schemas.openxmlformats.org/officeDocument/2006/relationships/image" Target="../media/image407.emf"/><Relationship Id="rId17" Type="http://schemas.openxmlformats.org/officeDocument/2006/relationships/image" Target="../media/image412.emf"/><Relationship Id="rId25" Type="http://schemas.openxmlformats.org/officeDocument/2006/relationships/image" Target="../media/image420.emf"/><Relationship Id="rId33" Type="http://schemas.openxmlformats.org/officeDocument/2006/relationships/image" Target="../media/image428.emf"/><Relationship Id="rId2" Type="http://schemas.openxmlformats.org/officeDocument/2006/relationships/image" Target="../media/image397.emf"/><Relationship Id="rId16" Type="http://schemas.openxmlformats.org/officeDocument/2006/relationships/image" Target="../media/image411.emf"/><Relationship Id="rId20" Type="http://schemas.openxmlformats.org/officeDocument/2006/relationships/image" Target="../media/image415.emf"/><Relationship Id="rId29" Type="http://schemas.openxmlformats.org/officeDocument/2006/relationships/image" Target="../media/image424.emf"/><Relationship Id="rId1" Type="http://schemas.openxmlformats.org/officeDocument/2006/relationships/image" Target="../media/image396.emf"/><Relationship Id="rId6" Type="http://schemas.openxmlformats.org/officeDocument/2006/relationships/image" Target="../media/image401.emf"/><Relationship Id="rId11" Type="http://schemas.openxmlformats.org/officeDocument/2006/relationships/image" Target="../media/image406.emf"/><Relationship Id="rId24" Type="http://schemas.openxmlformats.org/officeDocument/2006/relationships/image" Target="../media/image419.emf"/><Relationship Id="rId32" Type="http://schemas.openxmlformats.org/officeDocument/2006/relationships/image" Target="../media/image427.emf"/><Relationship Id="rId37" Type="http://schemas.openxmlformats.org/officeDocument/2006/relationships/image" Target="../media/image432.emf"/><Relationship Id="rId5" Type="http://schemas.openxmlformats.org/officeDocument/2006/relationships/image" Target="../media/image400.emf"/><Relationship Id="rId15" Type="http://schemas.openxmlformats.org/officeDocument/2006/relationships/image" Target="../media/image410.emf"/><Relationship Id="rId23" Type="http://schemas.openxmlformats.org/officeDocument/2006/relationships/image" Target="../media/image418.emf"/><Relationship Id="rId28" Type="http://schemas.openxmlformats.org/officeDocument/2006/relationships/image" Target="../media/image423.emf"/><Relationship Id="rId36" Type="http://schemas.openxmlformats.org/officeDocument/2006/relationships/image" Target="../media/image431.emf"/><Relationship Id="rId10" Type="http://schemas.openxmlformats.org/officeDocument/2006/relationships/image" Target="../media/image405.emf"/><Relationship Id="rId19" Type="http://schemas.openxmlformats.org/officeDocument/2006/relationships/image" Target="../media/image414.emf"/><Relationship Id="rId31" Type="http://schemas.openxmlformats.org/officeDocument/2006/relationships/image" Target="../media/image426.emf"/><Relationship Id="rId4" Type="http://schemas.openxmlformats.org/officeDocument/2006/relationships/image" Target="../media/image399.emf"/><Relationship Id="rId9" Type="http://schemas.openxmlformats.org/officeDocument/2006/relationships/image" Target="../media/image404.emf"/><Relationship Id="rId14" Type="http://schemas.openxmlformats.org/officeDocument/2006/relationships/image" Target="../media/image409.emf"/><Relationship Id="rId22" Type="http://schemas.openxmlformats.org/officeDocument/2006/relationships/image" Target="../media/image417.emf"/><Relationship Id="rId27" Type="http://schemas.openxmlformats.org/officeDocument/2006/relationships/image" Target="../media/image422.emf"/><Relationship Id="rId30" Type="http://schemas.openxmlformats.org/officeDocument/2006/relationships/image" Target="../media/image425.emf"/><Relationship Id="rId35" Type="http://schemas.openxmlformats.org/officeDocument/2006/relationships/image" Target="../media/image430.emf"/></Relationships>
</file>

<file path=ppt/drawings/_rels/vmlDrawing33.vml.rels><?xml version="1.0" encoding="UTF-8" standalone="yes"?>
<Relationships xmlns="http://schemas.openxmlformats.org/package/2006/relationships"><Relationship Id="rId8" Type="http://schemas.openxmlformats.org/officeDocument/2006/relationships/image" Target="../media/image440.emf"/><Relationship Id="rId13" Type="http://schemas.openxmlformats.org/officeDocument/2006/relationships/image" Target="../media/image445.emf"/><Relationship Id="rId18" Type="http://schemas.openxmlformats.org/officeDocument/2006/relationships/image" Target="../media/image450.emf"/><Relationship Id="rId26" Type="http://schemas.openxmlformats.org/officeDocument/2006/relationships/image" Target="../media/image458.emf"/><Relationship Id="rId3" Type="http://schemas.openxmlformats.org/officeDocument/2006/relationships/image" Target="../media/image435.emf"/><Relationship Id="rId21" Type="http://schemas.openxmlformats.org/officeDocument/2006/relationships/image" Target="../media/image453.emf"/><Relationship Id="rId34" Type="http://schemas.openxmlformats.org/officeDocument/2006/relationships/image" Target="../media/image466.emf"/><Relationship Id="rId7" Type="http://schemas.openxmlformats.org/officeDocument/2006/relationships/image" Target="../media/image439.emf"/><Relationship Id="rId12" Type="http://schemas.openxmlformats.org/officeDocument/2006/relationships/image" Target="../media/image444.emf"/><Relationship Id="rId17" Type="http://schemas.openxmlformats.org/officeDocument/2006/relationships/image" Target="../media/image449.emf"/><Relationship Id="rId25" Type="http://schemas.openxmlformats.org/officeDocument/2006/relationships/image" Target="../media/image457.emf"/><Relationship Id="rId33" Type="http://schemas.openxmlformats.org/officeDocument/2006/relationships/image" Target="../media/image465.emf"/><Relationship Id="rId2" Type="http://schemas.openxmlformats.org/officeDocument/2006/relationships/image" Target="../media/image434.emf"/><Relationship Id="rId16" Type="http://schemas.openxmlformats.org/officeDocument/2006/relationships/image" Target="../media/image448.emf"/><Relationship Id="rId20" Type="http://schemas.openxmlformats.org/officeDocument/2006/relationships/image" Target="../media/image452.emf"/><Relationship Id="rId29" Type="http://schemas.openxmlformats.org/officeDocument/2006/relationships/image" Target="../media/image461.emf"/><Relationship Id="rId1" Type="http://schemas.openxmlformats.org/officeDocument/2006/relationships/image" Target="../media/image433.emf"/><Relationship Id="rId6" Type="http://schemas.openxmlformats.org/officeDocument/2006/relationships/image" Target="../media/image438.emf"/><Relationship Id="rId11" Type="http://schemas.openxmlformats.org/officeDocument/2006/relationships/image" Target="../media/image443.emf"/><Relationship Id="rId24" Type="http://schemas.openxmlformats.org/officeDocument/2006/relationships/image" Target="../media/image456.emf"/><Relationship Id="rId32" Type="http://schemas.openxmlformats.org/officeDocument/2006/relationships/image" Target="../media/image464.emf"/><Relationship Id="rId5" Type="http://schemas.openxmlformats.org/officeDocument/2006/relationships/image" Target="../media/image437.emf"/><Relationship Id="rId15" Type="http://schemas.openxmlformats.org/officeDocument/2006/relationships/image" Target="../media/image447.emf"/><Relationship Id="rId23" Type="http://schemas.openxmlformats.org/officeDocument/2006/relationships/image" Target="../media/image455.emf"/><Relationship Id="rId28" Type="http://schemas.openxmlformats.org/officeDocument/2006/relationships/image" Target="../media/image460.emf"/><Relationship Id="rId36" Type="http://schemas.openxmlformats.org/officeDocument/2006/relationships/image" Target="../media/image468.emf"/><Relationship Id="rId10" Type="http://schemas.openxmlformats.org/officeDocument/2006/relationships/image" Target="../media/image442.emf"/><Relationship Id="rId19" Type="http://schemas.openxmlformats.org/officeDocument/2006/relationships/image" Target="../media/image451.emf"/><Relationship Id="rId31" Type="http://schemas.openxmlformats.org/officeDocument/2006/relationships/image" Target="../media/image463.emf"/><Relationship Id="rId4" Type="http://schemas.openxmlformats.org/officeDocument/2006/relationships/image" Target="../media/image436.emf"/><Relationship Id="rId9" Type="http://schemas.openxmlformats.org/officeDocument/2006/relationships/image" Target="../media/image441.emf"/><Relationship Id="rId14" Type="http://schemas.openxmlformats.org/officeDocument/2006/relationships/image" Target="../media/image446.emf"/><Relationship Id="rId22" Type="http://schemas.openxmlformats.org/officeDocument/2006/relationships/image" Target="../media/image454.emf"/><Relationship Id="rId27" Type="http://schemas.openxmlformats.org/officeDocument/2006/relationships/image" Target="../media/image459.emf"/><Relationship Id="rId30" Type="http://schemas.openxmlformats.org/officeDocument/2006/relationships/image" Target="../media/image462.emf"/><Relationship Id="rId35" Type="http://schemas.openxmlformats.org/officeDocument/2006/relationships/image" Target="../media/image467.emf"/></Relationships>
</file>

<file path=ppt/drawings/_rels/vmlDrawing34.vml.rels><?xml version="1.0" encoding="UTF-8" standalone="yes"?>
<Relationships xmlns="http://schemas.openxmlformats.org/package/2006/relationships"><Relationship Id="rId8" Type="http://schemas.openxmlformats.org/officeDocument/2006/relationships/image" Target="../media/image476.emf"/><Relationship Id="rId3" Type="http://schemas.openxmlformats.org/officeDocument/2006/relationships/image" Target="../media/image471.emf"/><Relationship Id="rId7" Type="http://schemas.openxmlformats.org/officeDocument/2006/relationships/image" Target="../media/image475.emf"/><Relationship Id="rId2" Type="http://schemas.openxmlformats.org/officeDocument/2006/relationships/image" Target="../media/image470.emf"/><Relationship Id="rId1" Type="http://schemas.openxmlformats.org/officeDocument/2006/relationships/image" Target="../media/image469.wmf"/><Relationship Id="rId6" Type="http://schemas.openxmlformats.org/officeDocument/2006/relationships/image" Target="../media/image474.emf"/><Relationship Id="rId5" Type="http://schemas.openxmlformats.org/officeDocument/2006/relationships/image" Target="../media/image473.emf"/><Relationship Id="rId4" Type="http://schemas.openxmlformats.org/officeDocument/2006/relationships/image" Target="../media/image472.emf"/></Relationships>
</file>

<file path=ppt/drawings/_rels/vmlDrawing35.vml.rels><?xml version="1.0" encoding="UTF-8" standalone="yes"?>
<Relationships xmlns="http://schemas.openxmlformats.org/package/2006/relationships"><Relationship Id="rId8" Type="http://schemas.openxmlformats.org/officeDocument/2006/relationships/image" Target="../media/image484.emf"/><Relationship Id="rId13" Type="http://schemas.openxmlformats.org/officeDocument/2006/relationships/image" Target="../media/image489.emf"/><Relationship Id="rId18" Type="http://schemas.openxmlformats.org/officeDocument/2006/relationships/image" Target="../media/image494.emf"/><Relationship Id="rId3" Type="http://schemas.openxmlformats.org/officeDocument/2006/relationships/image" Target="../media/image479.emf"/><Relationship Id="rId7" Type="http://schemas.openxmlformats.org/officeDocument/2006/relationships/image" Target="../media/image483.emf"/><Relationship Id="rId12" Type="http://schemas.openxmlformats.org/officeDocument/2006/relationships/image" Target="../media/image488.emf"/><Relationship Id="rId17" Type="http://schemas.openxmlformats.org/officeDocument/2006/relationships/image" Target="../media/image493.emf"/><Relationship Id="rId2" Type="http://schemas.openxmlformats.org/officeDocument/2006/relationships/image" Target="../media/image478.emf"/><Relationship Id="rId16" Type="http://schemas.openxmlformats.org/officeDocument/2006/relationships/image" Target="../media/image492.emf"/><Relationship Id="rId1" Type="http://schemas.openxmlformats.org/officeDocument/2006/relationships/image" Target="../media/image477.emf"/><Relationship Id="rId6" Type="http://schemas.openxmlformats.org/officeDocument/2006/relationships/image" Target="../media/image482.emf"/><Relationship Id="rId11" Type="http://schemas.openxmlformats.org/officeDocument/2006/relationships/image" Target="../media/image487.emf"/><Relationship Id="rId5" Type="http://schemas.openxmlformats.org/officeDocument/2006/relationships/image" Target="../media/image481.emf"/><Relationship Id="rId15" Type="http://schemas.openxmlformats.org/officeDocument/2006/relationships/image" Target="../media/image491.emf"/><Relationship Id="rId10" Type="http://schemas.openxmlformats.org/officeDocument/2006/relationships/image" Target="../media/image486.emf"/><Relationship Id="rId19" Type="http://schemas.openxmlformats.org/officeDocument/2006/relationships/image" Target="../media/image495.emf"/><Relationship Id="rId4" Type="http://schemas.openxmlformats.org/officeDocument/2006/relationships/image" Target="../media/image480.emf"/><Relationship Id="rId9" Type="http://schemas.openxmlformats.org/officeDocument/2006/relationships/image" Target="../media/image485.emf"/><Relationship Id="rId14" Type="http://schemas.openxmlformats.org/officeDocument/2006/relationships/image" Target="../media/image490.emf"/></Relationships>
</file>

<file path=ppt/drawings/_rels/vmlDrawing36.vml.rels><?xml version="1.0" encoding="UTF-8" standalone="yes"?>
<Relationships xmlns="http://schemas.openxmlformats.org/package/2006/relationships"><Relationship Id="rId8" Type="http://schemas.openxmlformats.org/officeDocument/2006/relationships/image" Target="../media/image503.emf"/><Relationship Id="rId13" Type="http://schemas.openxmlformats.org/officeDocument/2006/relationships/image" Target="../media/image508.emf"/><Relationship Id="rId18" Type="http://schemas.openxmlformats.org/officeDocument/2006/relationships/image" Target="../media/image513.emf"/><Relationship Id="rId3" Type="http://schemas.openxmlformats.org/officeDocument/2006/relationships/image" Target="../media/image498.emf"/><Relationship Id="rId7" Type="http://schemas.openxmlformats.org/officeDocument/2006/relationships/image" Target="../media/image502.emf"/><Relationship Id="rId12" Type="http://schemas.openxmlformats.org/officeDocument/2006/relationships/image" Target="../media/image507.emf"/><Relationship Id="rId17" Type="http://schemas.openxmlformats.org/officeDocument/2006/relationships/image" Target="../media/image512.emf"/><Relationship Id="rId2" Type="http://schemas.openxmlformats.org/officeDocument/2006/relationships/image" Target="../media/image497.emf"/><Relationship Id="rId16" Type="http://schemas.openxmlformats.org/officeDocument/2006/relationships/image" Target="../media/image511.emf"/><Relationship Id="rId1" Type="http://schemas.openxmlformats.org/officeDocument/2006/relationships/image" Target="../media/image496.emf"/><Relationship Id="rId6" Type="http://schemas.openxmlformats.org/officeDocument/2006/relationships/image" Target="../media/image501.emf"/><Relationship Id="rId11" Type="http://schemas.openxmlformats.org/officeDocument/2006/relationships/image" Target="../media/image506.emf"/><Relationship Id="rId5" Type="http://schemas.openxmlformats.org/officeDocument/2006/relationships/image" Target="../media/image500.emf"/><Relationship Id="rId15" Type="http://schemas.openxmlformats.org/officeDocument/2006/relationships/image" Target="../media/image510.emf"/><Relationship Id="rId10" Type="http://schemas.openxmlformats.org/officeDocument/2006/relationships/image" Target="../media/image505.emf"/><Relationship Id="rId19" Type="http://schemas.openxmlformats.org/officeDocument/2006/relationships/image" Target="../media/image514.emf"/><Relationship Id="rId4" Type="http://schemas.openxmlformats.org/officeDocument/2006/relationships/image" Target="../media/image499.emf"/><Relationship Id="rId9" Type="http://schemas.openxmlformats.org/officeDocument/2006/relationships/image" Target="../media/image504.emf"/><Relationship Id="rId14" Type="http://schemas.openxmlformats.org/officeDocument/2006/relationships/image" Target="../media/image509.emf"/></Relationships>
</file>

<file path=ppt/drawings/_rels/vmlDrawing37.vml.rels><?xml version="1.0" encoding="UTF-8" standalone="yes"?>
<Relationships xmlns="http://schemas.openxmlformats.org/package/2006/relationships"><Relationship Id="rId8" Type="http://schemas.openxmlformats.org/officeDocument/2006/relationships/image" Target="../media/image522.emf"/><Relationship Id="rId3" Type="http://schemas.openxmlformats.org/officeDocument/2006/relationships/image" Target="../media/image517.emf"/><Relationship Id="rId7" Type="http://schemas.openxmlformats.org/officeDocument/2006/relationships/image" Target="../media/image521.emf"/><Relationship Id="rId2" Type="http://schemas.openxmlformats.org/officeDocument/2006/relationships/image" Target="../media/image516.emf"/><Relationship Id="rId1" Type="http://schemas.openxmlformats.org/officeDocument/2006/relationships/image" Target="../media/image515.emf"/><Relationship Id="rId6" Type="http://schemas.openxmlformats.org/officeDocument/2006/relationships/image" Target="../media/image520.emf"/><Relationship Id="rId5" Type="http://schemas.openxmlformats.org/officeDocument/2006/relationships/image" Target="../media/image519.emf"/><Relationship Id="rId4" Type="http://schemas.openxmlformats.org/officeDocument/2006/relationships/image" Target="../media/image518.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523.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524.e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26.emf"/><Relationship Id="rId13" Type="http://schemas.openxmlformats.org/officeDocument/2006/relationships/image" Target="../media/image31.emf"/><Relationship Id="rId18" Type="http://schemas.openxmlformats.org/officeDocument/2006/relationships/image" Target="../media/image36.emf"/><Relationship Id="rId26" Type="http://schemas.openxmlformats.org/officeDocument/2006/relationships/image" Target="../media/image44.emf"/><Relationship Id="rId3" Type="http://schemas.openxmlformats.org/officeDocument/2006/relationships/image" Target="../media/image21.emf"/><Relationship Id="rId21" Type="http://schemas.openxmlformats.org/officeDocument/2006/relationships/image" Target="../media/image39.emf"/><Relationship Id="rId34" Type="http://schemas.openxmlformats.org/officeDocument/2006/relationships/image" Target="../media/image52.emf"/><Relationship Id="rId7" Type="http://schemas.openxmlformats.org/officeDocument/2006/relationships/image" Target="../media/image25.emf"/><Relationship Id="rId12" Type="http://schemas.openxmlformats.org/officeDocument/2006/relationships/image" Target="../media/image30.emf"/><Relationship Id="rId17" Type="http://schemas.openxmlformats.org/officeDocument/2006/relationships/image" Target="../media/image35.emf"/><Relationship Id="rId25" Type="http://schemas.openxmlformats.org/officeDocument/2006/relationships/image" Target="../media/image43.emf"/><Relationship Id="rId33" Type="http://schemas.openxmlformats.org/officeDocument/2006/relationships/image" Target="../media/image51.emf"/><Relationship Id="rId2" Type="http://schemas.openxmlformats.org/officeDocument/2006/relationships/image" Target="../media/image20.emf"/><Relationship Id="rId16" Type="http://schemas.openxmlformats.org/officeDocument/2006/relationships/image" Target="../media/image34.emf"/><Relationship Id="rId20" Type="http://schemas.openxmlformats.org/officeDocument/2006/relationships/image" Target="../media/image38.emf"/><Relationship Id="rId29" Type="http://schemas.openxmlformats.org/officeDocument/2006/relationships/image" Target="../media/image47.emf"/><Relationship Id="rId1" Type="http://schemas.openxmlformats.org/officeDocument/2006/relationships/image" Target="../media/image19.emf"/><Relationship Id="rId6" Type="http://schemas.openxmlformats.org/officeDocument/2006/relationships/image" Target="../media/image24.emf"/><Relationship Id="rId11" Type="http://schemas.openxmlformats.org/officeDocument/2006/relationships/image" Target="../media/image29.emf"/><Relationship Id="rId24" Type="http://schemas.openxmlformats.org/officeDocument/2006/relationships/image" Target="../media/image42.emf"/><Relationship Id="rId32" Type="http://schemas.openxmlformats.org/officeDocument/2006/relationships/image" Target="../media/image50.emf"/><Relationship Id="rId37" Type="http://schemas.openxmlformats.org/officeDocument/2006/relationships/image" Target="../media/image55.emf"/><Relationship Id="rId5" Type="http://schemas.openxmlformats.org/officeDocument/2006/relationships/image" Target="../media/image23.emf"/><Relationship Id="rId15" Type="http://schemas.openxmlformats.org/officeDocument/2006/relationships/image" Target="../media/image33.emf"/><Relationship Id="rId23" Type="http://schemas.openxmlformats.org/officeDocument/2006/relationships/image" Target="../media/image41.emf"/><Relationship Id="rId28" Type="http://schemas.openxmlformats.org/officeDocument/2006/relationships/image" Target="../media/image46.emf"/><Relationship Id="rId36" Type="http://schemas.openxmlformats.org/officeDocument/2006/relationships/image" Target="../media/image54.emf"/><Relationship Id="rId10" Type="http://schemas.openxmlformats.org/officeDocument/2006/relationships/image" Target="../media/image28.emf"/><Relationship Id="rId19" Type="http://schemas.openxmlformats.org/officeDocument/2006/relationships/image" Target="../media/image37.emf"/><Relationship Id="rId31" Type="http://schemas.openxmlformats.org/officeDocument/2006/relationships/image" Target="../media/image49.emf"/><Relationship Id="rId4" Type="http://schemas.openxmlformats.org/officeDocument/2006/relationships/image" Target="../media/image22.emf"/><Relationship Id="rId9" Type="http://schemas.openxmlformats.org/officeDocument/2006/relationships/image" Target="../media/image27.emf"/><Relationship Id="rId14" Type="http://schemas.openxmlformats.org/officeDocument/2006/relationships/image" Target="../media/image32.emf"/><Relationship Id="rId22" Type="http://schemas.openxmlformats.org/officeDocument/2006/relationships/image" Target="../media/image40.emf"/><Relationship Id="rId27" Type="http://schemas.openxmlformats.org/officeDocument/2006/relationships/image" Target="../media/image45.emf"/><Relationship Id="rId30" Type="http://schemas.openxmlformats.org/officeDocument/2006/relationships/image" Target="../media/image48.emf"/><Relationship Id="rId35" Type="http://schemas.openxmlformats.org/officeDocument/2006/relationships/image" Target="../media/image53.emf"/></Relationships>
</file>

<file path=ppt/drawings/_rels/vmlDrawing40.vml.rels><?xml version="1.0" encoding="UTF-8" standalone="yes"?>
<Relationships xmlns="http://schemas.openxmlformats.org/package/2006/relationships"><Relationship Id="rId8" Type="http://schemas.openxmlformats.org/officeDocument/2006/relationships/image" Target="../media/image532.emf"/><Relationship Id="rId13" Type="http://schemas.openxmlformats.org/officeDocument/2006/relationships/image" Target="../media/image537.emf"/><Relationship Id="rId18" Type="http://schemas.openxmlformats.org/officeDocument/2006/relationships/image" Target="../media/image542.emf"/><Relationship Id="rId26" Type="http://schemas.openxmlformats.org/officeDocument/2006/relationships/image" Target="../media/image550.emf"/><Relationship Id="rId39" Type="http://schemas.openxmlformats.org/officeDocument/2006/relationships/image" Target="../media/image563.emf"/><Relationship Id="rId3" Type="http://schemas.openxmlformats.org/officeDocument/2006/relationships/image" Target="../media/image527.emf"/><Relationship Id="rId21" Type="http://schemas.openxmlformats.org/officeDocument/2006/relationships/image" Target="../media/image545.emf"/><Relationship Id="rId34" Type="http://schemas.openxmlformats.org/officeDocument/2006/relationships/image" Target="../media/image558.emf"/><Relationship Id="rId7" Type="http://schemas.openxmlformats.org/officeDocument/2006/relationships/image" Target="../media/image531.emf"/><Relationship Id="rId12" Type="http://schemas.openxmlformats.org/officeDocument/2006/relationships/image" Target="../media/image536.emf"/><Relationship Id="rId17" Type="http://schemas.openxmlformats.org/officeDocument/2006/relationships/image" Target="../media/image541.emf"/><Relationship Id="rId25" Type="http://schemas.openxmlformats.org/officeDocument/2006/relationships/image" Target="../media/image549.emf"/><Relationship Id="rId33" Type="http://schemas.openxmlformats.org/officeDocument/2006/relationships/image" Target="../media/image557.emf"/><Relationship Id="rId38" Type="http://schemas.openxmlformats.org/officeDocument/2006/relationships/image" Target="../media/image562.emf"/><Relationship Id="rId2" Type="http://schemas.openxmlformats.org/officeDocument/2006/relationships/image" Target="../media/image526.emf"/><Relationship Id="rId16" Type="http://schemas.openxmlformats.org/officeDocument/2006/relationships/image" Target="../media/image540.emf"/><Relationship Id="rId20" Type="http://schemas.openxmlformats.org/officeDocument/2006/relationships/image" Target="../media/image544.emf"/><Relationship Id="rId29" Type="http://schemas.openxmlformats.org/officeDocument/2006/relationships/image" Target="../media/image553.emf"/><Relationship Id="rId1" Type="http://schemas.openxmlformats.org/officeDocument/2006/relationships/image" Target="../media/image525.emf"/><Relationship Id="rId6" Type="http://schemas.openxmlformats.org/officeDocument/2006/relationships/image" Target="../media/image530.emf"/><Relationship Id="rId11" Type="http://schemas.openxmlformats.org/officeDocument/2006/relationships/image" Target="../media/image535.emf"/><Relationship Id="rId24" Type="http://schemas.openxmlformats.org/officeDocument/2006/relationships/image" Target="../media/image548.emf"/><Relationship Id="rId32" Type="http://schemas.openxmlformats.org/officeDocument/2006/relationships/image" Target="../media/image556.emf"/><Relationship Id="rId37" Type="http://schemas.openxmlformats.org/officeDocument/2006/relationships/image" Target="../media/image561.emf"/><Relationship Id="rId5" Type="http://schemas.openxmlformats.org/officeDocument/2006/relationships/image" Target="../media/image529.emf"/><Relationship Id="rId15" Type="http://schemas.openxmlformats.org/officeDocument/2006/relationships/image" Target="../media/image539.emf"/><Relationship Id="rId23" Type="http://schemas.openxmlformats.org/officeDocument/2006/relationships/image" Target="../media/image547.emf"/><Relationship Id="rId28" Type="http://schemas.openxmlformats.org/officeDocument/2006/relationships/image" Target="../media/image552.emf"/><Relationship Id="rId36" Type="http://schemas.openxmlformats.org/officeDocument/2006/relationships/image" Target="../media/image560.emf"/><Relationship Id="rId10" Type="http://schemas.openxmlformats.org/officeDocument/2006/relationships/image" Target="../media/image534.emf"/><Relationship Id="rId19" Type="http://schemas.openxmlformats.org/officeDocument/2006/relationships/image" Target="../media/image543.emf"/><Relationship Id="rId31" Type="http://schemas.openxmlformats.org/officeDocument/2006/relationships/image" Target="../media/image555.emf"/><Relationship Id="rId4" Type="http://schemas.openxmlformats.org/officeDocument/2006/relationships/image" Target="../media/image528.emf"/><Relationship Id="rId9" Type="http://schemas.openxmlformats.org/officeDocument/2006/relationships/image" Target="../media/image533.emf"/><Relationship Id="rId14" Type="http://schemas.openxmlformats.org/officeDocument/2006/relationships/image" Target="../media/image538.emf"/><Relationship Id="rId22" Type="http://schemas.openxmlformats.org/officeDocument/2006/relationships/image" Target="../media/image546.emf"/><Relationship Id="rId27" Type="http://schemas.openxmlformats.org/officeDocument/2006/relationships/image" Target="../media/image551.emf"/><Relationship Id="rId30" Type="http://schemas.openxmlformats.org/officeDocument/2006/relationships/image" Target="../media/image554.emf"/><Relationship Id="rId35" Type="http://schemas.openxmlformats.org/officeDocument/2006/relationships/image" Target="../media/image559.emf"/></Relationships>
</file>

<file path=ppt/drawings/_rels/vmlDrawing41.vml.rels><?xml version="1.0" encoding="UTF-8" standalone="yes"?>
<Relationships xmlns="http://schemas.openxmlformats.org/package/2006/relationships"><Relationship Id="rId8" Type="http://schemas.openxmlformats.org/officeDocument/2006/relationships/image" Target="../media/image571.emf"/><Relationship Id="rId13" Type="http://schemas.openxmlformats.org/officeDocument/2006/relationships/image" Target="../media/image576.emf"/><Relationship Id="rId18" Type="http://schemas.openxmlformats.org/officeDocument/2006/relationships/image" Target="../media/image581.emf"/><Relationship Id="rId26" Type="http://schemas.openxmlformats.org/officeDocument/2006/relationships/image" Target="../media/image589.emf"/><Relationship Id="rId3" Type="http://schemas.openxmlformats.org/officeDocument/2006/relationships/image" Target="../media/image566.emf"/><Relationship Id="rId21" Type="http://schemas.openxmlformats.org/officeDocument/2006/relationships/image" Target="../media/image584.emf"/><Relationship Id="rId34" Type="http://schemas.openxmlformats.org/officeDocument/2006/relationships/image" Target="../media/image597.emf"/><Relationship Id="rId7" Type="http://schemas.openxmlformats.org/officeDocument/2006/relationships/image" Target="../media/image570.emf"/><Relationship Id="rId12" Type="http://schemas.openxmlformats.org/officeDocument/2006/relationships/image" Target="../media/image575.emf"/><Relationship Id="rId17" Type="http://schemas.openxmlformats.org/officeDocument/2006/relationships/image" Target="../media/image580.emf"/><Relationship Id="rId25" Type="http://schemas.openxmlformats.org/officeDocument/2006/relationships/image" Target="../media/image588.emf"/><Relationship Id="rId33" Type="http://schemas.openxmlformats.org/officeDocument/2006/relationships/image" Target="../media/image596.emf"/><Relationship Id="rId2" Type="http://schemas.openxmlformats.org/officeDocument/2006/relationships/image" Target="../media/image565.emf"/><Relationship Id="rId16" Type="http://schemas.openxmlformats.org/officeDocument/2006/relationships/image" Target="../media/image579.emf"/><Relationship Id="rId20" Type="http://schemas.openxmlformats.org/officeDocument/2006/relationships/image" Target="../media/image583.emf"/><Relationship Id="rId29" Type="http://schemas.openxmlformats.org/officeDocument/2006/relationships/image" Target="../media/image592.emf"/><Relationship Id="rId1" Type="http://schemas.openxmlformats.org/officeDocument/2006/relationships/image" Target="../media/image564.emf"/><Relationship Id="rId6" Type="http://schemas.openxmlformats.org/officeDocument/2006/relationships/image" Target="../media/image569.emf"/><Relationship Id="rId11" Type="http://schemas.openxmlformats.org/officeDocument/2006/relationships/image" Target="../media/image574.emf"/><Relationship Id="rId24" Type="http://schemas.openxmlformats.org/officeDocument/2006/relationships/image" Target="../media/image587.emf"/><Relationship Id="rId32" Type="http://schemas.openxmlformats.org/officeDocument/2006/relationships/image" Target="../media/image595.emf"/><Relationship Id="rId5" Type="http://schemas.openxmlformats.org/officeDocument/2006/relationships/image" Target="../media/image568.emf"/><Relationship Id="rId15" Type="http://schemas.openxmlformats.org/officeDocument/2006/relationships/image" Target="../media/image578.emf"/><Relationship Id="rId23" Type="http://schemas.openxmlformats.org/officeDocument/2006/relationships/image" Target="../media/image586.emf"/><Relationship Id="rId28" Type="http://schemas.openxmlformats.org/officeDocument/2006/relationships/image" Target="../media/image591.emf"/><Relationship Id="rId36" Type="http://schemas.openxmlformats.org/officeDocument/2006/relationships/image" Target="../media/image599.emf"/><Relationship Id="rId10" Type="http://schemas.openxmlformats.org/officeDocument/2006/relationships/image" Target="../media/image573.emf"/><Relationship Id="rId19" Type="http://schemas.openxmlformats.org/officeDocument/2006/relationships/image" Target="../media/image582.emf"/><Relationship Id="rId31" Type="http://schemas.openxmlformats.org/officeDocument/2006/relationships/image" Target="../media/image594.emf"/><Relationship Id="rId4" Type="http://schemas.openxmlformats.org/officeDocument/2006/relationships/image" Target="../media/image567.emf"/><Relationship Id="rId9" Type="http://schemas.openxmlformats.org/officeDocument/2006/relationships/image" Target="../media/image572.emf"/><Relationship Id="rId14" Type="http://schemas.openxmlformats.org/officeDocument/2006/relationships/image" Target="../media/image577.emf"/><Relationship Id="rId22" Type="http://schemas.openxmlformats.org/officeDocument/2006/relationships/image" Target="../media/image585.emf"/><Relationship Id="rId27" Type="http://schemas.openxmlformats.org/officeDocument/2006/relationships/image" Target="../media/image590.emf"/><Relationship Id="rId30" Type="http://schemas.openxmlformats.org/officeDocument/2006/relationships/image" Target="../media/image593.emf"/><Relationship Id="rId35" Type="http://schemas.openxmlformats.org/officeDocument/2006/relationships/image" Target="../media/image598.emf"/></Relationships>
</file>

<file path=ppt/drawings/_rels/vmlDrawing42.vml.rels><?xml version="1.0" encoding="UTF-8" standalone="yes"?>
<Relationships xmlns="http://schemas.openxmlformats.org/package/2006/relationships"><Relationship Id="rId2" Type="http://schemas.openxmlformats.org/officeDocument/2006/relationships/image" Target="../media/image601.emf"/><Relationship Id="rId1" Type="http://schemas.openxmlformats.org/officeDocument/2006/relationships/image" Target="../media/image600.e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604.emf"/><Relationship Id="rId2" Type="http://schemas.openxmlformats.org/officeDocument/2006/relationships/image" Target="../media/image603.emf"/><Relationship Id="rId1" Type="http://schemas.openxmlformats.org/officeDocument/2006/relationships/image" Target="../media/image602.emf"/><Relationship Id="rId4" Type="http://schemas.openxmlformats.org/officeDocument/2006/relationships/image" Target="../media/image605.emf"/></Relationships>
</file>

<file path=ppt/drawings/_rels/vmlDrawing44.vml.rels><?xml version="1.0" encoding="UTF-8" standalone="yes"?>
<Relationships xmlns="http://schemas.openxmlformats.org/package/2006/relationships"><Relationship Id="rId8" Type="http://schemas.openxmlformats.org/officeDocument/2006/relationships/image" Target="../media/image613.emf"/><Relationship Id="rId13" Type="http://schemas.openxmlformats.org/officeDocument/2006/relationships/image" Target="../media/image618.emf"/><Relationship Id="rId18" Type="http://schemas.openxmlformats.org/officeDocument/2006/relationships/image" Target="../media/image623.emf"/><Relationship Id="rId26" Type="http://schemas.openxmlformats.org/officeDocument/2006/relationships/image" Target="../media/image631.emf"/><Relationship Id="rId39" Type="http://schemas.openxmlformats.org/officeDocument/2006/relationships/image" Target="../media/image644.emf"/><Relationship Id="rId3" Type="http://schemas.openxmlformats.org/officeDocument/2006/relationships/image" Target="../media/image608.emf"/><Relationship Id="rId21" Type="http://schemas.openxmlformats.org/officeDocument/2006/relationships/image" Target="../media/image626.emf"/><Relationship Id="rId34" Type="http://schemas.openxmlformats.org/officeDocument/2006/relationships/image" Target="../media/image639.emf"/><Relationship Id="rId7" Type="http://schemas.openxmlformats.org/officeDocument/2006/relationships/image" Target="../media/image612.emf"/><Relationship Id="rId12" Type="http://schemas.openxmlformats.org/officeDocument/2006/relationships/image" Target="../media/image617.emf"/><Relationship Id="rId17" Type="http://schemas.openxmlformats.org/officeDocument/2006/relationships/image" Target="../media/image622.emf"/><Relationship Id="rId25" Type="http://schemas.openxmlformats.org/officeDocument/2006/relationships/image" Target="../media/image630.emf"/><Relationship Id="rId33" Type="http://schemas.openxmlformats.org/officeDocument/2006/relationships/image" Target="../media/image638.emf"/><Relationship Id="rId38" Type="http://schemas.openxmlformats.org/officeDocument/2006/relationships/image" Target="../media/image643.emf"/><Relationship Id="rId2" Type="http://schemas.openxmlformats.org/officeDocument/2006/relationships/image" Target="../media/image607.emf"/><Relationship Id="rId16" Type="http://schemas.openxmlformats.org/officeDocument/2006/relationships/image" Target="../media/image621.emf"/><Relationship Id="rId20" Type="http://schemas.openxmlformats.org/officeDocument/2006/relationships/image" Target="../media/image625.emf"/><Relationship Id="rId29" Type="http://schemas.openxmlformats.org/officeDocument/2006/relationships/image" Target="../media/image634.emf"/><Relationship Id="rId1" Type="http://schemas.openxmlformats.org/officeDocument/2006/relationships/image" Target="../media/image606.emf"/><Relationship Id="rId6" Type="http://schemas.openxmlformats.org/officeDocument/2006/relationships/image" Target="../media/image611.emf"/><Relationship Id="rId11" Type="http://schemas.openxmlformats.org/officeDocument/2006/relationships/image" Target="../media/image616.emf"/><Relationship Id="rId24" Type="http://schemas.openxmlformats.org/officeDocument/2006/relationships/image" Target="../media/image629.emf"/><Relationship Id="rId32" Type="http://schemas.openxmlformats.org/officeDocument/2006/relationships/image" Target="../media/image637.emf"/><Relationship Id="rId37" Type="http://schemas.openxmlformats.org/officeDocument/2006/relationships/image" Target="../media/image642.emf"/><Relationship Id="rId5" Type="http://schemas.openxmlformats.org/officeDocument/2006/relationships/image" Target="../media/image610.emf"/><Relationship Id="rId15" Type="http://schemas.openxmlformats.org/officeDocument/2006/relationships/image" Target="../media/image620.emf"/><Relationship Id="rId23" Type="http://schemas.openxmlformats.org/officeDocument/2006/relationships/image" Target="../media/image628.emf"/><Relationship Id="rId28" Type="http://schemas.openxmlformats.org/officeDocument/2006/relationships/image" Target="../media/image633.emf"/><Relationship Id="rId36" Type="http://schemas.openxmlformats.org/officeDocument/2006/relationships/image" Target="../media/image641.emf"/><Relationship Id="rId10" Type="http://schemas.openxmlformats.org/officeDocument/2006/relationships/image" Target="../media/image615.emf"/><Relationship Id="rId19" Type="http://schemas.openxmlformats.org/officeDocument/2006/relationships/image" Target="../media/image624.emf"/><Relationship Id="rId31" Type="http://schemas.openxmlformats.org/officeDocument/2006/relationships/image" Target="../media/image636.emf"/><Relationship Id="rId4" Type="http://schemas.openxmlformats.org/officeDocument/2006/relationships/image" Target="../media/image609.emf"/><Relationship Id="rId9" Type="http://schemas.openxmlformats.org/officeDocument/2006/relationships/image" Target="../media/image614.emf"/><Relationship Id="rId14" Type="http://schemas.openxmlformats.org/officeDocument/2006/relationships/image" Target="../media/image619.emf"/><Relationship Id="rId22" Type="http://schemas.openxmlformats.org/officeDocument/2006/relationships/image" Target="../media/image627.emf"/><Relationship Id="rId27" Type="http://schemas.openxmlformats.org/officeDocument/2006/relationships/image" Target="../media/image632.emf"/><Relationship Id="rId30" Type="http://schemas.openxmlformats.org/officeDocument/2006/relationships/image" Target="../media/image635.emf"/><Relationship Id="rId35" Type="http://schemas.openxmlformats.org/officeDocument/2006/relationships/image" Target="../media/image640.emf"/></Relationships>
</file>

<file path=ppt/drawings/_rels/vmlDrawing45.vml.rels><?xml version="1.0" encoding="UTF-8" standalone="yes"?>
<Relationships xmlns="http://schemas.openxmlformats.org/package/2006/relationships"><Relationship Id="rId2" Type="http://schemas.openxmlformats.org/officeDocument/2006/relationships/image" Target="../media/image646.emf"/><Relationship Id="rId1" Type="http://schemas.openxmlformats.org/officeDocument/2006/relationships/image" Target="../media/image645.e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649.emf"/><Relationship Id="rId2" Type="http://schemas.openxmlformats.org/officeDocument/2006/relationships/image" Target="../media/image648.emf"/><Relationship Id="rId1" Type="http://schemas.openxmlformats.org/officeDocument/2006/relationships/image" Target="../media/image647.emf"/><Relationship Id="rId5" Type="http://schemas.openxmlformats.org/officeDocument/2006/relationships/image" Target="../media/image651.emf"/><Relationship Id="rId4" Type="http://schemas.openxmlformats.org/officeDocument/2006/relationships/image" Target="../media/image650.emf"/></Relationships>
</file>

<file path=ppt/drawings/_rels/vmlDrawing47.vml.rels><?xml version="1.0" encoding="UTF-8" standalone="yes"?>
<Relationships xmlns="http://schemas.openxmlformats.org/package/2006/relationships"><Relationship Id="rId8" Type="http://schemas.openxmlformats.org/officeDocument/2006/relationships/image" Target="../media/image659.emf"/><Relationship Id="rId13" Type="http://schemas.openxmlformats.org/officeDocument/2006/relationships/image" Target="../media/image664.emf"/><Relationship Id="rId18" Type="http://schemas.openxmlformats.org/officeDocument/2006/relationships/image" Target="../media/image669.emf"/><Relationship Id="rId26" Type="http://schemas.openxmlformats.org/officeDocument/2006/relationships/image" Target="../media/image677.emf"/><Relationship Id="rId39" Type="http://schemas.openxmlformats.org/officeDocument/2006/relationships/image" Target="../media/image690.emf"/><Relationship Id="rId3" Type="http://schemas.openxmlformats.org/officeDocument/2006/relationships/image" Target="../media/image654.emf"/><Relationship Id="rId21" Type="http://schemas.openxmlformats.org/officeDocument/2006/relationships/image" Target="../media/image672.emf"/><Relationship Id="rId34" Type="http://schemas.openxmlformats.org/officeDocument/2006/relationships/image" Target="../media/image685.emf"/><Relationship Id="rId7" Type="http://schemas.openxmlformats.org/officeDocument/2006/relationships/image" Target="../media/image658.emf"/><Relationship Id="rId12" Type="http://schemas.openxmlformats.org/officeDocument/2006/relationships/image" Target="../media/image663.emf"/><Relationship Id="rId17" Type="http://schemas.openxmlformats.org/officeDocument/2006/relationships/image" Target="../media/image668.emf"/><Relationship Id="rId25" Type="http://schemas.openxmlformats.org/officeDocument/2006/relationships/image" Target="../media/image676.emf"/><Relationship Id="rId33" Type="http://schemas.openxmlformats.org/officeDocument/2006/relationships/image" Target="../media/image684.emf"/><Relationship Id="rId38" Type="http://schemas.openxmlformats.org/officeDocument/2006/relationships/image" Target="../media/image689.emf"/><Relationship Id="rId2" Type="http://schemas.openxmlformats.org/officeDocument/2006/relationships/image" Target="../media/image653.emf"/><Relationship Id="rId16" Type="http://schemas.openxmlformats.org/officeDocument/2006/relationships/image" Target="../media/image667.emf"/><Relationship Id="rId20" Type="http://schemas.openxmlformats.org/officeDocument/2006/relationships/image" Target="../media/image671.emf"/><Relationship Id="rId29" Type="http://schemas.openxmlformats.org/officeDocument/2006/relationships/image" Target="../media/image680.emf"/><Relationship Id="rId1" Type="http://schemas.openxmlformats.org/officeDocument/2006/relationships/image" Target="../media/image652.emf"/><Relationship Id="rId6" Type="http://schemas.openxmlformats.org/officeDocument/2006/relationships/image" Target="../media/image657.emf"/><Relationship Id="rId11" Type="http://schemas.openxmlformats.org/officeDocument/2006/relationships/image" Target="../media/image662.emf"/><Relationship Id="rId24" Type="http://schemas.openxmlformats.org/officeDocument/2006/relationships/image" Target="../media/image675.emf"/><Relationship Id="rId32" Type="http://schemas.openxmlformats.org/officeDocument/2006/relationships/image" Target="../media/image683.emf"/><Relationship Id="rId37" Type="http://schemas.openxmlformats.org/officeDocument/2006/relationships/image" Target="../media/image688.emf"/><Relationship Id="rId40" Type="http://schemas.openxmlformats.org/officeDocument/2006/relationships/image" Target="../media/image691.emf"/><Relationship Id="rId5" Type="http://schemas.openxmlformats.org/officeDocument/2006/relationships/image" Target="../media/image656.emf"/><Relationship Id="rId15" Type="http://schemas.openxmlformats.org/officeDocument/2006/relationships/image" Target="../media/image666.emf"/><Relationship Id="rId23" Type="http://schemas.openxmlformats.org/officeDocument/2006/relationships/image" Target="../media/image674.emf"/><Relationship Id="rId28" Type="http://schemas.openxmlformats.org/officeDocument/2006/relationships/image" Target="../media/image679.emf"/><Relationship Id="rId36" Type="http://schemas.openxmlformats.org/officeDocument/2006/relationships/image" Target="../media/image687.emf"/><Relationship Id="rId10" Type="http://schemas.openxmlformats.org/officeDocument/2006/relationships/image" Target="../media/image661.emf"/><Relationship Id="rId19" Type="http://schemas.openxmlformats.org/officeDocument/2006/relationships/image" Target="../media/image670.emf"/><Relationship Id="rId31" Type="http://schemas.openxmlformats.org/officeDocument/2006/relationships/image" Target="../media/image682.emf"/><Relationship Id="rId4" Type="http://schemas.openxmlformats.org/officeDocument/2006/relationships/image" Target="../media/image655.emf"/><Relationship Id="rId9" Type="http://schemas.openxmlformats.org/officeDocument/2006/relationships/image" Target="../media/image660.emf"/><Relationship Id="rId14" Type="http://schemas.openxmlformats.org/officeDocument/2006/relationships/image" Target="../media/image665.emf"/><Relationship Id="rId22" Type="http://schemas.openxmlformats.org/officeDocument/2006/relationships/image" Target="../media/image673.emf"/><Relationship Id="rId27" Type="http://schemas.openxmlformats.org/officeDocument/2006/relationships/image" Target="../media/image678.emf"/><Relationship Id="rId30" Type="http://schemas.openxmlformats.org/officeDocument/2006/relationships/image" Target="../media/image681.emf"/><Relationship Id="rId35" Type="http://schemas.openxmlformats.org/officeDocument/2006/relationships/image" Target="../media/image686.emf"/></Relationships>
</file>

<file path=ppt/drawings/_rels/vmlDrawing48.vml.rels><?xml version="1.0" encoding="UTF-8" standalone="yes"?>
<Relationships xmlns="http://schemas.openxmlformats.org/package/2006/relationships"><Relationship Id="rId8" Type="http://schemas.openxmlformats.org/officeDocument/2006/relationships/image" Target="../media/image700.emf"/><Relationship Id="rId13" Type="http://schemas.openxmlformats.org/officeDocument/2006/relationships/image" Target="../media/image705.emf"/><Relationship Id="rId18" Type="http://schemas.openxmlformats.org/officeDocument/2006/relationships/image" Target="../media/image710.emf"/><Relationship Id="rId26" Type="http://schemas.openxmlformats.org/officeDocument/2006/relationships/image" Target="../media/image718.emf"/><Relationship Id="rId39" Type="http://schemas.openxmlformats.org/officeDocument/2006/relationships/image" Target="../media/image731.emf"/><Relationship Id="rId3" Type="http://schemas.openxmlformats.org/officeDocument/2006/relationships/image" Target="../media/image695.emf"/><Relationship Id="rId21" Type="http://schemas.openxmlformats.org/officeDocument/2006/relationships/image" Target="../media/image713.emf"/><Relationship Id="rId34" Type="http://schemas.openxmlformats.org/officeDocument/2006/relationships/image" Target="../media/image726.emf"/><Relationship Id="rId7" Type="http://schemas.openxmlformats.org/officeDocument/2006/relationships/image" Target="../media/image699.emf"/><Relationship Id="rId12" Type="http://schemas.openxmlformats.org/officeDocument/2006/relationships/image" Target="../media/image704.emf"/><Relationship Id="rId17" Type="http://schemas.openxmlformats.org/officeDocument/2006/relationships/image" Target="../media/image709.emf"/><Relationship Id="rId25" Type="http://schemas.openxmlformats.org/officeDocument/2006/relationships/image" Target="../media/image717.emf"/><Relationship Id="rId33" Type="http://schemas.openxmlformats.org/officeDocument/2006/relationships/image" Target="../media/image725.emf"/><Relationship Id="rId38" Type="http://schemas.openxmlformats.org/officeDocument/2006/relationships/image" Target="../media/image730.emf"/><Relationship Id="rId2" Type="http://schemas.openxmlformats.org/officeDocument/2006/relationships/image" Target="../media/image694.emf"/><Relationship Id="rId16" Type="http://schemas.openxmlformats.org/officeDocument/2006/relationships/image" Target="../media/image708.emf"/><Relationship Id="rId20" Type="http://schemas.openxmlformats.org/officeDocument/2006/relationships/image" Target="../media/image712.emf"/><Relationship Id="rId29" Type="http://schemas.openxmlformats.org/officeDocument/2006/relationships/image" Target="../media/image721.emf"/><Relationship Id="rId1" Type="http://schemas.openxmlformats.org/officeDocument/2006/relationships/image" Target="../media/image693.emf"/><Relationship Id="rId6" Type="http://schemas.openxmlformats.org/officeDocument/2006/relationships/image" Target="../media/image698.emf"/><Relationship Id="rId11" Type="http://schemas.openxmlformats.org/officeDocument/2006/relationships/image" Target="../media/image703.emf"/><Relationship Id="rId24" Type="http://schemas.openxmlformats.org/officeDocument/2006/relationships/image" Target="../media/image716.emf"/><Relationship Id="rId32" Type="http://schemas.openxmlformats.org/officeDocument/2006/relationships/image" Target="../media/image724.emf"/><Relationship Id="rId37" Type="http://schemas.openxmlformats.org/officeDocument/2006/relationships/image" Target="../media/image729.emf"/><Relationship Id="rId40" Type="http://schemas.openxmlformats.org/officeDocument/2006/relationships/image" Target="../media/image732.emf"/><Relationship Id="rId5" Type="http://schemas.openxmlformats.org/officeDocument/2006/relationships/image" Target="../media/image697.emf"/><Relationship Id="rId15" Type="http://schemas.openxmlformats.org/officeDocument/2006/relationships/image" Target="../media/image707.emf"/><Relationship Id="rId23" Type="http://schemas.openxmlformats.org/officeDocument/2006/relationships/image" Target="../media/image715.emf"/><Relationship Id="rId28" Type="http://schemas.openxmlformats.org/officeDocument/2006/relationships/image" Target="../media/image720.emf"/><Relationship Id="rId36" Type="http://schemas.openxmlformats.org/officeDocument/2006/relationships/image" Target="../media/image728.emf"/><Relationship Id="rId10" Type="http://schemas.openxmlformats.org/officeDocument/2006/relationships/image" Target="../media/image702.emf"/><Relationship Id="rId19" Type="http://schemas.openxmlformats.org/officeDocument/2006/relationships/image" Target="../media/image711.emf"/><Relationship Id="rId31" Type="http://schemas.openxmlformats.org/officeDocument/2006/relationships/image" Target="../media/image723.emf"/><Relationship Id="rId4" Type="http://schemas.openxmlformats.org/officeDocument/2006/relationships/image" Target="../media/image696.emf"/><Relationship Id="rId9" Type="http://schemas.openxmlformats.org/officeDocument/2006/relationships/image" Target="../media/image701.emf"/><Relationship Id="rId14" Type="http://schemas.openxmlformats.org/officeDocument/2006/relationships/image" Target="../media/image706.emf"/><Relationship Id="rId22" Type="http://schemas.openxmlformats.org/officeDocument/2006/relationships/image" Target="../media/image714.emf"/><Relationship Id="rId27" Type="http://schemas.openxmlformats.org/officeDocument/2006/relationships/image" Target="../media/image719.emf"/><Relationship Id="rId30" Type="http://schemas.openxmlformats.org/officeDocument/2006/relationships/image" Target="../media/image722.emf"/><Relationship Id="rId35" Type="http://schemas.openxmlformats.org/officeDocument/2006/relationships/image" Target="../media/image727.emf"/></Relationships>
</file>

<file path=ppt/drawings/_rels/vmlDrawing49.vml.rels><?xml version="1.0" encoding="UTF-8" standalone="yes"?>
<Relationships xmlns="http://schemas.openxmlformats.org/package/2006/relationships"><Relationship Id="rId8" Type="http://schemas.openxmlformats.org/officeDocument/2006/relationships/image" Target="../media/image741.emf"/><Relationship Id="rId3" Type="http://schemas.openxmlformats.org/officeDocument/2006/relationships/image" Target="../media/image736.emf"/><Relationship Id="rId7" Type="http://schemas.openxmlformats.org/officeDocument/2006/relationships/image" Target="../media/image740.emf"/><Relationship Id="rId12" Type="http://schemas.openxmlformats.org/officeDocument/2006/relationships/image" Target="../media/image745.emf"/><Relationship Id="rId2" Type="http://schemas.openxmlformats.org/officeDocument/2006/relationships/image" Target="../media/image735.emf"/><Relationship Id="rId1" Type="http://schemas.openxmlformats.org/officeDocument/2006/relationships/image" Target="../media/image734.emf"/><Relationship Id="rId6" Type="http://schemas.openxmlformats.org/officeDocument/2006/relationships/image" Target="../media/image739.emf"/><Relationship Id="rId11" Type="http://schemas.openxmlformats.org/officeDocument/2006/relationships/image" Target="../media/image744.emf"/><Relationship Id="rId5" Type="http://schemas.openxmlformats.org/officeDocument/2006/relationships/image" Target="../media/image738.emf"/><Relationship Id="rId10" Type="http://schemas.openxmlformats.org/officeDocument/2006/relationships/image" Target="../media/image743.emf"/><Relationship Id="rId4" Type="http://schemas.openxmlformats.org/officeDocument/2006/relationships/image" Target="../media/image737.emf"/><Relationship Id="rId9" Type="http://schemas.openxmlformats.org/officeDocument/2006/relationships/image" Target="../media/image742.e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63.emf"/><Relationship Id="rId13" Type="http://schemas.openxmlformats.org/officeDocument/2006/relationships/image" Target="../media/image68.emf"/><Relationship Id="rId18" Type="http://schemas.openxmlformats.org/officeDocument/2006/relationships/image" Target="../media/image73.emf"/><Relationship Id="rId26" Type="http://schemas.openxmlformats.org/officeDocument/2006/relationships/image" Target="../media/image81.emf"/><Relationship Id="rId3" Type="http://schemas.openxmlformats.org/officeDocument/2006/relationships/image" Target="../media/image58.emf"/><Relationship Id="rId21" Type="http://schemas.openxmlformats.org/officeDocument/2006/relationships/image" Target="../media/image76.emf"/><Relationship Id="rId7" Type="http://schemas.openxmlformats.org/officeDocument/2006/relationships/image" Target="../media/image62.emf"/><Relationship Id="rId12" Type="http://schemas.openxmlformats.org/officeDocument/2006/relationships/image" Target="../media/image67.emf"/><Relationship Id="rId17" Type="http://schemas.openxmlformats.org/officeDocument/2006/relationships/image" Target="../media/image72.emf"/><Relationship Id="rId25" Type="http://schemas.openxmlformats.org/officeDocument/2006/relationships/image" Target="../media/image80.emf"/><Relationship Id="rId33" Type="http://schemas.openxmlformats.org/officeDocument/2006/relationships/image" Target="../media/image88.emf"/><Relationship Id="rId2" Type="http://schemas.openxmlformats.org/officeDocument/2006/relationships/image" Target="../media/image57.emf"/><Relationship Id="rId16" Type="http://schemas.openxmlformats.org/officeDocument/2006/relationships/image" Target="../media/image71.emf"/><Relationship Id="rId20" Type="http://schemas.openxmlformats.org/officeDocument/2006/relationships/image" Target="../media/image75.emf"/><Relationship Id="rId29" Type="http://schemas.openxmlformats.org/officeDocument/2006/relationships/image" Target="../media/image84.emf"/><Relationship Id="rId1" Type="http://schemas.openxmlformats.org/officeDocument/2006/relationships/image" Target="../media/image56.emf"/><Relationship Id="rId6" Type="http://schemas.openxmlformats.org/officeDocument/2006/relationships/image" Target="../media/image61.emf"/><Relationship Id="rId11" Type="http://schemas.openxmlformats.org/officeDocument/2006/relationships/image" Target="../media/image66.emf"/><Relationship Id="rId24" Type="http://schemas.openxmlformats.org/officeDocument/2006/relationships/image" Target="../media/image79.emf"/><Relationship Id="rId32" Type="http://schemas.openxmlformats.org/officeDocument/2006/relationships/image" Target="../media/image87.emf"/><Relationship Id="rId5" Type="http://schemas.openxmlformats.org/officeDocument/2006/relationships/image" Target="../media/image60.emf"/><Relationship Id="rId15" Type="http://schemas.openxmlformats.org/officeDocument/2006/relationships/image" Target="../media/image70.emf"/><Relationship Id="rId23" Type="http://schemas.openxmlformats.org/officeDocument/2006/relationships/image" Target="../media/image78.emf"/><Relationship Id="rId28" Type="http://schemas.openxmlformats.org/officeDocument/2006/relationships/image" Target="../media/image83.emf"/><Relationship Id="rId10" Type="http://schemas.openxmlformats.org/officeDocument/2006/relationships/image" Target="../media/image65.emf"/><Relationship Id="rId19" Type="http://schemas.openxmlformats.org/officeDocument/2006/relationships/image" Target="../media/image74.emf"/><Relationship Id="rId31" Type="http://schemas.openxmlformats.org/officeDocument/2006/relationships/image" Target="../media/image86.emf"/><Relationship Id="rId4" Type="http://schemas.openxmlformats.org/officeDocument/2006/relationships/image" Target="../media/image59.emf"/><Relationship Id="rId9" Type="http://schemas.openxmlformats.org/officeDocument/2006/relationships/image" Target="../media/image64.emf"/><Relationship Id="rId14" Type="http://schemas.openxmlformats.org/officeDocument/2006/relationships/image" Target="../media/image69.emf"/><Relationship Id="rId22" Type="http://schemas.openxmlformats.org/officeDocument/2006/relationships/image" Target="../media/image77.emf"/><Relationship Id="rId27" Type="http://schemas.openxmlformats.org/officeDocument/2006/relationships/image" Target="../media/image82.emf"/><Relationship Id="rId30" Type="http://schemas.openxmlformats.org/officeDocument/2006/relationships/image" Target="../media/image85.e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748.emf"/><Relationship Id="rId2" Type="http://schemas.openxmlformats.org/officeDocument/2006/relationships/image" Target="../media/image747.emf"/><Relationship Id="rId1" Type="http://schemas.openxmlformats.org/officeDocument/2006/relationships/image" Target="../media/image746.emf"/><Relationship Id="rId4" Type="http://schemas.openxmlformats.org/officeDocument/2006/relationships/image" Target="../media/image749.emf"/></Relationships>
</file>

<file path=ppt/drawings/_rels/vmlDrawing51.vml.rels><?xml version="1.0" encoding="UTF-8" standalone="yes"?>
<Relationships xmlns="http://schemas.openxmlformats.org/package/2006/relationships"><Relationship Id="rId8" Type="http://schemas.openxmlformats.org/officeDocument/2006/relationships/image" Target="../media/image757.emf"/><Relationship Id="rId13" Type="http://schemas.openxmlformats.org/officeDocument/2006/relationships/image" Target="../media/image762.emf"/><Relationship Id="rId18" Type="http://schemas.openxmlformats.org/officeDocument/2006/relationships/image" Target="../media/image767.emf"/><Relationship Id="rId3" Type="http://schemas.openxmlformats.org/officeDocument/2006/relationships/image" Target="../media/image752.emf"/><Relationship Id="rId7" Type="http://schemas.openxmlformats.org/officeDocument/2006/relationships/image" Target="../media/image756.emf"/><Relationship Id="rId12" Type="http://schemas.openxmlformats.org/officeDocument/2006/relationships/image" Target="../media/image761.emf"/><Relationship Id="rId17" Type="http://schemas.openxmlformats.org/officeDocument/2006/relationships/image" Target="../media/image766.emf"/><Relationship Id="rId2" Type="http://schemas.openxmlformats.org/officeDocument/2006/relationships/image" Target="../media/image751.emf"/><Relationship Id="rId16" Type="http://schemas.openxmlformats.org/officeDocument/2006/relationships/image" Target="../media/image765.emf"/><Relationship Id="rId1" Type="http://schemas.openxmlformats.org/officeDocument/2006/relationships/image" Target="../media/image750.emf"/><Relationship Id="rId6" Type="http://schemas.openxmlformats.org/officeDocument/2006/relationships/image" Target="../media/image755.emf"/><Relationship Id="rId11" Type="http://schemas.openxmlformats.org/officeDocument/2006/relationships/image" Target="../media/image760.emf"/><Relationship Id="rId5" Type="http://schemas.openxmlformats.org/officeDocument/2006/relationships/image" Target="../media/image754.emf"/><Relationship Id="rId15" Type="http://schemas.openxmlformats.org/officeDocument/2006/relationships/image" Target="../media/image764.emf"/><Relationship Id="rId10" Type="http://schemas.openxmlformats.org/officeDocument/2006/relationships/image" Target="../media/image759.emf"/><Relationship Id="rId19" Type="http://schemas.openxmlformats.org/officeDocument/2006/relationships/image" Target="../media/image768.emf"/><Relationship Id="rId4" Type="http://schemas.openxmlformats.org/officeDocument/2006/relationships/image" Target="../media/image753.emf"/><Relationship Id="rId9" Type="http://schemas.openxmlformats.org/officeDocument/2006/relationships/image" Target="../media/image758.emf"/><Relationship Id="rId14" Type="http://schemas.openxmlformats.org/officeDocument/2006/relationships/image" Target="../media/image763.emf"/></Relationships>
</file>

<file path=ppt/drawings/_rels/vmlDrawing52.vml.rels><?xml version="1.0" encoding="UTF-8" standalone="yes"?>
<Relationships xmlns="http://schemas.openxmlformats.org/package/2006/relationships"><Relationship Id="rId8" Type="http://schemas.openxmlformats.org/officeDocument/2006/relationships/image" Target="../media/image776.emf"/><Relationship Id="rId13" Type="http://schemas.openxmlformats.org/officeDocument/2006/relationships/image" Target="../media/image781.emf"/><Relationship Id="rId18" Type="http://schemas.openxmlformats.org/officeDocument/2006/relationships/image" Target="../media/image786.emf"/><Relationship Id="rId26" Type="http://schemas.openxmlformats.org/officeDocument/2006/relationships/image" Target="../media/image794.emf"/><Relationship Id="rId39" Type="http://schemas.openxmlformats.org/officeDocument/2006/relationships/image" Target="../media/image807.emf"/><Relationship Id="rId3" Type="http://schemas.openxmlformats.org/officeDocument/2006/relationships/image" Target="../media/image771.emf"/><Relationship Id="rId21" Type="http://schemas.openxmlformats.org/officeDocument/2006/relationships/image" Target="../media/image789.emf"/><Relationship Id="rId34" Type="http://schemas.openxmlformats.org/officeDocument/2006/relationships/image" Target="../media/image802.emf"/><Relationship Id="rId7" Type="http://schemas.openxmlformats.org/officeDocument/2006/relationships/image" Target="../media/image775.emf"/><Relationship Id="rId12" Type="http://schemas.openxmlformats.org/officeDocument/2006/relationships/image" Target="../media/image780.emf"/><Relationship Id="rId17" Type="http://schemas.openxmlformats.org/officeDocument/2006/relationships/image" Target="../media/image785.emf"/><Relationship Id="rId25" Type="http://schemas.openxmlformats.org/officeDocument/2006/relationships/image" Target="../media/image793.emf"/><Relationship Id="rId33" Type="http://schemas.openxmlformats.org/officeDocument/2006/relationships/image" Target="../media/image801.emf"/><Relationship Id="rId38" Type="http://schemas.openxmlformats.org/officeDocument/2006/relationships/image" Target="../media/image806.emf"/><Relationship Id="rId2" Type="http://schemas.openxmlformats.org/officeDocument/2006/relationships/image" Target="../media/image770.emf"/><Relationship Id="rId16" Type="http://schemas.openxmlformats.org/officeDocument/2006/relationships/image" Target="../media/image784.emf"/><Relationship Id="rId20" Type="http://schemas.openxmlformats.org/officeDocument/2006/relationships/image" Target="../media/image788.emf"/><Relationship Id="rId29" Type="http://schemas.openxmlformats.org/officeDocument/2006/relationships/image" Target="../media/image797.emf"/><Relationship Id="rId1" Type="http://schemas.openxmlformats.org/officeDocument/2006/relationships/image" Target="../media/image769.emf"/><Relationship Id="rId6" Type="http://schemas.openxmlformats.org/officeDocument/2006/relationships/image" Target="../media/image774.emf"/><Relationship Id="rId11" Type="http://schemas.openxmlformats.org/officeDocument/2006/relationships/image" Target="../media/image779.emf"/><Relationship Id="rId24" Type="http://schemas.openxmlformats.org/officeDocument/2006/relationships/image" Target="../media/image792.emf"/><Relationship Id="rId32" Type="http://schemas.openxmlformats.org/officeDocument/2006/relationships/image" Target="../media/image800.emf"/><Relationship Id="rId37" Type="http://schemas.openxmlformats.org/officeDocument/2006/relationships/image" Target="../media/image805.emf"/><Relationship Id="rId5" Type="http://schemas.openxmlformats.org/officeDocument/2006/relationships/image" Target="../media/image773.emf"/><Relationship Id="rId15" Type="http://schemas.openxmlformats.org/officeDocument/2006/relationships/image" Target="../media/image783.emf"/><Relationship Id="rId23" Type="http://schemas.openxmlformats.org/officeDocument/2006/relationships/image" Target="../media/image791.emf"/><Relationship Id="rId28" Type="http://schemas.openxmlformats.org/officeDocument/2006/relationships/image" Target="../media/image796.emf"/><Relationship Id="rId36" Type="http://schemas.openxmlformats.org/officeDocument/2006/relationships/image" Target="../media/image804.emf"/><Relationship Id="rId10" Type="http://schemas.openxmlformats.org/officeDocument/2006/relationships/image" Target="../media/image778.emf"/><Relationship Id="rId19" Type="http://schemas.openxmlformats.org/officeDocument/2006/relationships/image" Target="../media/image787.emf"/><Relationship Id="rId31" Type="http://schemas.openxmlformats.org/officeDocument/2006/relationships/image" Target="../media/image799.emf"/><Relationship Id="rId4" Type="http://schemas.openxmlformats.org/officeDocument/2006/relationships/image" Target="../media/image772.emf"/><Relationship Id="rId9" Type="http://schemas.openxmlformats.org/officeDocument/2006/relationships/image" Target="../media/image777.emf"/><Relationship Id="rId14" Type="http://schemas.openxmlformats.org/officeDocument/2006/relationships/image" Target="../media/image782.emf"/><Relationship Id="rId22" Type="http://schemas.openxmlformats.org/officeDocument/2006/relationships/image" Target="../media/image790.emf"/><Relationship Id="rId27" Type="http://schemas.openxmlformats.org/officeDocument/2006/relationships/image" Target="../media/image795.emf"/><Relationship Id="rId30" Type="http://schemas.openxmlformats.org/officeDocument/2006/relationships/image" Target="../media/image798.emf"/><Relationship Id="rId35" Type="http://schemas.openxmlformats.org/officeDocument/2006/relationships/image" Target="../media/image803.emf"/></Relationships>
</file>

<file path=ppt/drawings/_rels/vmlDrawing53.vml.rels><?xml version="1.0" encoding="UTF-8" standalone="yes"?>
<Relationships xmlns="http://schemas.openxmlformats.org/package/2006/relationships"><Relationship Id="rId8" Type="http://schemas.openxmlformats.org/officeDocument/2006/relationships/image" Target="../media/image815.emf"/><Relationship Id="rId13" Type="http://schemas.openxmlformats.org/officeDocument/2006/relationships/image" Target="../media/image820.emf"/><Relationship Id="rId18" Type="http://schemas.openxmlformats.org/officeDocument/2006/relationships/image" Target="../media/image825.emf"/><Relationship Id="rId26" Type="http://schemas.openxmlformats.org/officeDocument/2006/relationships/image" Target="../media/image833.emf"/><Relationship Id="rId39" Type="http://schemas.openxmlformats.org/officeDocument/2006/relationships/image" Target="../media/image846.emf"/><Relationship Id="rId3" Type="http://schemas.openxmlformats.org/officeDocument/2006/relationships/image" Target="../media/image810.emf"/><Relationship Id="rId21" Type="http://schemas.openxmlformats.org/officeDocument/2006/relationships/image" Target="../media/image828.emf"/><Relationship Id="rId34" Type="http://schemas.openxmlformats.org/officeDocument/2006/relationships/image" Target="../media/image841.emf"/><Relationship Id="rId7" Type="http://schemas.openxmlformats.org/officeDocument/2006/relationships/image" Target="../media/image814.emf"/><Relationship Id="rId12" Type="http://schemas.openxmlformats.org/officeDocument/2006/relationships/image" Target="../media/image819.emf"/><Relationship Id="rId17" Type="http://schemas.openxmlformats.org/officeDocument/2006/relationships/image" Target="../media/image824.emf"/><Relationship Id="rId25" Type="http://schemas.openxmlformats.org/officeDocument/2006/relationships/image" Target="../media/image832.emf"/><Relationship Id="rId33" Type="http://schemas.openxmlformats.org/officeDocument/2006/relationships/image" Target="../media/image840.emf"/><Relationship Id="rId38" Type="http://schemas.openxmlformats.org/officeDocument/2006/relationships/image" Target="../media/image845.emf"/><Relationship Id="rId2" Type="http://schemas.openxmlformats.org/officeDocument/2006/relationships/image" Target="../media/image809.emf"/><Relationship Id="rId16" Type="http://schemas.openxmlformats.org/officeDocument/2006/relationships/image" Target="../media/image823.emf"/><Relationship Id="rId20" Type="http://schemas.openxmlformats.org/officeDocument/2006/relationships/image" Target="../media/image827.emf"/><Relationship Id="rId29" Type="http://schemas.openxmlformats.org/officeDocument/2006/relationships/image" Target="../media/image836.emf"/><Relationship Id="rId1" Type="http://schemas.openxmlformats.org/officeDocument/2006/relationships/image" Target="../media/image808.emf"/><Relationship Id="rId6" Type="http://schemas.openxmlformats.org/officeDocument/2006/relationships/image" Target="../media/image813.emf"/><Relationship Id="rId11" Type="http://schemas.openxmlformats.org/officeDocument/2006/relationships/image" Target="../media/image818.emf"/><Relationship Id="rId24" Type="http://schemas.openxmlformats.org/officeDocument/2006/relationships/image" Target="../media/image831.emf"/><Relationship Id="rId32" Type="http://schemas.openxmlformats.org/officeDocument/2006/relationships/image" Target="../media/image839.emf"/><Relationship Id="rId37" Type="http://schemas.openxmlformats.org/officeDocument/2006/relationships/image" Target="../media/image844.emf"/><Relationship Id="rId5" Type="http://schemas.openxmlformats.org/officeDocument/2006/relationships/image" Target="../media/image812.emf"/><Relationship Id="rId15" Type="http://schemas.openxmlformats.org/officeDocument/2006/relationships/image" Target="../media/image822.emf"/><Relationship Id="rId23" Type="http://schemas.openxmlformats.org/officeDocument/2006/relationships/image" Target="../media/image830.emf"/><Relationship Id="rId28" Type="http://schemas.openxmlformats.org/officeDocument/2006/relationships/image" Target="../media/image835.emf"/><Relationship Id="rId36" Type="http://schemas.openxmlformats.org/officeDocument/2006/relationships/image" Target="../media/image843.emf"/><Relationship Id="rId10" Type="http://schemas.openxmlformats.org/officeDocument/2006/relationships/image" Target="../media/image817.emf"/><Relationship Id="rId19" Type="http://schemas.openxmlformats.org/officeDocument/2006/relationships/image" Target="../media/image826.emf"/><Relationship Id="rId31" Type="http://schemas.openxmlformats.org/officeDocument/2006/relationships/image" Target="../media/image838.emf"/><Relationship Id="rId4" Type="http://schemas.openxmlformats.org/officeDocument/2006/relationships/image" Target="../media/image811.emf"/><Relationship Id="rId9" Type="http://schemas.openxmlformats.org/officeDocument/2006/relationships/image" Target="../media/image816.emf"/><Relationship Id="rId14" Type="http://schemas.openxmlformats.org/officeDocument/2006/relationships/image" Target="../media/image821.emf"/><Relationship Id="rId22" Type="http://schemas.openxmlformats.org/officeDocument/2006/relationships/image" Target="../media/image829.emf"/><Relationship Id="rId27" Type="http://schemas.openxmlformats.org/officeDocument/2006/relationships/image" Target="../media/image834.emf"/><Relationship Id="rId30" Type="http://schemas.openxmlformats.org/officeDocument/2006/relationships/image" Target="../media/image837.emf"/><Relationship Id="rId35" Type="http://schemas.openxmlformats.org/officeDocument/2006/relationships/image" Target="../media/image842.emf"/></Relationships>
</file>

<file path=ppt/drawings/_rels/vmlDrawing54.vml.rels><?xml version="1.0" encoding="UTF-8" standalone="yes"?>
<Relationships xmlns="http://schemas.openxmlformats.org/package/2006/relationships"><Relationship Id="rId8" Type="http://schemas.openxmlformats.org/officeDocument/2006/relationships/image" Target="../media/image854.emf"/><Relationship Id="rId3" Type="http://schemas.openxmlformats.org/officeDocument/2006/relationships/image" Target="../media/image849.emf"/><Relationship Id="rId7" Type="http://schemas.openxmlformats.org/officeDocument/2006/relationships/image" Target="../media/image853.emf"/><Relationship Id="rId2" Type="http://schemas.openxmlformats.org/officeDocument/2006/relationships/image" Target="../media/image848.emf"/><Relationship Id="rId1" Type="http://schemas.openxmlformats.org/officeDocument/2006/relationships/image" Target="../media/image847.emf"/><Relationship Id="rId6" Type="http://schemas.openxmlformats.org/officeDocument/2006/relationships/image" Target="../media/image852.emf"/><Relationship Id="rId5" Type="http://schemas.openxmlformats.org/officeDocument/2006/relationships/image" Target="../media/image851.emf"/><Relationship Id="rId10" Type="http://schemas.openxmlformats.org/officeDocument/2006/relationships/image" Target="../media/image856.emf"/><Relationship Id="rId4" Type="http://schemas.openxmlformats.org/officeDocument/2006/relationships/image" Target="../media/image850.emf"/><Relationship Id="rId9" Type="http://schemas.openxmlformats.org/officeDocument/2006/relationships/image" Target="../media/image855.e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859.emf"/><Relationship Id="rId2" Type="http://schemas.openxmlformats.org/officeDocument/2006/relationships/image" Target="../media/image858.emf"/><Relationship Id="rId1" Type="http://schemas.openxmlformats.org/officeDocument/2006/relationships/image" Target="../media/image857.emf"/><Relationship Id="rId5" Type="http://schemas.openxmlformats.org/officeDocument/2006/relationships/image" Target="../media/image861.emf"/><Relationship Id="rId4" Type="http://schemas.openxmlformats.org/officeDocument/2006/relationships/image" Target="../media/image860.emf"/></Relationships>
</file>

<file path=ppt/drawings/_rels/vmlDrawing56.vml.rels><?xml version="1.0" encoding="UTF-8" standalone="yes"?>
<Relationships xmlns="http://schemas.openxmlformats.org/package/2006/relationships"><Relationship Id="rId8" Type="http://schemas.openxmlformats.org/officeDocument/2006/relationships/image" Target="../media/image869.emf"/><Relationship Id="rId13" Type="http://schemas.openxmlformats.org/officeDocument/2006/relationships/image" Target="../media/image874.emf"/><Relationship Id="rId18" Type="http://schemas.openxmlformats.org/officeDocument/2006/relationships/image" Target="../media/image879.emf"/><Relationship Id="rId3" Type="http://schemas.openxmlformats.org/officeDocument/2006/relationships/image" Target="../media/image864.emf"/><Relationship Id="rId21" Type="http://schemas.openxmlformats.org/officeDocument/2006/relationships/image" Target="../media/image882.emf"/><Relationship Id="rId7" Type="http://schemas.openxmlformats.org/officeDocument/2006/relationships/image" Target="../media/image868.emf"/><Relationship Id="rId12" Type="http://schemas.openxmlformats.org/officeDocument/2006/relationships/image" Target="../media/image873.emf"/><Relationship Id="rId17" Type="http://schemas.openxmlformats.org/officeDocument/2006/relationships/image" Target="../media/image878.emf"/><Relationship Id="rId2" Type="http://schemas.openxmlformats.org/officeDocument/2006/relationships/image" Target="../media/image863.emf"/><Relationship Id="rId16" Type="http://schemas.openxmlformats.org/officeDocument/2006/relationships/image" Target="../media/image877.emf"/><Relationship Id="rId20" Type="http://schemas.openxmlformats.org/officeDocument/2006/relationships/image" Target="../media/image881.emf"/><Relationship Id="rId1" Type="http://schemas.openxmlformats.org/officeDocument/2006/relationships/image" Target="../media/image862.emf"/><Relationship Id="rId6" Type="http://schemas.openxmlformats.org/officeDocument/2006/relationships/image" Target="../media/image867.emf"/><Relationship Id="rId11" Type="http://schemas.openxmlformats.org/officeDocument/2006/relationships/image" Target="../media/image872.emf"/><Relationship Id="rId24" Type="http://schemas.openxmlformats.org/officeDocument/2006/relationships/image" Target="../media/image885.emf"/><Relationship Id="rId5" Type="http://schemas.openxmlformats.org/officeDocument/2006/relationships/image" Target="../media/image866.emf"/><Relationship Id="rId15" Type="http://schemas.openxmlformats.org/officeDocument/2006/relationships/image" Target="../media/image876.emf"/><Relationship Id="rId23" Type="http://schemas.openxmlformats.org/officeDocument/2006/relationships/image" Target="../media/image884.emf"/><Relationship Id="rId10" Type="http://schemas.openxmlformats.org/officeDocument/2006/relationships/image" Target="../media/image871.emf"/><Relationship Id="rId19" Type="http://schemas.openxmlformats.org/officeDocument/2006/relationships/image" Target="../media/image880.emf"/><Relationship Id="rId4" Type="http://schemas.openxmlformats.org/officeDocument/2006/relationships/image" Target="../media/image865.emf"/><Relationship Id="rId9" Type="http://schemas.openxmlformats.org/officeDocument/2006/relationships/image" Target="../media/image870.emf"/><Relationship Id="rId14" Type="http://schemas.openxmlformats.org/officeDocument/2006/relationships/image" Target="../media/image875.emf"/><Relationship Id="rId22" Type="http://schemas.openxmlformats.org/officeDocument/2006/relationships/image" Target="../media/image883.e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888.emf"/><Relationship Id="rId2" Type="http://schemas.openxmlformats.org/officeDocument/2006/relationships/image" Target="../media/image887.emf"/><Relationship Id="rId1" Type="http://schemas.openxmlformats.org/officeDocument/2006/relationships/image" Target="../media/image886.emf"/><Relationship Id="rId4" Type="http://schemas.openxmlformats.org/officeDocument/2006/relationships/image" Target="../media/image889.emf"/></Relationships>
</file>

<file path=ppt/drawings/_rels/vmlDrawing58.vml.rels><?xml version="1.0" encoding="UTF-8" standalone="yes"?>
<Relationships xmlns="http://schemas.openxmlformats.org/package/2006/relationships"><Relationship Id="rId8" Type="http://schemas.openxmlformats.org/officeDocument/2006/relationships/image" Target="../media/image897.emf"/><Relationship Id="rId13" Type="http://schemas.openxmlformats.org/officeDocument/2006/relationships/image" Target="../media/image902.emf"/><Relationship Id="rId18" Type="http://schemas.openxmlformats.org/officeDocument/2006/relationships/image" Target="../media/image907.emf"/><Relationship Id="rId3" Type="http://schemas.openxmlformats.org/officeDocument/2006/relationships/image" Target="../media/image892.emf"/><Relationship Id="rId21" Type="http://schemas.openxmlformats.org/officeDocument/2006/relationships/image" Target="../media/image910.emf"/><Relationship Id="rId7" Type="http://schemas.openxmlformats.org/officeDocument/2006/relationships/image" Target="../media/image896.emf"/><Relationship Id="rId12" Type="http://schemas.openxmlformats.org/officeDocument/2006/relationships/image" Target="../media/image901.emf"/><Relationship Id="rId17" Type="http://schemas.openxmlformats.org/officeDocument/2006/relationships/image" Target="../media/image906.emf"/><Relationship Id="rId2" Type="http://schemas.openxmlformats.org/officeDocument/2006/relationships/image" Target="../media/image891.emf"/><Relationship Id="rId16" Type="http://schemas.openxmlformats.org/officeDocument/2006/relationships/image" Target="../media/image905.emf"/><Relationship Id="rId20" Type="http://schemas.openxmlformats.org/officeDocument/2006/relationships/image" Target="../media/image909.emf"/><Relationship Id="rId1" Type="http://schemas.openxmlformats.org/officeDocument/2006/relationships/image" Target="../media/image890.emf"/><Relationship Id="rId6" Type="http://schemas.openxmlformats.org/officeDocument/2006/relationships/image" Target="../media/image895.emf"/><Relationship Id="rId11" Type="http://schemas.openxmlformats.org/officeDocument/2006/relationships/image" Target="../media/image900.emf"/><Relationship Id="rId5" Type="http://schemas.openxmlformats.org/officeDocument/2006/relationships/image" Target="../media/image894.emf"/><Relationship Id="rId15" Type="http://schemas.openxmlformats.org/officeDocument/2006/relationships/image" Target="../media/image904.emf"/><Relationship Id="rId23" Type="http://schemas.openxmlformats.org/officeDocument/2006/relationships/image" Target="../media/image912.emf"/><Relationship Id="rId10" Type="http://schemas.openxmlformats.org/officeDocument/2006/relationships/image" Target="../media/image899.emf"/><Relationship Id="rId19" Type="http://schemas.openxmlformats.org/officeDocument/2006/relationships/image" Target="../media/image908.emf"/><Relationship Id="rId4" Type="http://schemas.openxmlformats.org/officeDocument/2006/relationships/image" Target="../media/image893.emf"/><Relationship Id="rId9" Type="http://schemas.openxmlformats.org/officeDocument/2006/relationships/image" Target="../media/image898.emf"/><Relationship Id="rId14" Type="http://schemas.openxmlformats.org/officeDocument/2006/relationships/image" Target="../media/image903.emf"/><Relationship Id="rId22" Type="http://schemas.openxmlformats.org/officeDocument/2006/relationships/image" Target="../media/image911.emf"/></Relationships>
</file>

<file path=ppt/drawings/_rels/vmlDrawing59.vml.rels><?xml version="1.0" encoding="UTF-8" standalone="yes"?>
<Relationships xmlns="http://schemas.openxmlformats.org/package/2006/relationships"><Relationship Id="rId8" Type="http://schemas.openxmlformats.org/officeDocument/2006/relationships/image" Target="../media/image920.emf"/><Relationship Id="rId3" Type="http://schemas.openxmlformats.org/officeDocument/2006/relationships/image" Target="../media/image915.emf"/><Relationship Id="rId7" Type="http://schemas.openxmlformats.org/officeDocument/2006/relationships/image" Target="../media/image919.emf"/><Relationship Id="rId2" Type="http://schemas.openxmlformats.org/officeDocument/2006/relationships/image" Target="../media/image914.emf"/><Relationship Id="rId1" Type="http://schemas.openxmlformats.org/officeDocument/2006/relationships/image" Target="../media/image913.emf"/><Relationship Id="rId6" Type="http://schemas.openxmlformats.org/officeDocument/2006/relationships/image" Target="../media/image918.emf"/><Relationship Id="rId5" Type="http://schemas.openxmlformats.org/officeDocument/2006/relationships/image" Target="../media/image917.emf"/><Relationship Id="rId4" Type="http://schemas.openxmlformats.org/officeDocument/2006/relationships/image" Target="../media/image916.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image" Target="../media/image89.emf"/></Relationships>
</file>

<file path=ppt/drawings/_rels/vmlDrawing60.vml.rels><?xml version="1.0" encoding="UTF-8" standalone="yes"?>
<Relationships xmlns="http://schemas.openxmlformats.org/package/2006/relationships"><Relationship Id="rId8" Type="http://schemas.openxmlformats.org/officeDocument/2006/relationships/image" Target="../media/image928.emf"/><Relationship Id="rId13" Type="http://schemas.openxmlformats.org/officeDocument/2006/relationships/image" Target="../media/image933.emf"/><Relationship Id="rId3" Type="http://schemas.openxmlformats.org/officeDocument/2006/relationships/image" Target="../media/image923.emf"/><Relationship Id="rId7" Type="http://schemas.openxmlformats.org/officeDocument/2006/relationships/image" Target="../media/image927.emf"/><Relationship Id="rId12" Type="http://schemas.openxmlformats.org/officeDocument/2006/relationships/image" Target="../media/image932.emf"/><Relationship Id="rId2" Type="http://schemas.openxmlformats.org/officeDocument/2006/relationships/image" Target="../media/image922.emf"/><Relationship Id="rId1" Type="http://schemas.openxmlformats.org/officeDocument/2006/relationships/image" Target="../media/image921.emf"/><Relationship Id="rId6" Type="http://schemas.openxmlformats.org/officeDocument/2006/relationships/image" Target="../media/image926.emf"/><Relationship Id="rId11" Type="http://schemas.openxmlformats.org/officeDocument/2006/relationships/image" Target="../media/image931.emf"/><Relationship Id="rId5" Type="http://schemas.openxmlformats.org/officeDocument/2006/relationships/image" Target="../media/image925.emf"/><Relationship Id="rId15" Type="http://schemas.openxmlformats.org/officeDocument/2006/relationships/image" Target="../media/image935.emf"/><Relationship Id="rId10" Type="http://schemas.openxmlformats.org/officeDocument/2006/relationships/image" Target="../media/image930.emf"/><Relationship Id="rId4" Type="http://schemas.openxmlformats.org/officeDocument/2006/relationships/image" Target="../media/image924.emf"/><Relationship Id="rId9" Type="http://schemas.openxmlformats.org/officeDocument/2006/relationships/image" Target="../media/image929.emf"/><Relationship Id="rId14" Type="http://schemas.openxmlformats.org/officeDocument/2006/relationships/image" Target="../media/image934.emf"/></Relationships>
</file>

<file path=ppt/drawings/_rels/vmlDrawing61.vml.rels><?xml version="1.0" encoding="UTF-8" standalone="yes"?>
<Relationships xmlns="http://schemas.openxmlformats.org/package/2006/relationships"><Relationship Id="rId8" Type="http://schemas.openxmlformats.org/officeDocument/2006/relationships/image" Target="../media/image943.emf"/><Relationship Id="rId13" Type="http://schemas.openxmlformats.org/officeDocument/2006/relationships/image" Target="../media/image948.emf"/><Relationship Id="rId3" Type="http://schemas.openxmlformats.org/officeDocument/2006/relationships/image" Target="../media/image938.emf"/><Relationship Id="rId7" Type="http://schemas.openxmlformats.org/officeDocument/2006/relationships/image" Target="../media/image942.emf"/><Relationship Id="rId12" Type="http://schemas.openxmlformats.org/officeDocument/2006/relationships/image" Target="../media/image947.emf"/><Relationship Id="rId2" Type="http://schemas.openxmlformats.org/officeDocument/2006/relationships/image" Target="../media/image937.emf"/><Relationship Id="rId16" Type="http://schemas.openxmlformats.org/officeDocument/2006/relationships/image" Target="../media/image951.emf"/><Relationship Id="rId1" Type="http://schemas.openxmlformats.org/officeDocument/2006/relationships/image" Target="../media/image936.emf"/><Relationship Id="rId6" Type="http://schemas.openxmlformats.org/officeDocument/2006/relationships/image" Target="../media/image941.emf"/><Relationship Id="rId11" Type="http://schemas.openxmlformats.org/officeDocument/2006/relationships/image" Target="../media/image946.emf"/><Relationship Id="rId5" Type="http://schemas.openxmlformats.org/officeDocument/2006/relationships/image" Target="../media/image940.emf"/><Relationship Id="rId15" Type="http://schemas.openxmlformats.org/officeDocument/2006/relationships/image" Target="../media/image950.emf"/><Relationship Id="rId10" Type="http://schemas.openxmlformats.org/officeDocument/2006/relationships/image" Target="../media/image945.emf"/><Relationship Id="rId4" Type="http://schemas.openxmlformats.org/officeDocument/2006/relationships/image" Target="../media/image939.emf"/><Relationship Id="rId9" Type="http://schemas.openxmlformats.org/officeDocument/2006/relationships/image" Target="../media/image944.emf"/><Relationship Id="rId14" Type="http://schemas.openxmlformats.org/officeDocument/2006/relationships/image" Target="../media/image949.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952.emf"/></Relationships>
</file>

<file path=ppt/drawings/_rels/vmlDrawing63.vml.rels><?xml version="1.0" encoding="UTF-8" standalone="yes"?>
<Relationships xmlns="http://schemas.openxmlformats.org/package/2006/relationships"><Relationship Id="rId2" Type="http://schemas.openxmlformats.org/officeDocument/2006/relationships/image" Target="../media/image954.emf"/><Relationship Id="rId1" Type="http://schemas.openxmlformats.org/officeDocument/2006/relationships/image" Target="../media/image953.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955.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956.w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958.w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959.wmf"/></Relationships>
</file>

<file path=ppt/drawings/_rels/vmlDrawing68.vml.rels><?xml version="1.0" encoding="UTF-8" standalone="yes"?>
<Relationships xmlns="http://schemas.openxmlformats.org/package/2006/relationships"><Relationship Id="rId2" Type="http://schemas.openxmlformats.org/officeDocument/2006/relationships/image" Target="../media/image963.emf"/><Relationship Id="rId1" Type="http://schemas.openxmlformats.org/officeDocument/2006/relationships/image" Target="../media/image962.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92.emf"/><Relationship Id="rId1" Type="http://schemas.openxmlformats.org/officeDocument/2006/relationships/image" Target="../media/image91.emf"/><Relationship Id="rId4" Type="http://schemas.openxmlformats.org/officeDocument/2006/relationships/image" Target="../media/image9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5.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image" Target="../media/image96.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4F36B220-54FE-4069-A0CB-D3A20C771BC1}" type="slidenum">
              <a:rPr lang="en-US" altLang="zh-CN"/>
              <a:pPr>
                <a:defRPr/>
              </a:pPr>
              <a:t>‹#›</a:t>
            </a:fld>
            <a:endParaRPr lang="en-US" altLang="zh-CN"/>
          </a:p>
        </p:txBody>
      </p:sp>
    </p:spTree>
    <p:extLst>
      <p:ext uri="{BB962C8B-B14F-4D97-AF65-F5344CB8AC3E}">
        <p14:creationId xmlns:p14="http://schemas.microsoft.com/office/powerpoint/2010/main" val="3552275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127DE8F8-C298-4531-9C92-897B2C8E0937}" type="slidenum">
              <a:rPr lang="en-US" altLang="zh-CN"/>
              <a:pPr>
                <a:defRPr/>
              </a:pPr>
              <a:t>‹#›</a:t>
            </a:fld>
            <a:endParaRPr lang="en-US" altLang="zh-CN"/>
          </a:p>
        </p:txBody>
      </p:sp>
    </p:spTree>
    <p:extLst>
      <p:ext uri="{BB962C8B-B14F-4D97-AF65-F5344CB8AC3E}">
        <p14:creationId xmlns:p14="http://schemas.microsoft.com/office/powerpoint/2010/main" val="1079686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1844C551-5CAA-4EDA-BE68-20DD5FBBE562}" type="slidenum">
              <a:rPr lang="en-US" altLang="zh-CN"/>
              <a:pPr>
                <a:defRPr/>
              </a:pPr>
              <a:t>‹#›</a:t>
            </a:fld>
            <a:endParaRPr lang="en-US" altLang="zh-CN"/>
          </a:p>
        </p:txBody>
      </p:sp>
    </p:spTree>
    <p:extLst>
      <p:ext uri="{BB962C8B-B14F-4D97-AF65-F5344CB8AC3E}">
        <p14:creationId xmlns:p14="http://schemas.microsoft.com/office/powerpoint/2010/main" val="31408295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5800" y="609600"/>
            <a:ext cx="7772400" cy="54864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0F5C86B0-1829-4ADC-8036-5EE1FCFFD539}" type="slidenum">
              <a:rPr lang="en-US" altLang="zh-CN"/>
              <a:pPr>
                <a:defRPr/>
              </a:pPr>
              <a:t>‹#›</a:t>
            </a:fld>
            <a:endParaRPr lang="en-US" altLang="zh-CN"/>
          </a:p>
        </p:txBody>
      </p:sp>
    </p:spTree>
    <p:extLst>
      <p:ext uri="{BB962C8B-B14F-4D97-AF65-F5344CB8AC3E}">
        <p14:creationId xmlns:p14="http://schemas.microsoft.com/office/powerpoint/2010/main" val="224280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3AA6F5FA-9DCB-432F-9D8D-3108C5997161}" type="slidenum">
              <a:rPr lang="en-US" altLang="zh-CN"/>
              <a:pPr>
                <a:defRPr/>
              </a:pPr>
              <a:t>‹#›</a:t>
            </a:fld>
            <a:endParaRPr lang="en-US" altLang="zh-CN"/>
          </a:p>
        </p:txBody>
      </p:sp>
    </p:spTree>
    <p:extLst>
      <p:ext uri="{BB962C8B-B14F-4D97-AF65-F5344CB8AC3E}">
        <p14:creationId xmlns:p14="http://schemas.microsoft.com/office/powerpoint/2010/main" val="19967267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1977D96-74A4-41FF-BCBE-C8F616832751}" type="slidenum">
              <a:rPr lang="en-US" altLang="zh-CN"/>
              <a:pPr>
                <a:defRPr/>
              </a:pPr>
              <a:t>‹#›</a:t>
            </a:fld>
            <a:endParaRPr lang="en-US" altLang="zh-CN"/>
          </a:p>
        </p:txBody>
      </p:sp>
    </p:spTree>
    <p:extLst>
      <p:ext uri="{BB962C8B-B14F-4D97-AF65-F5344CB8AC3E}">
        <p14:creationId xmlns:p14="http://schemas.microsoft.com/office/powerpoint/2010/main" val="4244775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F1DE05F-22AE-4448-ADBC-1E25C6904D65}" type="slidenum">
              <a:rPr lang="en-US" altLang="zh-CN"/>
              <a:pPr>
                <a:defRPr/>
              </a:pPr>
              <a:t>‹#›</a:t>
            </a:fld>
            <a:endParaRPr lang="en-US" altLang="zh-CN"/>
          </a:p>
        </p:txBody>
      </p:sp>
    </p:spTree>
    <p:extLst>
      <p:ext uri="{BB962C8B-B14F-4D97-AF65-F5344CB8AC3E}">
        <p14:creationId xmlns:p14="http://schemas.microsoft.com/office/powerpoint/2010/main" val="2982004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C7C78D5F-AF35-4FC4-9A8E-348CAB808E2D}" type="slidenum">
              <a:rPr lang="en-US" altLang="zh-CN"/>
              <a:pPr>
                <a:defRPr/>
              </a:pPr>
              <a:t>‹#›</a:t>
            </a:fld>
            <a:endParaRPr lang="en-US" altLang="zh-CN"/>
          </a:p>
        </p:txBody>
      </p:sp>
    </p:spTree>
    <p:extLst>
      <p:ext uri="{BB962C8B-B14F-4D97-AF65-F5344CB8AC3E}">
        <p14:creationId xmlns:p14="http://schemas.microsoft.com/office/powerpoint/2010/main" val="3435931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114E8F14-CAAF-4236-806D-586F597483C8}" type="slidenum">
              <a:rPr lang="en-US" altLang="zh-CN"/>
              <a:pPr>
                <a:defRPr/>
              </a:pPr>
              <a:t>‹#›</a:t>
            </a:fld>
            <a:endParaRPr lang="en-US" altLang="zh-CN"/>
          </a:p>
        </p:txBody>
      </p:sp>
    </p:spTree>
    <p:extLst>
      <p:ext uri="{BB962C8B-B14F-4D97-AF65-F5344CB8AC3E}">
        <p14:creationId xmlns:p14="http://schemas.microsoft.com/office/powerpoint/2010/main" val="3247677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BC8659C7-85E7-4055-BB85-B37961087AFA}" type="slidenum">
              <a:rPr lang="en-US" altLang="zh-CN"/>
              <a:pPr>
                <a:defRPr/>
              </a:pPr>
              <a:t>‹#›</a:t>
            </a:fld>
            <a:endParaRPr lang="en-US" altLang="zh-CN"/>
          </a:p>
        </p:txBody>
      </p:sp>
    </p:spTree>
    <p:extLst>
      <p:ext uri="{BB962C8B-B14F-4D97-AF65-F5344CB8AC3E}">
        <p14:creationId xmlns:p14="http://schemas.microsoft.com/office/powerpoint/2010/main" val="456857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9DDA8AE-728B-4873-A0BD-4B0124B69752}" type="slidenum">
              <a:rPr lang="en-US" altLang="zh-CN"/>
              <a:pPr>
                <a:defRPr/>
              </a:pPr>
              <a:t>‹#›</a:t>
            </a:fld>
            <a:endParaRPr lang="en-US" altLang="zh-CN"/>
          </a:p>
        </p:txBody>
      </p:sp>
    </p:spTree>
    <p:extLst>
      <p:ext uri="{BB962C8B-B14F-4D97-AF65-F5344CB8AC3E}">
        <p14:creationId xmlns:p14="http://schemas.microsoft.com/office/powerpoint/2010/main" val="164755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8DFC6628-5678-4C8D-AFF9-E3FE31319FAC}" type="slidenum">
              <a:rPr lang="en-US" altLang="zh-CN"/>
              <a:pPr>
                <a:defRPr/>
              </a:pPr>
              <a:t>‹#›</a:t>
            </a:fld>
            <a:endParaRPr lang="en-US" altLang="zh-CN"/>
          </a:p>
        </p:txBody>
      </p:sp>
    </p:spTree>
    <p:extLst>
      <p:ext uri="{BB962C8B-B14F-4D97-AF65-F5344CB8AC3E}">
        <p14:creationId xmlns:p14="http://schemas.microsoft.com/office/powerpoint/2010/main" val="3599291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b="0"/>
            </a:lvl1pPr>
          </a:lstStyle>
          <a:p>
            <a:pPr>
              <a:defRPr/>
            </a:pPr>
            <a:endParaRPr lang="en-US" altLang="zh-CN"/>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b="0"/>
            </a:lvl1pPr>
          </a:lstStyle>
          <a:p>
            <a:pPr>
              <a:defRPr/>
            </a:pPr>
            <a:endParaRPr lang="en-US" altLang="zh-CN"/>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b="0"/>
            </a:lvl1pPr>
          </a:lstStyle>
          <a:p>
            <a:pPr>
              <a:defRPr/>
            </a:pPr>
            <a:fld id="{A8DB5AA2-03B1-4BA7-9191-07278FCC30F7}" type="slidenum">
              <a:rPr lang="en-US" altLang="zh-CN"/>
              <a:pPr>
                <a:defRPr/>
              </a:pPr>
              <a:t>‹#›</a:t>
            </a:fld>
            <a:endParaRPr lang="en-US" altLang="zh-CN"/>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slide" Target="slide11.xml"/><Relationship Id="rId7" Type="http://schemas.openxmlformats.org/officeDocument/2006/relationships/slide" Target="slide70.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slide" Target="slide54.xml"/><Relationship Id="rId11" Type="http://schemas.openxmlformats.org/officeDocument/2006/relationships/oleObject" Target="../embeddings/oleObject1.bin"/><Relationship Id="rId5" Type="http://schemas.openxmlformats.org/officeDocument/2006/relationships/slide" Target="slide38.xml"/><Relationship Id="rId10" Type="http://schemas.openxmlformats.org/officeDocument/2006/relationships/slide" Target="slide23.xml"/><Relationship Id="rId4" Type="http://schemas.openxmlformats.org/officeDocument/2006/relationships/slide" Target="slide14.xml"/><Relationship Id="rId9" Type="http://schemas.openxmlformats.org/officeDocument/2006/relationships/slide" Target="slide58.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slide" Target="slide1.xml"/><Relationship Id="rId4" Type="http://schemas.openxmlformats.org/officeDocument/2006/relationships/image" Target="../media/image95.emf"/></Relationships>
</file>

<file path=ppt/slides/_rels/slide11.xml.rels><?xml version="1.0" encoding="UTF-8" standalone="yes"?>
<Relationships xmlns="http://schemas.openxmlformats.org/package/2006/relationships"><Relationship Id="rId8" Type="http://schemas.openxmlformats.org/officeDocument/2006/relationships/image" Target="../media/image98.emf"/><Relationship Id="rId3" Type="http://schemas.openxmlformats.org/officeDocument/2006/relationships/oleObject" Target="../embeddings/oleObject94.bin"/><Relationship Id="rId7" Type="http://schemas.openxmlformats.org/officeDocument/2006/relationships/oleObject" Target="../embeddings/oleObject96.bin"/><Relationship Id="rId2" Type="http://schemas.openxmlformats.org/officeDocument/2006/relationships/slideLayout" Target="../slideLayouts/slideLayout12.xml"/><Relationship Id="rId1" Type="http://schemas.openxmlformats.org/officeDocument/2006/relationships/vmlDrawing" Target="../drawings/vmlDrawing9.vml"/><Relationship Id="rId6" Type="http://schemas.openxmlformats.org/officeDocument/2006/relationships/image" Target="../media/image97.emf"/><Relationship Id="rId5" Type="http://schemas.openxmlformats.org/officeDocument/2006/relationships/oleObject" Target="../embeddings/oleObject95.bin"/><Relationship Id="rId4" Type="http://schemas.openxmlformats.org/officeDocument/2006/relationships/image" Target="../media/image96.emf"/></Relationships>
</file>

<file path=ppt/slides/_rels/slide12.xml.rels><?xml version="1.0" encoding="UTF-8" standalone="yes"?>
<Relationships xmlns="http://schemas.openxmlformats.org/package/2006/relationships"><Relationship Id="rId8" Type="http://schemas.openxmlformats.org/officeDocument/2006/relationships/image" Target="../media/image101.emf"/><Relationship Id="rId13" Type="http://schemas.openxmlformats.org/officeDocument/2006/relationships/oleObject" Target="../embeddings/oleObject102.bin"/><Relationship Id="rId18" Type="http://schemas.openxmlformats.org/officeDocument/2006/relationships/image" Target="../media/image106.emf"/><Relationship Id="rId3" Type="http://schemas.openxmlformats.org/officeDocument/2006/relationships/oleObject" Target="../embeddings/oleObject97.bin"/><Relationship Id="rId7" Type="http://schemas.openxmlformats.org/officeDocument/2006/relationships/oleObject" Target="../embeddings/oleObject99.bin"/><Relationship Id="rId12" Type="http://schemas.openxmlformats.org/officeDocument/2006/relationships/image" Target="../media/image103.emf"/><Relationship Id="rId17" Type="http://schemas.openxmlformats.org/officeDocument/2006/relationships/oleObject" Target="../embeddings/oleObject104.bin"/><Relationship Id="rId2" Type="http://schemas.openxmlformats.org/officeDocument/2006/relationships/slideLayout" Target="../slideLayouts/slideLayout12.xml"/><Relationship Id="rId16" Type="http://schemas.openxmlformats.org/officeDocument/2006/relationships/image" Target="../media/image105.emf"/><Relationship Id="rId1" Type="http://schemas.openxmlformats.org/officeDocument/2006/relationships/vmlDrawing" Target="../drawings/vmlDrawing10.vml"/><Relationship Id="rId6" Type="http://schemas.openxmlformats.org/officeDocument/2006/relationships/image" Target="../media/image100.emf"/><Relationship Id="rId11" Type="http://schemas.openxmlformats.org/officeDocument/2006/relationships/oleObject" Target="../embeddings/oleObject101.bin"/><Relationship Id="rId5" Type="http://schemas.openxmlformats.org/officeDocument/2006/relationships/oleObject" Target="../embeddings/oleObject98.bin"/><Relationship Id="rId15" Type="http://schemas.openxmlformats.org/officeDocument/2006/relationships/oleObject" Target="../embeddings/oleObject103.bin"/><Relationship Id="rId10" Type="http://schemas.openxmlformats.org/officeDocument/2006/relationships/image" Target="../media/image102.emf"/><Relationship Id="rId4" Type="http://schemas.openxmlformats.org/officeDocument/2006/relationships/image" Target="../media/image99.emf"/><Relationship Id="rId9" Type="http://schemas.openxmlformats.org/officeDocument/2006/relationships/oleObject" Target="../embeddings/oleObject100.bin"/><Relationship Id="rId14" Type="http://schemas.openxmlformats.org/officeDocument/2006/relationships/image" Target="../media/image104.emf"/></Relationships>
</file>

<file path=ppt/slides/_rels/slide13.xml.rels><?xml version="1.0" encoding="UTF-8" standalone="yes"?>
<Relationships xmlns="http://schemas.openxmlformats.org/package/2006/relationships"><Relationship Id="rId8" Type="http://schemas.openxmlformats.org/officeDocument/2006/relationships/image" Target="../media/image109.emf"/><Relationship Id="rId13" Type="http://schemas.openxmlformats.org/officeDocument/2006/relationships/oleObject" Target="../embeddings/oleObject110.bin"/><Relationship Id="rId18" Type="http://schemas.openxmlformats.org/officeDocument/2006/relationships/image" Target="../media/image114.emf"/><Relationship Id="rId3" Type="http://schemas.openxmlformats.org/officeDocument/2006/relationships/oleObject" Target="../embeddings/oleObject105.bin"/><Relationship Id="rId21" Type="http://schemas.openxmlformats.org/officeDocument/2006/relationships/image" Target="../media/image115.emf"/><Relationship Id="rId7" Type="http://schemas.openxmlformats.org/officeDocument/2006/relationships/oleObject" Target="../embeddings/oleObject107.bin"/><Relationship Id="rId12" Type="http://schemas.openxmlformats.org/officeDocument/2006/relationships/image" Target="../media/image111.emf"/><Relationship Id="rId17" Type="http://schemas.openxmlformats.org/officeDocument/2006/relationships/oleObject" Target="../embeddings/oleObject112.bin"/><Relationship Id="rId2" Type="http://schemas.openxmlformats.org/officeDocument/2006/relationships/slideLayout" Target="../slideLayouts/slideLayout12.xml"/><Relationship Id="rId16" Type="http://schemas.openxmlformats.org/officeDocument/2006/relationships/image" Target="../media/image113.emf"/><Relationship Id="rId20" Type="http://schemas.openxmlformats.org/officeDocument/2006/relationships/oleObject" Target="../embeddings/oleObject113.bin"/><Relationship Id="rId1" Type="http://schemas.openxmlformats.org/officeDocument/2006/relationships/vmlDrawing" Target="../drawings/vmlDrawing11.vml"/><Relationship Id="rId6" Type="http://schemas.openxmlformats.org/officeDocument/2006/relationships/image" Target="../media/image108.emf"/><Relationship Id="rId11" Type="http://schemas.openxmlformats.org/officeDocument/2006/relationships/oleObject" Target="../embeddings/oleObject109.bin"/><Relationship Id="rId5" Type="http://schemas.openxmlformats.org/officeDocument/2006/relationships/oleObject" Target="../embeddings/oleObject106.bin"/><Relationship Id="rId15" Type="http://schemas.openxmlformats.org/officeDocument/2006/relationships/oleObject" Target="../embeddings/oleObject111.bin"/><Relationship Id="rId10" Type="http://schemas.openxmlformats.org/officeDocument/2006/relationships/image" Target="../media/image110.emf"/><Relationship Id="rId19" Type="http://schemas.openxmlformats.org/officeDocument/2006/relationships/slide" Target="slide1.xml"/><Relationship Id="rId4" Type="http://schemas.openxmlformats.org/officeDocument/2006/relationships/image" Target="../media/image107.emf"/><Relationship Id="rId9" Type="http://schemas.openxmlformats.org/officeDocument/2006/relationships/oleObject" Target="../embeddings/oleObject108.bin"/><Relationship Id="rId14" Type="http://schemas.openxmlformats.org/officeDocument/2006/relationships/image" Target="../media/image112.emf"/></Relationships>
</file>

<file path=ppt/slides/_rels/slide14.xml.rels><?xml version="1.0" encoding="UTF-8" standalone="yes"?>
<Relationships xmlns="http://schemas.openxmlformats.org/package/2006/relationships"><Relationship Id="rId8" Type="http://schemas.openxmlformats.org/officeDocument/2006/relationships/image" Target="../media/image118.emf"/><Relationship Id="rId13" Type="http://schemas.openxmlformats.org/officeDocument/2006/relationships/oleObject" Target="../embeddings/oleObject119.bin"/><Relationship Id="rId3" Type="http://schemas.openxmlformats.org/officeDocument/2006/relationships/oleObject" Target="../embeddings/oleObject114.bin"/><Relationship Id="rId7" Type="http://schemas.openxmlformats.org/officeDocument/2006/relationships/oleObject" Target="../embeddings/oleObject116.bin"/><Relationship Id="rId12" Type="http://schemas.openxmlformats.org/officeDocument/2006/relationships/image" Target="../media/image120.emf"/><Relationship Id="rId2" Type="http://schemas.openxmlformats.org/officeDocument/2006/relationships/slideLayout" Target="../slideLayouts/slideLayout7.xml"/><Relationship Id="rId16" Type="http://schemas.openxmlformats.org/officeDocument/2006/relationships/image" Target="../media/image122.emf"/><Relationship Id="rId1" Type="http://schemas.openxmlformats.org/officeDocument/2006/relationships/vmlDrawing" Target="../drawings/vmlDrawing12.vml"/><Relationship Id="rId6" Type="http://schemas.openxmlformats.org/officeDocument/2006/relationships/image" Target="../media/image117.emf"/><Relationship Id="rId11" Type="http://schemas.openxmlformats.org/officeDocument/2006/relationships/oleObject" Target="../embeddings/oleObject118.bin"/><Relationship Id="rId5" Type="http://schemas.openxmlformats.org/officeDocument/2006/relationships/oleObject" Target="../embeddings/oleObject115.bin"/><Relationship Id="rId15" Type="http://schemas.openxmlformats.org/officeDocument/2006/relationships/oleObject" Target="../embeddings/oleObject120.bin"/><Relationship Id="rId10" Type="http://schemas.openxmlformats.org/officeDocument/2006/relationships/image" Target="../media/image119.emf"/><Relationship Id="rId4" Type="http://schemas.openxmlformats.org/officeDocument/2006/relationships/image" Target="../media/image116.emf"/><Relationship Id="rId9" Type="http://schemas.openxmlformats.org/officeDocument/2006/relationships/oleObject" Target="../embeddings/oleObject117.bin"/><Relationship Id="rId14" Type="http://schemas.openxmlformats.org/officeDocument/2006/relationships/image" Target="../media/image121.emf"/></Relationships>
</file>

<file path=ppt/slides/_rels/slide15.xml.rels><?xml version="1.0" encoding="UTF-8" standalone="yes"?>
<Relationships xmlns="http://schemas.openxmlformats.org/package/2006/relationships"><Relationship Id="rId8" Type="http://schemas.openxmlformats.org/officeDocument/2006/relationships/image" Target="../media/image125.emf"/><Relationship Id="rId13" Type="http://schemas.openxmlformats.org/officeDocument/2006/relationships/oleObject" Target="../embeddings/oleObject126.bin"/><Relationship Id="rId3" Type="http://schemas.openxmlformats.org/officeDocument/2006/relationships/oleObject" Target="../embeddings/oleObject121.bin"/><Relationship Id="rId7" Type="http://schemas.openxmlformats.org/officeDocument/2006/relationships/oleObject" Target="../embeddings/oleObject123.bin"/><Relationship Id="rId12" Type="http://schemas.openxmlformats.org/officeDocument/2006/relationships/image" Target="../media/image127.e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124.emf"/><Relationship Id="rId11" Type="http://schemas.openxmlformats.org/officeDocument/2006/relationships/oleObject" Target="../embeddings/oleObject125.bin"/><Relationship Id="rId5" Type="http://schemas.openxmlformats.org/officeDocument/2006/relationships/oleObject" Target="../embeddings/oleObject122.bin"/><Relationship Id="rId10" Type="http://schemas.openxmlformats.org/officeDocument/2006/relationships/image" Target="../media/image126.emf"/><Relationship Id="rId4" Type="http://schemas.openxmlformats.org/officeDocument/2006/relationships/image" Target="../media/image123.emf"/><Relationship Id="rId9" Type="http://schemas.openxmlformats.org/officeDocument/2006/relationships/oleObject" Target="../embeddings/oleObject124.bin"/><Relationship Id="rId14" Type="http://schemas.openxmlformats.org/officeDocument/2006/relationships/image" Target="../media/image128.emf"/></Relationships>
</file>

<file path=ppt/slides/_rels/slide16.xml.rels><?xml version="1.0" encoding="UTF-8" standalone="yes"?>
<Relationships xmlns="http://schemas.openxmlformats.org/package/2006/relationships"><Relationship Id="rId8" Type="http://schemas.openxmlformats.org/officeDocument/2006/relationships/image" Target="../media/image131.emf"/><Relationship Id="rId13" Type="http://schemas.openxmlformats.org/officeDocument/2006/relationships/oleObject" Target="../embeddings/oleObject132.bin"/><Relationship Id="rId18" Type="http://schemas.openxmlformats.org/officeDocument/2006/relationships/image" Target="../media/image136.emf"/><Relationship Id="rId3" Type="http://schemas.openxmlformats.org/officeDocument/2006/relationships/oleObject" Target="../embeddings/oleObject127.bin"/><Relationship Id="rId21" Type="http://schemas.openxmlformats.org/officeDocument/2006/relationships/oleObject" Target="../embeddings/oleObject136.bin"/><Relationship Id="rId7" Type="http://schemas.openxmlformats.org/officeDocument/2006/relationships/oleObject" Target="../embeddings/oleObject129.bin"/><Relationship Id="rId12" Type="http://schemas.openxmlformats.org/officeDocument/2006/relationships/image" Target="../media/image133.emf"/><Relationship Id="rId17" Type="http://schemas.openxmlformats.org/officeDocument/2006/relationships/oleObject" Target="../embeddings/oleObject134.bin"/><Relationship Id="rId2" Type="http://schemas.openxmlformats.org/officeDocument/2006/relationships/slideLayout" Target="../slideLayouts/slideLayout7.xml"/><Relationship Id="rId16" Type="http://schemas.openxmlformats.org/officeDocument/2006/relationships/image" Target="../media/image135.emf"/><Relationship Id="rId20" Type="http://schemas.openxmlformats.org/officeDocument/2006/relationships/image" Target="../media/image137.emf"/><Relationship Id="rId1" Type="http://schemas.openxmlformats.org/officeDocument/2006/relationships/vmlDrawing" Target="../drawings/vmlDrawing14.vml"/><Relationship Id="rId6" Type="http://schemas.openxmlformats.org/officeDocument/2006/relationships/image" Target="../media/image130.emf"/><Relationship Id="rId11" Type="http://schemas.openxmlformats.org/officeDocument/2006/relationships/oleObject" Target="../embeddings/oleObject131.bin"/><Relationship Id="rId24" Type="http://schemas.openxmlformats.org/officeDocument/2006/relationships/image" Target="../media/image139.emf"/><Relationship Id="rId5" Type="http://schemas.openxmlformats.org/officeDocument/2006/relationships/oleObject" Target="../embeddings/oleObject128.bin"/><Relationship Id="rId15" Type="http://schemas.openxmlformats.org/officeDocument/2006/relationships/oleObject" Target="../embeddings/oleObject133.bin"/><Relationship Id="rId23" Type="http://schemas.openxmlformats.org/officeDocument/2006/relationships/oleObject" Target="../embeddings/oleObject137.bin"/><Relationship Id="rId10" Type="http://schemas.openxmlformats.org/officeDocument/2006/relationships/image" Target="../media/image132.emf"/><Relationship Id="rId19" Type="http://schemas.openxmlformats.org/officeDocument/2006/relationships/oleObject" Target="../embeddings/oleObject135.bin"/><Relationship Id="rId4" Type="http://schemas.openxmlformats.org/officeDocument/2006/relationships/image" Target="../media/image129.emf"/><Relationship Id="rId9" Type="http://schemas.openxmlformats.org/officeDocument/2006/relationships/oleObject" Target="../embeddings/oleObject130.bin"/><Relationship Id="rId14" Type="http://schemas.openxmlformats.org/officeDocument/2006/relationships/image" Target="../media/image134.emf"/><Relationship Id="rId22" Type="http://schemas.openxmlformats.org/officeDocument/2006/relationships/image" Target="../media/image138.emf"/></Relationships>
</file>

<file path=ppt/slides/_rels/slide17.xml.rels><?xml version="1.0" encoding="UTF-8" standalone="yes"?>
<Relationships xmlns="http://schemas.openxmlformats.org/package/2006/relationships"><Relationship Id="rId8" Type="http://schemas.openxmlformats.org/officeDocument/2006/relationships/image" Target="../media/image142.emf"/><Relationship Id="rId13" Type="http://schemas.openxmlformats.org/officeDocument/2006/relationships/oleObject" Target="../embeddings/oleObject143.bin"/><Relationship Id="rId18" Type="http://schemas.openxmlformats.org/officeDocument/2006/relationships/image" Target="../media/image147.emf"/><Relationship Id="rId26" Type="http://schemas.openxmlformats.org/officeDocument/2006/relationships/image" Target="../media/image151.emf"/><Relationship Id="rId3" Type="http://schemas.openxmlformats.org/officeDocument/2006/relationships/oleObject" Target="../embeddings/oleObject138.bin"/><Relationship Id="rId21" Type="http://schemas.openxmlformats.org/officeDocument/2006/relationships/oleObject" Target="../embeddings/oleObject147.bin"/><Relationship Id="rId7" Type="http://schemas.openxmlformats.org/officeDocument/2006/relationships/oleObject" Target="../embeddings/oleObject140.bin"/><Relationship Id="rId12" Type="http://schemas.openxmlformats.org/officeDocument/2006/relationships/image" Target="../media/image144.emf"/><Relationship Id="rId17" Type="http://schemas.openxmlformats.org/officeDocument/2006/relationships/oleObject" Target="../embeddings/oleObject145.bin"/><Relationship Id="rId25" Type="http://schemas.openxmlformats.org/officeDocument/2006/relationships/oleObject" Target="../embeddings/oleObject149.bin"/><Relationship Id="rId2" Type="http://schemas.openxmlformats.org/officeDocument/2006/relationships/slideLayout" Target="../slideLayouts/slideLayout12.xml"/><Relationship Id="rId16" Type="http://schemas.openxmlformats.org/officeDocument/2006/relationships/image" Target="../media/image146.emf"/><Relationship Id="rId20" Type="http://schemas.openxmlformats.org/officeDocument/2006/relationships/image" Target="../media/image148.emf"/><Relationship Id="rId1" Type="http://schemas.openxmlformats.org/officeDocument/2006/relationships/vmlDrawing" Target="../drawings/vmlDrawing15.vml"/><Relationship Id="rId6" Type="http://schemas.openxmlformats.org/officeDocument/2006/relationships/image" Target="../media/image141.emf"/><Relationship Id="rId11" Type="http://schemas.openxmlformats.org/officeDocument/2006/relationships/oleObject" Target="../embeddings/oleObject142.bin"/><Relationship Id="rId24" Type="http://schemas.openxmlformats.org/officeDocument/2006/relationships/image" Target="../media/image150.emf"/><Relationship Id="rId5" Type="http://schemas.openxmlformats.org/officeDocument/2006/relationships/oleObject" Target="../embeddings/oleObject139.bin"/><Relationship Id="rId15" Type="http://schemas.openxmlformats.org/officeDocument/2006/relationships/oleObject" Target="../embeddings/oleObject144.bin"/><Relationship Id="rId23" Type="http://schemas.openxmlformats.org/officeDocument/2006/relationships/oleObject" Target="../embeddings/oleObject148.bin"/><Relationship Id="rId10" Type="http://schemas.openxmlformats.org/officeDocument/2006/relationships/image" Target="../media/image143.emf"/><Relationship Id="rId19" Type="http://schemas.openxmlformats.org/officeDocument/2006/relationships/oleObject" Target="../embeddings/oleObject146.bin"/><Relationship Id="rId4" Type="http://schemas.openxmlformats.org/officeDocument/2006/relationships/image" Target="../media/image140.emf"/><Relationship Id="rId9" Type="http://schemas.openxmlformats.org/officeDocument/2006/relationships/oleObject" Target="../embeddings/oleObject141.bin"/><Relationship Id="rId14" Type="http://schemas.openxmlformats.org/officeDocument/2006/relationships/image" Target="../media/image145.emf"/><Relationship Id="rId22" Type="http://schemas.openxmlformats.org/officeDocument/2006/relationships/image" Target="../media/image149.emf"/></Relationships>
</file>

<file path=ppt/slides/_rels/slide18.xml.rels><?xml version="1.0" encoding="UTF-8" standalone="yes"?>
<Relationships xmlns="http://schemas.openxmlformats.org/package/2006/relationships"><Relationship Id="rId8" Type="http://schemas.openxmlformats.org/officeDocument/2006/relationships/image" Target="../media/image154.emf"/><Relationship Id="rId13" Type="http://schemas.openxmlformats.org/officeDocument/2006/relationships/oleObject" Target="../embeddings/oleObject155.bin"/><Relationship Id="rId18" Type="http://schemas.openxmlformats.org/officeDocument/2006/relationships/image" Target="../media/image159.emf"/><Relationship Id="rId26" Type="http://schemas.openxmlformats.org/officeDocument/2006/relationships/oleObject" Target="../embeddings/oleObject161.bin"/><Relationship Id="rId39" Type="http://schemas.openxmlformats.org/officeDocument/2006/relationships/image" Target="../media/image169.emf"/><Relationship Id="rId3" Type="http://schemas.openxmlformats.org/officeDocument/2006/relationships/oleObject" Target="../embeddings/oleObject150.bin"/><Relationship Id="rId21" Type="http://schemas.openxmlformats.org/officeDocument/2006/relationships/oleObject" Target="../embeddings/oleObject159.bin"/><Relationship Id="rId34" Type="http://schemas.openxmlformats.org/officeDocument/2006/relationships/oleObject" Target="../embeddings/oleObject165.bin"/><Relationship Id="rId7" Type="http://schemas.openxmlformats.org/officeDocument/2006/relationships/oleObject" Target="../embeddings/oleObject152.bin"/><Relationship Id="rId12" Type="http://schemas.openxmlformats.org/officeDocument/2006/relationships/image" Target="../media/image156.emf"/><Relationship Id="rId17" Type="http://schemas.openxmlformats.org/officeDocument/2006/relationships/oleObject" Target="../embeddings/oleObject157.bin"/><Relationship Id="rId25" Type="http://schemas.openxmlformats.org/officeDocument/2006/relationships/slide" Target="slide40.xml"/><Relationship Id="rId33" Type="http://schemas.openxmlformats.org/officeDocument/2006/relationships/image" Target="../media/image166.emf"/><Relationship Id="rId38" Type="http://schemas.openxmlformats.org/officeDocument/2006/relationships/oleObject" Target="../embeddings/oleObject167.bin"/><Relationship Id="rId2" Type="http://schemas.openxmlformats.org/officeDocument/2006/relationships/slideLayout" Target="../slideLayouts/slideLayout7.xml"/><Relationship Id="rId16" Type="http://schemas.openxmlformats.org/officeDocument/2006/relationships/image" Target="../media/image158.emf"/><Relationship Id="rId20" Type="http://schemas.openxmlformats.org/officeDocument/2006/relationships/image" Target="../media/image160.emf"/><Relationship Id="rId29" Type="http://schemas.openxmlformats.org/officeDocument/2006/relationships/image" Target="../media/image164.emf"/><Relationship Id="rId1" Type="http://schemas.openxmlformats.org/officeDocument/2006/relationships/vmlDrawing" Target="../drawings/vmlDrawing16.vml"/><Relationship Id="rId6" Type="http://schemas.openxmlformats.org/officeDocument/2006/relationships/image" Target="../media/image153.emf"/><Relationship Id="rId11" Type="http://schemas.openxmlformats.org/officeDocument/2006/relationships/oleObject" Target="../embeddings/oleObject154.bin"/><Relationship Id="rId24" Type="http://schemas.openxmlformats.org/officeDocument/2006/relationships/image" Target="../media/image162.emf"/><Relationship Id="rId32" Type="http://schemas.openxmlformats.org/officeDocument/2006/relationships/oleObject" Target="../embeddings/oleObject164.bin"/><Relationship Id="rId37" Type="http://schemas.openxmlformats.org/officeDocument/2006/relationships/image" Target="../media/image168.emf"/><Relationship Id="rId5" Type="http://schemas.openxmlformats.org/officeDocument/2006/relationships/oleObject" Target="../embeddings/oleObject151.bin"/><Relationship Id="rId15" Type="http://schemas.openxmlformats.org/officeDocument/2006/relationships/oleObject" Target="../embeddings/oleObject156.bin"/><Relationship Id="rId23" Type="http://schemas.openxmlformats.org/officeDocument/2006/relationships/oleObject" Target="../embeddings/oleObject160.bin"/><Relationship Id="rId28" Type="http://schemas.openxmlformats.org/officeDocument/2006/relationships/oleObject" Target="../embeddings/oleObject162.bin"/><Relationship Id="rId36" Type="http://schemas.openxmlformats.org/officeDocument/2006/relationships/oleObject" Target="../embeddings/oleObject166.bin"/><Relationship Id="rId10" Type="http://schemas.openxmlformats.org/officeDocument/2006/relationships/image" Target="../media/image155.emf"/><Relationship Id="rId19" Type="http://schemas.openxmlformats.org/officeDocument/2006/relationships/oleObject" Target="../embeddings/oleObject158.bin"/><Relationship Id="rId31" Type="http://schemas.openxmlformats.org/officeDocument/2006/relationships/image" Target="../media/image165.emf"/><Relationship Id="rId4" Type="http://schemas.openxmlformats.org/officeDocument/2006/relationships/image" Target="../media/image152.emf"/><Relationship Id="rId9" Type="http://schemas.openxmlformats.org/officeDocument/2006/relationships/oleObject" Target="../embeddings/oleObject153.bin"/><Relationship Id="rId14" Type="http://schemas.openxmlformats.org/officeDocument/2006/relationships/image" Target="../media/image157.emf"/><Relationship Id="rId22" Type="http://schemas.openxmlformats.org/officeDocument/2006/relationships/image" Target="../media/image161.emf"/><Relationship Id="rId27" Type="http://schemas.openxmlformats.org/officeDocument/2006/relationships/image" Target="../media/image163.emf"/><Relationship Id="rId30" Type="http://schemas.openxmlformats.org/officeDocument/2006/relationships/oleObject" Target="../embeddings/oleObject163.bin"/><Relationship Id="rId35" Type="http://schemas.openxmlformats.org/officeDocument/2006/relationships/image" Target="../media/image167.emf"/></Relationships>
</file>

<file path=ppt/slides/_rels/slide19.xml.rels><?xml version="1.0" encoding="UTF-8" standalone="yes"?>
<Relationships xmlns="http://schemas.openxmlformats.org/package/2006/relationships"><Relationship Id="rId8" Type="http://schemas.openxmlformats.org/officeDocument/2006/relationships/image" Target="../media/image172.emf"/><Relationship Id="rId13" Type="http://schemas.openxmlformats.org/officeDocument/2006/relationships/oleObject" Target="../embeddings/oleObject173.bin"/><Relationship Id="rId18" Type="http://schemas.openxmlformats.org/officeDocument/2006/relationships/image" Target="../media/image177.emf"/><Relationship Id="rId26" Type="http://schemas.openxmlformats.org/officeDocument/2006/relationships/image" Target="../media/image181.emf"/><Relationship Id="rId39" Type="http://schemas.openxmlformats.org/officeDocument/2006/relationships/oleObject" Target="../embeddings/oleObject186.bin"/><Relationship Id="rId3" Type="http://schemas.openxmlformats.org/officeDocument/2006/relationships/oleObject" Target="../embeddings/oleObject168.bin"/><Relationship Id="rId21" Type="http://schemas.openxmlformats.org/officeDocument/2006/relationships/oleObject" Target="../embeddings/oleObject177.bin"/><Relationship Id="rId34" Type="http://schemas.openxmlformats.org/officeDocument/2006/relationships/image" Target="../media/image185.emf"/><Relationship Id="rId7" Type="http://schemas.openxmlformats.org/officeDocument/2006/relationships/oleObject" Target="../embeddings/oleObject170.bin"/><Relationship Id="rId12" Type="http://schemas.openxmlformats.org/officeDocument/2006/relationships/image" Target="../media/image174.emf"/><Relationship Id="rId17" Type="http://schemas.openxmlformats.org/officeDocument/2006/relationships/oleObject" Target="../embeddings/oleObject175.bin"/><Relationship Id="rId25" Type="http://schemas.openxmlformats.org/officeDocument/2006/relationships/oleObject" Target="../embeddings/oleObject179.bin"/><Relationship Id="rId33" Type="http://schemas.openxmlformats.org/officeDocument/2006/relationships/oleObject" Target="../embeddings/oleObject183.bin"/><Relationship Id="rId38" Type="http://schemas.openxmlformats.org/officeDocument/2006/relationships/image" Target="../media/image187.emf"/><Relationship Id="rId2" Type="http://schemas.openxmlformats.org/officeDocument/2006/relationships/slideLayout" Target="../slideLayouts/slideLayout7.xml"/><Relationship Id="rId16" Type="http://schemas.openxmlformats.org/officeDocument/2006/relationships/image" Target="../media/image176.emf"/><Relationship Id="rId20" Type="http://schemas.openxmlformats.org/officeDocument/2006/relationships/image" Target="../media/image178.emf"/><Relationship Id="rId29" Type="http://schemas.openxmlformats.org/officeDocument/2006/relationships/oleObject" Target="../embeddings/oleObject181.bin"/><Relationship Id="rId1" Type="http://schemas.openxmlformats.org/officeDocument/2006/relationships/vmlDrawing" Target="../drawings/vmlDrawing17.vml"/><Relationship Id="rId6" Type="http://schemas.openxmlformats.org/officeDocument/2006/relationships/image" Target="../media/image171.emf"/><Relationship Id="rId11" Type="http://schemas.openxmlformats.org/officeDocument/2006/relationships/oleObject" Target="../embeddings/oleObject172.bin"/><Relationship Id="rId24" Type="http://schemas.openxmlformats.org/officeDocument/2006/relationships/image" Target="../media/image180.emf"/><Relationship Id="rId32" Type="http://schemas.openxmlformats.org/officeDocument/2006/relationships/image" Target="../media/image184.emf"/><Relationship Id="rId37" Type="http://schemas.openxmlformats.org/officeDocument/2006/relationships/oleObject" Target="../embeddings/oleObject185.bin"/><Relationship Id="rId40" Type="http://schemas.openxmlformats.org/officeDocument/2006/relationships/image" Target="../media/image188.emf"/><Relationship Id="rId5" Type="http://schemas.openxmlformats.org/officeDocument/2006/relationships/oleObject" Target="../embeddings/oleObject169.bin"/><Relationship Id="rId15" Type="http://schemas.openxmlformats.org/officeDocument/2006/relationships/oleObject" Target="../embeddings/oleObject174.bin"/><Relationship Id="rId23" Type="http://schemas.openxmlformats.org/officeDocument/2006/relationships/oleObject" Target="../embeddings/oleObject178.bin"/><Relationship Id="rId28" Type="http://schemas.openxmlformats.org/officeDocument/2006/relationships/image" Target="../media/image182.emf"/><Relationship Id="rId36" Type="http://schemas.openxmlformats.org/officeDocument/2006/relationships/image" Target="../media/image186.emf"/><Relationship Id="rId10" Type="http://schemas.openxmlformats.org/officeDocument/2006/relationships/image" Target="../media/image173.emf"/><Relationship Id="rId19" Type="http://schemas.openxmlformats.org/officeDocument/2006/relationships/oleObject" Target="../embeddings/oleObject176.bin"/><Relationship Id="rId31" Type="http://schemas.openxmlformats.org/officeDocument/2006/relationships/oleObject" Target="../embeddings/oleObject182.bin"/><Relationship Id="rId4" Type="http://schemas.openxmlformats.org/officeDocument/2006/relationships/image" Target="../media/image170.emf"/><Relationship Id="rId9" Type="http://schemas.openxmlformats.org/officeDocument/2006/relationships/oleObject" Target="../embeddings/oleObject171.bin"/><Relationship Id="rId14" Type="http://schemas.openxmlformats.org/officeDocument/2006/relationships/image" Target="../media/image175.emf"/><Relationship Id="rId22" Type="http://schemas.openxmlformats.org/officeDocument/2006/relationships/image" Target="../media/image179.emf"/><Relationship Id="rId27" Type="http://schemas.openxmlformats.org/officeDocument/2006/relationships/oleObject" Target="../embeddings/oleObject180.bin"/><Relationship Id="rId30" Type="http://schemas.openxmlformats.org/officeDocument/2006/relationships/image" Target="../media/image183.emf"/><Relationship Id="rId35" Type="http://schemas.openxmlformats.org/officeDocument/2006/relationships/oleObject" Target="../embeddings/oleObject184.bin"/></Relationships>
</file>

<file path=ppt/slides/_rels/slide2.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emf"/><Relationship Id="rId5" Type="http://schemas.openxmlformats.org/officeDocument/2006/relationships/oleObject" Target="../embeddings/oleObject3.bin"/><Relationship Id="rId10" Type="http://schemas.openxmlformats.org/officeDocument/2006/relationships/image" Target="../media/image5.emf"/><Relationship Id="rId4" Type="http://schemas.openxmlformats.org/officeDocument/2006/relationships/image" Target="../media/image2.emf"/><Relationship Id="rId9" Type="http://schemas.openxmlformats.org/officeDocument/2006/relationships/oleObject" Target="../embeddings/oleObject5.bin"/></Relationships>
</file>

<file path=ppt/slides/_rels/slide20.xml.rels><?xml version="1.0" encoding="UTF-8" standalone="yes"?>
<Relationships xmlns="http://schemas.openxmlformats.org/package/2006/relationships"><Relationship Id="rId8" Type="http://schemas.openxmlformats.org/officeDocument/2006/relationships/image" Target="../media/image191.emf"/><Relationship Id="rId13" Type="http://schemas.openxmlformats.org/officeDocument/2006/relationships/oleObject" Target="../embeddings/oleObject192.bin"/><Relationship Id="rId18" Type="http://schemas.openxmlformats.org/officeDocument/2006/relationships/image" Target="../media/image196.emf"/><Relationship Id="rId3" Type="http://schemas.openxmlformats.org/officeDocument/2006/relationships/oleObject" Target="../embeddings/oleObject187.bin"/><Relationship Id="rId21" Type="http://schemas.openxmlformats.org/officeDocument/2006/relationships/oleObject" Target="../embeddings/oleObject196.bin"/><Relationship Id="rId7" Type="http://schemas.openxmlformats.org/officeDocument/2006/relationships/oleObject" Target="../embeddings/oleObject189.bin"/><Relationship Id="rId12" Type="http://schemas.openxmlformats.org/officeDocument/2006/relationships/image" Target="../media/image193.emf"/><Relationship Id="rId17" Type="http://schemas.openxmlformats.org/officeDocument/2006/relationships/oleObject" Target="../embeddings/oleObject194.bin"/><Relationship Id="rId2" Type="http://schemas.openxmlformats.org/officeDocument/2006/relationships/slideLayout" Target="../slideLayouts/slideLayout7.xml"/><Relationship Id="rId16" Type="http://schemas.openxmlformats.org/officeDocument/2006/relationships/image" Target="../media/image195.emf"/><Relationship Id="rId20" Type="http://schemas.openxmlformats.org/officeDocument/2006/relationships/image" Target="../media/image197.emf"/><Relationship Id="rId1" Type="http://schemas.openxmlformats.org/officeDocument/2006/relationships/vmlDrawing" Target="../drawings/vmlDrawing18.vml"/><Relationship Id="rId6" Type="http://schemas.openxmlformats.org/officeDocument/2006/relationships/image" Target="../media/image190.emf"/><Relationship Id="rId11" Type="http://schemas.openxmlformats.org/officeDocument/2006/relationships/oleObject" Target="../embeddings/oleObject191.bin"/><Relationship Id="rId24" Type="http://schemas.openxmlformats.org/officeDocument/2006/relationships/image" Target="../media/image199.emf"/><Relationship Id="rId5" Type="http://schemas.openxmlformats.org/officeDocument/2006/relationships/oleObject" Target="../embeddings/oleObject188.bin"/><Relationship Id="rId15" Type="http://schemas.openxmlformats.org/officeDocument/2006/relationships/oleObject" Target="../embeddings/oleObject193.bin"/><Relationship Id="rId23" Type="http://schemas.openxmlformats.org/officeDocument/2006/relationships/oleObject" Target="../embeddings/oleObject197.bin"/><Relationship Id="rId10" Type="http://schemas.openxmlformats.org/officeDocument/2006/relationships/image" Target="../media/image192.emf"/><Relationship Id="rId19" Type="http://schemas.openxmlformats.org/officeDocument/2006/relationships/oleObject" Target="../embeddings/oleObject195.bin"/><Relationship Id="rId4" Type="http://schemas.openxmlformats.org/officeDocument/2006/relationships/image" Target="../media/image189.emf"/><Relationship Id="rId9" Type="http://schemas.openxmlformats.org/officeDocument/2006/relationships/oleObject" Target="../embeddings/oleObject190.bin"/><Relationship Id="rId14" Type="http://schemas.openxmlformats.org/officeDocument/2006/relationships/image" Target="../media/image194.emf"/><Relationship Id="rId22" Type="http://schemas.openxmlformats.org/officeDocument/2006/relationships/image" Target="../media/image198.emf"/></Relationships>
</file>

<file path=ppt/slides/_rels/slide21.xml.rels><?xml version="1.0" encoding="UTF-8" standalone="yes"?>
<Relationships xmlns="http://schemas.openxmlformats.org/package/2006/relationships"><Relationship Id="rId8" Type="http://schemas.openxmlformats.org/officeDocument/2006/relationships/image" Target="../media/image202.emf"/><Relationship Id="rId13" Type="http://schemas.openxmlformats.org/officeDocument/2006/relationships/slide" Target="slide18.xml"/><Relationship Id="rId18" Type="http://schemas.openxmlformats.org/officeDocument/2006/relationships/image" Target="../media/image206.emf"/><Relationship Id="rId3" Type="http://schemas.openxmlformats.org/officeDocument/2006/relationships/oleObject" Target="../embeddings/oleObject198.bin"/><Relationship Id="rId21" Type="http://schemas.openxmlformats.org/officeDocument/2006/relationships/oleObject" Target="../embeddings/oleObject206.bin"/><Relationship Id="rId7" Type="http://schemas.openxmlformats.org/officeDocument/2006/relationships/oleObject" Target="../embeddings/oleObject200.bin"/><Relationship Id="rId12" Type="http://schemas.openxmlformats.org/officeDocument/2006/relationships/image" Target="../media/image204.emf"/><Relationship Id="rId17" Type="http://schemas.openxmlformats.org/officeDocument/2006/relationships/oleObject" Target="../embeddings/oleObject204.bin"/><Relationship Id="rId2" Type="http://schemas.openxmlformats.org/officeDocument/2006/relationships/slideLayout" Target="../slideLayouts/slideLayout7.xml"/><Relationship Id="rId16" Type="http://schemas.openxmlformats.org/officeDocument/2006/relationships/slide" Target="slide20.xml"/><Relationship Id="rId20" Type="http://schemas.openxmlformats.org/officeDocument/2006/relationships/image" Target="../media/image207.emf"/><Relationship Id="rId1" Type="http://schemas.openxmlformats.org/officeDocument/2006/relationships/vmlDrawing" Target="../drawings/vmlDrawing19.vml"/><Relationship Id="rId6" Type="http://schemas.openxmlformats.org/officeDocument/2006/relationships/image" Target="../media/image201.emf"/><Relationship Id="rId11" Type="http://schemas.openxmlformats.org/officeDocument/2006/relationships/oleObject" Target="../embeddings/oleObject202.bin"/><Relationship Id="rId5" Type="http://schemas.openxmlformats.org/officeDocument/2006/relationships/oleObject" Target="../embeddings/oleObject199.bin"/><Relationship Id="rId15" Type="http://schemas.openxmlformats.org/officeDocument/2006/relationships/image" Target="../media/image205.emf"/><Relationship Id="rId10" Type="http://schemas.openxmlformats.org/officeDocument/2006/relationships/image" Target="../media/image203.emf"/><Relationship Id="rId19" Type="http://schemas.openxmlformats.org/officeDocument/2006/relationships/oleObject" Target="../embeddings/oleObject205.bin"/><Relationship Id="rId4" Type="http://schemas.openxmlformats.org/officeDocument/2006/relationships/image" Target="../media/image200.emf"/><Relationship Id="rId9" Type="http://schemas.openxmlformats.org/officeDocument/2006/relationships/oleObject" Target="../embeddings/oleObject201.bin"/><Relationship Id="rId14" Type="http://schemas.openxmlformats.org/officeDocument/2006/relationships/oleObject" Target="../embeddings/oleObject203.bin"/><Relationship Id="rId22" Type="http://schemas.openxmlformats.org/officeDocument/2006/relationships/image" Target="../media/image208.emf"/></Relationships>
</file>

<file path=ppt/slides/_rels/slide22.xml.rels><?xml version="1.0" encoding="UTF-8" standalone="yes"?>
<Relationships xmlns="http://schemas.openxmlformats.org/package/2006/relationships"><Relationship Id="rId8" Type="http://schemas.openxmlformats.org/officeDocument/2006/relationships/image" Target="../media/image211.emf"/><Relationship Id="rId13" Type="http://schemas.openxmlformats.org/officeDocument/2006/relationships/oleObject" Target="../embeddings/oleObject212.bin"/><Relationship Id="rId18" Type="http://schemas.openxmlformats.org/officeDocument/2006/relationships/image" Target="../media/image216.emf"/><Relationship Id="rId3" Type="http://schemas.openxmlformats.org/officeDocument/2006/relationships/oleObject" Target="../embeddings/oleObject207.bin"/><Relationship Id="rId21" Type="http://schemas.openxmlformats.org/officeDocument/2006/relationships/oleObject" Target="../embeddings/oleObject216.bin"/><Relationship Id="rId7" Type="http://schemas.openxmlformats.org/officeDocument/2006/relationships/oleObject" Target="../embeddings/oleObject209.bin"/><Relationship Id="rId12" Type="http://schemas.openxmlformats.org/officeDocument/2006/relationships/image" Target="../media/image213.emf"/><Relationship Id="rId17" Type="http://schemas.openxmlformats.org/officeDocument/2006/relationships/oleObject" Target="../embeddings/oleObject214.bin"/><Relationship Id="rId2" Type="http://schemas.openxmlformats.org/officeDocument/2006/relationships/slideLayout" Target="../slideLayouts/slideLayout2.xml"/><Relationship Id="rId16" Type="http://schemas.openxmlformats.org/officeDocument/2006/relationships/image" Target="../media/image215.emf"/><Relationship Id="rId20" Type="http://schemas.openxmlformats.org/officeDocument/2006/relationships/image" Target="../media/image217.emf"/><Relationship Id="rId1" Type="http://schemas.openxmlformats.org/officeDocument/2006/relationships/vmlDrawing" Target="../drawings/vmlDrawing20.vml"/><Relationship Id="rId6" Type="http://schemas.openxmlformats.org/officeDocument/2006/relationships/image" Target="../media/image210.emf"/><Relationship Id="rId11" Type="http://schemas.openxmlformats.org/officeDocument/2006/relationships/oleObject" Target="../embeddings/oleObject211.bin"/><Relationship Id="rId24" Type="http://schemas.openxmlformats.org/officeDocument/2006/relationships/image" Target="../media/image219.emf"/><Relationship Id="rId5" Type="http://schemas.openxmlformats.org/officeDocument/2006/relationships/oleObject" Target="../embeddings/oleObject208.bin"/><Relationship Id="rId15" Type="http://schemas.openxmlformats.org/officeDocument/2006/relationships/oleObject" Target="../embeddings/oleObject213.bin"/><Relationship Id="rId23" Type="http://schemas.openxmlformats.org/officeDocument/2006/relationships/oleObject" Target="../embeddings/oleObject217.bin"/><Relationship Id="rId10" Type="http://schemas.openxmlformats.org/officeDocument/2006/relationships/image" Target="../media/image212.emf"/><Relationship Id="rId19" Type="http://schemas.openxmlformats.org/officeDocument/2006/relationships/oleObject" Target="../embeddings/oleObject215.bin"/><Relationship Id="rId4" Type="http://schemas.openxmlformats.org/officeDocument/2006/relationships/image" Target="../media/image209.emf"/><Relationship Id="rId9" Type="http://schemas.openxmlformats.org/officeDocument/2006/relationships/oleObject" Target="../embeddings/oleObject210.bin"/><Relationship Id="rId14" Type="http://schemas.openxmlformats.org/officeDocument/2006/relationships/image" Target="../media/image214.emf"/><Relationship Id="rId22" Type="http://schemas.openxmlformats.org/officeDocument/2006/relationships/image" Target="../media/image218.emf"/></Relationships>
</file>

<file path=ppt/slides/_rels/slide23.xml.rels><?xml version="1.0" encoding="UTF-8" standalone="yes"?>
<Relationships xmlns="http://schemas.openxmlformats.org/package/2006/relationships"><Relationship Id="rId8" Type="http://schemas.openxmlformats.org/officeDocument/2006/relationships/image" Target="../media/image222.emf"/><Relationship Id="rId13" Type="http://schemas.openxmlformats.org/officeDocument/2006/relationships/oleObject" Target="../embeddings/oleObject223.bin"/><Relationship Id="rId18" Type="http://schemas.openxmlformats.org/officeDocument/2006/relationships/image" Target="../media/image227.emf"/><Relationship Id="rId26" Type="http://schemas.openxmlformats.org/officeDocument/2006/relationships/image" Target="../media/image231.emf"/><Relationship Id="rId3" Type="http://schemas.openxmlformats.org/officeDocument/2006/relationships/oleObject" Target="../embeddings/oleObject218.bin"/><Relationship Id="rId21" Type="http://schemas.openxmlformats.org/officeDocument/2006/relationships/oleObject" Target="../embeddings/oleObject227.bin"/><Relationship Id="rId7" Type="http://schemas.openxmlformats.org/officeDocument/2006/relationships/oleObject" Target="../embeddings/oleObject220.bin"/><Relationship Id="rId12" Type="http://schemas.openxmlformats.org/officeDocument/2006/relationships/image" Target="../media/image224.emf"/><Relationship Id="rId17" Type="http://schemas.openxmlformats.org/officeDocument/2006/relationships/oleObject" Target="../embeddings/oleObject225.bin"/><Relationship Id="rId25" Type="http://schemas.openxmlformats.org/officeDocument/2006/relationships/oleObject" Target="../embeddings/oleObject229.bin"/><Relationship Id="rId2" Type="http://schemas.openxmlformats.org/officeDocument/2006/relationships/slideLayout" Target="../slideLayouts/slideLayout7.xml"/><Relationship Id="rId16" Type="http://schemas.openxmlformats.org/officeDocument/2006/relationships/image" Target="../media/image226.emf"/><Relationship Id="rId20" Type="http://schemas.openxmlformats.org/officeDocument/2006/relationships/image" Target="../media/image228.emf"/><Relationship Id="rId29" Type="http://schemas.openxmlformats.org/officeDocument/2006/relationships/oleObject" Target="../embeddings/oleObject231.bin"/><Relationship Id="rId1" Type="http://schemas.openxmlformats.org/officeDocument/2006/relationships/vmlDrawing" Target="../drawings/vmlDrawing21.vml"/><Relationship Id="rId6" Type="http://schemas.openxmlformats.org/officeDocument/2006/relationships/image" Target="../media/image221.emf"/><Relationship Id="rId11" Type="http://schemas.openxmlformats.org/officeDocument/2006/relationships/oleObject" Target="../embeddings/oleObject222.bin"/><Relationship Id="rId24" Type="http://schemas.openxmlformats.org/officeDocument/2006/relationships/image" Target="../media/image230.emf"/><Relationship Id="rId32" Type="http://schemas.openxmlformats.org/officeDocument/2006/relationships/image" Target="../media/image95.emf"/><Relationship Id="rId5" Type="http://schemas.openxmlformats.org/officeDocument/2006/relationships/oleObject" Target="../embeddings/oleObject219.bin"/><Relationship Id="rId15" Type="http://schemas.openxmlformats.org/officeDocument/2006/relationships/oleObject" Target="../embeddings/oleObject224.bin"/><Relationship Id="rId23" Type="http://schemas.openxmlformats.org/officeDocument/2006/relationships/oleObject" Target="../embeddings/oleObject228.bin"/><Relationship Id="rId28" Type="http://schemas.openxmlformats.org/officeDocument/2006/relationships/image" Target="../media/image232.emf"/><Relationship Id="rId10" Type="http://schemas.openxmlformats.org/officeDocument/2006/relationships/image" Target="../media/image223.emf"/><Relationship Id="rId19" Type="http://schemas.openxmlformats.org/officeDocument/2006/relationships/oleObject" Target="../embeddings/oleObject226.bin"/><Relationship Id="rId31" Type="http://schemas.openxmlformats.org/officeDocument/2006/relationships/oleObject" Target="../embeddings/oleObject93.bin"/><Relationship Id="rId4" Type="http://schemas.openxmlformats.org/officeDocument/2006/relationships/image" Target="../media/image220.emf"/><Relationship Id="rId9" Type="http://schemas.openxmlformats.org/officeDocument/2006/relationships/oleObject" Target="../embeddings/oleObject221.bin"/><Relationship Id="rId14" Type="http://schemas.openxmlformats.org/officeDocument/2006/relationships/image" Target="../media/image225.emf"/><Relationship Id="rId22" Type="http://schemas.openxmlformats.org/officeDocument/2006/relationships/image" Target="../media/image229.emf"/><Relationship Id="rId27" Type="http://schemas.openxmlformats.org/officeDocument/2006/relationships/oleObject" Target="../embeddings/oleObject230.bin"/><Relationship Id="rId30" Type="http://schemas.openxmlformats.org/officeDocument/2006/relationships/image" Target="../media/image233.emf"/></Relationships>
</file>

<file path=ppt/slides/_rels/slide24.xml.rels><?xml version="1.0" encoding="UTF-8" standalone="yes"?>
<Relationships xmlns="http://schemas.openxmlformats.org/package/2006/relationships"><Relationship Id="rId13" Type="http://schemas.openxmlformats.org/officeDocument/2006/relationships/oleObject" Target="../embeddings/oleObject237.bin"/><Relationship Id="rId18" Type="http://schemas.openxmlformats.org/officeDocument/2006/relationships/image" Target="../media/image241.emf"/><Relationship Id="rId26" Type="http://schemas.openxmlformats.org/officeDocument/2006/relationships/image" Target="../media/image245.emf"/><Relationship Id="rId39" Type="http://schemas.openxmlformats.org/officeDocument/2006/relationships/oleObject" Target="../embeddings/oleObject250.bin"/><Relationship Id="rId21" Type="http://schemas.openxmlformats.org/officeDocument/2006/relationships/oleObject" Target="../embeddings/oleObject241.bin"/><Relationship Id="rId34" Type="http://schemas.openxmlformats.org/officeDocument/2006/relationships/image" Target="../media/image249.emf"/><Relationship Id="rId42" Type="http://schemas.openxmlformats.org/officeDocument/2006/relationships/image" Target="../media/image253.emf"/><Relationship Id="rId47" Type="http://schemas.openxmlformats.org/officeDocument/2006/relationships/oleObject" Target="../embeddings/oleObject254.bin"/><Relationship Id="rId50" Type="http://schemas.openxmlformats.org/officeDocument/2006/relationships/image" Target="../media/image257.emf"/><Relationship Id="rId55" Type="http://schemas.openxmlformats.org/officeDocument/2006/relationships/oleObject" Target="../embeddings/oleObject258.bin"/><Relationship Id="rId63" Type="http://schemas.openxmlformats.org/officeDocument/2006/relationships/oleObject" Target="../embeddings/oleObject262.bin"/><Relationship Id="rId68" Type="http://schemas.openxmlformats.org/officeDocument/2006/relationships/image" Target="../media/image266.emf"/><Relationship Id="rId76" Type="http://schemas.openxmlformats.org/officeDocument/2006/relationships/image" Target="../media/image270.emf"/><Relationship Id="rId7" Type="http://schemas.openxmlformats.org/officeDocument/2006/relationships/oleObject" Target="../embeddings/oleObject234.bin"/><Relationship Id="rId71" Type="http://schemas.openxmlformats.org/officeDocument/2006/relationships/oleObject" Target="../embeddings/oleObject266.bin"/><Relationship Id="rId2" Type="http://schemas.openxmlformats.org/officeDocument/2006/relationships/slideLayout" Target="../slideLayouts/slideLayout7.xml"/><Relationship Id="rId16" Type="http://schemas.openxmlformats.org/officeDocument/2006/relationships/image" Target="../media/image240.emf"/><Relationship Id="rId29" Type="http://schemas.openxmlformats.org/officeDocument/2006/relationships/oleObject" Target="../embeddings/oleObject245.bin"/><Relationship Id="rId11" Type="http://schemas.openxmlformats.org/officeDocument/2006/relationships/oleObject" Target="../embeddings/oleObject236.bin"/><Relationship Id="rId24" Type="http://schemas.openxmlformats.org/officeDocument/2006/relationships/image" Target="../media/image244.emf"/><Relationship Id="rId32" Type="http://schemas.openxmlformats.org/officeDocument/2006/relationships/image" Target="../media/image248.emf"/><Relationship Id="rId37" Type="http://schemas.openxmlformats.org/officeDocument/2006/relationships/oleObject" Target="../embeddings/oleObject249.bin"/><Relationship Id="rId40" Type="http://schemas.openxmlformats.org/officeDocument/2006/relationships/image" Target="../media/image252.emf"/><Relationship Id="rId45" Type="http://schemas.openxmlformats.org/officeDocument/2006/relationships/oleObject" Target="../embeddings/oleObject253.bin"/><Relationship Id="rId53" Type="http://schemas.openxmlformats.org/officeDocument/2006/relationships/oleObject" Target="../embeddings/oleObject257.bin"/><Relationship Id="rId58" Type="http://schemas.openxmlformats.org/officeDocument/2006/relationships/image" Target="../media/image261.emf"/><Relationship Id="rId66" Type="http://schemas.openxmlformats.org/officeDocument/2006/relationships/image" Target="../media/image265.emf"/><Relationship Id="rId74" Type="http://schemas.openxmlformats.org/officeDocument/2006/relationships/image" Target="../media/image269.emf"/><Relationship Id="rId79" Type="http://schemas.openxmlformats.org/officeDocument/2006/relationships/oleObject" Target="../embeddings/oleObject270.bin"/><Relationship Id="rId5" Type="http://schemas.openxmlformats.org/officeDocument/2006/relationships/oleObject" Target="../embeddings/oleObject233.bin"/><Relationship Id="rId61" Type="http://schemas.openxmlformats.org/officeDocument/2006/relationships/oleObject" Target="../embeddings/oleObject261.bin"/><Relationship Id="rId10" Type="http://schemas.openxmlformats.org/officeDocument/2006/relationships/image" Target="../media/image237.emf"/><Relationship Id="rId19" Type="http://schemas.openxmlformats.org/officeDocument/2006/relationships/oleObject" Target="../embeddings/oleObject240.bin"/><Relationship Id="rId31" Type="http://schemas.openxmlformats.org/officeDocument/2006/relationships/oleObject" Target="../embeddings/oleObject246.bin"/><Relationship Id="rId44" Type="http://schemas.openxmlformats.org/officeDocument/2006/relationships/image" Target="../media/image254.emf"/><Relationship Id="rId52" Type="http://schemas.openxmlformats.org/officeDocument/2006/relationships/image" Target="../media/image258.emf"/><Relationship Id="rId60" Type="http://schemas.openxmlformats.org/officeDocument/2006/relationships/image" Target="../media/image262.emf"/><Relationship Id="rId65" Type="http://schemas.openxmlformats.org/officeDocument/2006/relationships/oleObject" Target="../embeddings/oleObject263.bin"/><Relationship Id="rId73" Type="http://schemas.openxmlformats.org/officeDocument/2006/relationships/oleObject" Target="../embeddings/oleObject267.bin"/><Relationship Id="rId78" Type="http://schemas.openxmlformats.org/officeDocument/2006/relationships/image" Target="../media/image271.emf"/><Relationship Id="rId4" Type="http://schemas.openxmlformats.org/officeDocument/2006/relationships/image" Target="../media/image234.emf"/><Relationship Id="rId9" Type="http://schemas.openxmlformats.org/officeDocument/2006/relationships/oleObject" Target="../embeddings/oleObject235.bin"/><Relationship Id="rId14" Type="http://schemas.openxmlformats.org/officeDocument/2006/relationships/image" Target="../media/image239.emf"/><Relationship Id="rId22" Type="http://schemas.openxmlformats.org/officeDocument/2006/relationships/image" Target="../media/image243.emf"/><Relationship Id="rId27" Type="http://schemas.openxmlformats.org/officeDocument/2006/relationships/oleObject" Target="../embeddings/oleObject244.bin"/><Relationship Id="rId30" Type="http://schemas.openxmlformats.org/officeDocument/2006/relationships/image" Target="../media/image247.emf"/><Relationship Id="rId35" Type="http://schemas.openxmlformats.org/officeDocument/2006/relationships/oleObject" Target="../embeddings/oleObject248.bin"/><Relationship Id="rId43" Type="http://schemas.openxmlformats.org/officeDocument/2006/relationships/oleObject" Target="../embeddings/oleObject252.bin"/><Relationship Id="rId48" Type="http://schemas.openxmlformats.org/officeDocument/2006/relationships/image" Target="../media/image256.emf"/><Relationship Id="rId56" Type="http://schemas.openxmlformats.org/officeDocument/2006/relationships/image" Target="../media/image260.emf"/><Relationship Id="rId64" Type="http://schemas.openxmlformats.org/officeDocument/2006/relationships/image" Target="../media/image264.emf"/><Relationship Id="rId69" Type="http://schemas.openxmlformats.org/officeDocument/2006/relationships/oleObject" Target="../embeddings/oleObject265.bin"/><Relationship Id="rId77" Type="http://schemas.openxmlformats.org/officeDocument/2006/relationships/oleObject" Target="../embeddings/oleObject269.bin"/><Relationship Id="rId8" Type="http://schemas.openxmlformats.org/officeDocument/2006/relationships/image" Target="../media/image236.emf"/><Relationship Id="rId51" Type="http://schemas.openxmlformats.org/officeDocument/2006/relationships/oleObject" Target="../embeddings/oleObject256.bin"/><Relationship Id="rId72" Type="http://schemas.openxmlformats.org/officeDocument/2006/relationships/image" Target="../media/image268.emf"/><Relationship Id="rId80" Type="http://schemas.openxmlformats.org/officeDocument/2006/relationships/image" Target="../media/image272.emf"/><Relationship Id="rId3" Type="http://schemas.openxmlformats.org/officeDocument/2006/relationships/oleObject" Target="../embeddings/oleObject232.bin"/><Relationship Id="rId12" Type="http://schemas.openxmlformats.org/officeDocument/2006/relationships/image" Target="../media/image238.emf"/><Relationship Id="rId17" Type="http://schemas.openxmlformats.org/officeDocument/2006/relationships/oleObject" Target="../embeddings/oleObject239.bin"/><Relationship Id="rId25" Type="http://schemas.openxmlformats.org/officeDocument/2006/relationships/oleObject" Target="../embeddings/oleObject243.bin"/><Relationship Id="rId33" Type="http://schemas.openxmlformats.org/officeDocument/2006/relationships/oleObject" Target="../embeddings/oleObject247.bin"/><Relationship Id="rId38" Type="http://schemas.openxmlformats.org/officeDocument/2006/relationships/image" Target="../media/image251.emf"/><Relationship Id="rId46" Type="http://schemas.openxmlformats.org/officeDocument/2006/relationships/image" Target="../media/image255.emf"/><Relationship Id="rId59" Type="http://schemas.openxmlformats.org/officeDocument/2006/relationships/oleObject" Target="../embeddings/oleObject260.bin"/><Relationship Id="rId67" Type="http://schemas.openxmlformats.org/officeDocument/2006/relationships/oleObject" Target="../embeddings/oleObject264.bin"/><Relationship Id="rId20" Type="http://schemas.openxmlformats.org/officeDocument/2006/relationships/image" Target="../media/image242.emf"/><Relationship Id="rId41" Type="http://schemas.openxmlformats.org/officeDocument/2006/relationships/oleObject" Target="../embeddings/oleObject251.bin"/><Relationship Id="rId54" Type="http://schemas.openxmlformats.org/officeDocument/2006/relationships/image" Target="../media/image259.emf"/><Relationship Id="rId62" Type="http://schemas.openxmlformats.org/officeDocument/2006/relationships/image" Target="../media/image263.emf"/><Relationship Id="rId70" Type="http://schemas.openxmlformats.org/officeDocument/2006/relationships/image" Target="../media/image267.emf"/><Relationship Id="rId75" Type="http://schemas.openxmlformats.org/officeDocument/2006/relationships/oleObject" Target="../embeddings/oleObject268.bin"/><Relationship Id="rId1" Type="http://schemas.openxmlformats.org/officeDocument/2006/relationships/vmlDrawing" Target="../drawings/vmlDrawing22.vml"/><Relationship Id="rId6" Type="http://schemas.openxmlformats.org/officeDocument/2006/relationships/image" Target="../media/image235.emf"/><Relationship Id="rId15" Type="http://schemas.openxmlformats.org/officeDocument/2006/relationships/oleObject" Target="../embeddings/oleObject238.bin"/><Relationship Id="rId23" Type="http://schemas.openxmlformats.org/officeDocument/2006/relationships/oleObject" Target="../embeddings/oleObject242.bin"/><Relationship Id="rId28" Type="http://schemas.openxmlformats.org/officeDocument/2006/relationships/image" Target="../media/image246.emf"/><Relationship Id="rId36" Type="http://schemas.openxmlformats.org/officeDocument/2006/relationships/image" Target="../media/image250.emf"/><Relationship Id="rId49" Type="http://schemas.openxmlformats.org/officeDocument/2006/relationships/oleObject" Target="../embeddings/oleObject255.bin"/><Relationship Id="rId57" Type="http://schemas.openxmlformats.org/officeDocument/2006/relationships/oleObject" Target="../embeddings/oleObject259.bin"/></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71.bin"/><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image" Target="../media/image274.emf"/><Relationship Id="rId5" Type="http://schemas.openxmlformats.org/officeDocument/2006/relationships/oleObject" Target="../embeddings/oleObject272.bin"/><Relationship Id="rId4" Type="http://schemas.openxmlformats.org/officeDocument/2006/relationships/image" Target="../media/image273.emf"/></Relationships>
</file>

<file path=ppt/slides/_rels/slide26.xml.rels><?xml version="1.0" encoding="UTF-8" standalone="yes"?>
<Relationships xmlns="http://schemas.openxmlformats.org/package/2006/relationships"><Relationship Id="rId8" Type="http://schemas.openxmlformats.org/officeDocument/2006/relationships/image" Target="../media/image277.emf"/><Relationship Id="rId3" Type="http://schemas.openxmlformats.org/officeDocument/2006/relationships/oleObject" Target="../embeddings/oleObject273.bin"/><Relationship Id="rId7" Type="http://schemas.openxmlformats.org/officeDocument/2006/relationships/oleObject" Target="../embeddings/oleObject275.bin"/><Relationship Id="rId2" Type="http://schemas.openxmlformats.org/officeDocument/2006/relationships/slideLayout" Target="../slideLayouts/slideLayout12.xml"/><Relationship Id="rId1" Type="http://schemas.openxmlformats.org/officeDocument/2006/relationships/vmlDrawing" Target="../drawings/vmlDrawing24.vml"/><Relationship Id="rId6" Type="http://schemas.openxmlformats.org/officeDocument/2006/relationships/image" Target="../media/image276.emf"/><Relationship Id="rId5" Type="http://schemas.openxmlformats.org/officeDocument/2006/relationships/oleObject" Target="../embeddings/oleObject274.bin"/><Relationship Id="rId10" Type="http://schemas.openxmlformats.org/officeDocument/2006/relationships/image" Target="../media/image278.emf"/><Relationship Id="rId4" Type="http://schemas.openxmlformats.org/officeDocument/2006/relationships/image" Target="../media/image275.emf"/><Relationship Id="rId9" Type="http://schemas.openxmlformats.org/officeDocument/2006/relationships/oleObject" Target="../embeddings/oleObject276.bin"/></Relationships>
</file>

<file path=ppt/slides/_rels/slide27.xml.rels><?xml version="1.0" encoding="UTF-8" standalone="yes"?>
<Relationships xmlns="http://schemas.openxmlformats.org/package/2006/relationships"><Relationship Id="rId8" Type="http://schemas.openxmlformats.org/officeDocument/2006/relationships/image" Target="../media/image281.emf"/><Relationship Id="rId13" Type="http://schemas.openxmlformats.org/officeDocument/2006/relationships/oleObject" Target="../embeddings/oleObject282.bin"/><Relationship Id="rId18" Type="http://schemas.openxmlformats.org/officeDocument/2006/relationships/image" Target="../media/image286.emf"/><Relationship Id="rId26" Type="http://schemas.openxmlformats.org/officeDocument/2006/relationships/image" Target="../media/image290.emf"/><Relationship Id="rId3" Type="http://schemas.openxmlformats.org/officeDocument/2006/relationships/oleObject" Target="../embeddings/oleObject277.bin"/><Relationship Id="rId21" Type="http://schemas.openxmlformats.org/officeDocument/2006/relationships/oleObject" Target="../embeddings/oleObject286.bin"/><Relationship Id="rId7" Type="http://schemas.openxmlformats.org/officeDocument/2006/relationships/oleObject" Target="../embeddings/oleObject279.bin"/><Relationship Id="rId12" Type="http://schemas.openxmlformats.org/officeDocument/2006/relationships/image" Target="../media/image283.emf"/><Relationship Id="rId17" Type="http://schemas.openxmlformats.org/officeDocument/2006/relationships/oleObject" Target="../embeddings/oleObject284.bin"/><Relationship Id="rId25" Type="http://schemas.openxmlformats.org/officeDocument/2006/relationships/oleObject" Target="../embeddings/oleObject288.bin"/><Relationship Id="rId2" Type="http://schemas.openxmlformats.org/officeDocument/2006/relationships/slideLayout" Target="../slideLayouts/slideLayout12.xml"/><Relationship Id="rId16" Type="http://schemas.openxmlformats.org/officeDocument/2006/relationships/image" Target="../media/image285.emf"/><Relationship Id="rId20" Type="http://schemas.openxmlformats.org/officeDocument/2006/relationships/image" Target="../media/image287.emf"/><Relationship Id="rId29" Type="http://schemas.openxmlformats.org/officeDocument/2006/relationships/oleObject" Target="../embeddings/oleObject290.bin"/><Relationship Id="rId1" Type="http://schemas.openxmlformats.org/officeDocument/2006/relationships/vmlDrawing" Target="../drawings/vmlDrawing25.vml"/><Relationship Id="rId6" Type="http://schemas.openxmlformats.org/officeDocument/2006/relationships/image" Target="../media/image280.emf"/><Relationship Id="rId11" Type="http://schemas.openxmlformats.org/officeDocument/2006/relationships/oleObject" Target="../embeddings/oleObject281.bin"/><Relationship Id="rId24" Type="http://schemas.openxmlformats.org/officeDocument/2006/relationships/image" Target="../media/image289.emf"/><Relationship Id="rId5" Type="http://schemas.openxmlformats.org/officeDocument/2006/relationships/oleObject" Target="../embeddings/oleObject278.bin"/><Relationship Id="rId15" Type="http://schemas.openxmlformats.org/officeDocument/2006/relationships/oleObject" Target="../embeddings/oleObject283.bin"/><Relationship Id="rId23" Type="http://schemas.openxmlformats.org/officeDocument/2006/relationships/oleObject" Target="../embeddings/oleObject287.bin"/><Relationship Id="rId28" Type="http://schemas.openxmlformats.org/officeDocument/2006/relationships/image" Target="../media/image291.emf"/><Relationship Id="rId10" Type="http://schemas.openxmlformats.org/officeDocument/2006/relationships/image" Target="../media/image282.emf"/><Relationship Id="rId19" Type="http://schemas.openxmlformats.org/officeDocument/2006/relationships/oleObject" Target="../embeddings/oleObject285.bin"/><Relationship Id="rId4" Type="http://schemas.openxmlformats.org/officeDocument/2006/relationships/image" Target="../media/image279.emf"/><Relationship Id="rId9" Type="http://schemas.openxmlformats.org/officeDocument/2006/relationships/oleObject" Target="../embeddings/oleObject280.bin"/><Relationship Id="rId14" Type="http://schemas.openxmlformats.org/officeDocument/2006/relationships/image" Target="../media/image284.emf"/><Relationship Id="rId22" Type="http://schemas.openxmlformats.org/officeDocument/2006/relationships/image" Target="../media/image288.emf"/><Relationship Id="rId27" Type="http://schemas.openxmlformats.org/officeDocument/2006/relationships/oleObject" Target="../embeddings/oleObject289.bin"/><Relationship Id="rId30" Type="http://schemas.openxmlformats.org/officeDocument/2006/relationships/image" Target="../media/image292.emf"/></Relationships>
</file>

<file path=ppt/slides/_rels/slide28.xml.rels><?xml version="1.0" encoding="UTF-8" standalone="yes"?>
<Relationships xmlns="http://schemas.openxmlformats.org/package/2006/relationships"><Relationship Id="rId8" Type="http://schemas.openxmlformats.org/officeDocument/2006/relationships/image" Target="../media/image295.emf"/><Relationship Id="rId13" Type="http://schemas.openxmlformats.org/officeDocument/2006/relationships/oleObject" Target="../embeddings/oleObject296.bin"/><Relationship Id="rId18" Type="http://schemas.openxmlformats.org/officeDocument/2006/relationships/image" Target="../media/image300.emf"/><Relationship Id="rId26" Type="http://schemas.openxmlformats.org/officeDocument/2006/relationships/image" Target="../media/image304.emf"/><Relationship Id="rId39" Type="http://schemas.openxmlformats.org/officeDocument/2006/relationships/oleObject" Target="../embeddings/oleObject309.bin"/><Relationship Id="rId3" Type="http://schemas.openxmlformats.org/officeDocument/2006/relationships/oleObject" Target="../embeddings/oleObject291.bin"/><Relationship Id="rId21" Type="http://schemas.openxmlformats.org/officeDocument/2006/relationships/oleObject" Target="../embeddings/oleObject300.bin"/><Relationship Id="rId34" Type="http://schemas.openxmlformats.org/officeDocument/2006/relationships/image" Target="../media/image308.emf"/><Relationship Id="rId42" Type="http://schemas.openxmlformats.org/officeDocument/2006/relationships/image" Target="../media/image312.emf"/><Relationship Id="rId7" Type="http://schemas.openxmlformats.org/officeDocument/2006/relationships/oleObject" Target="../embeddings/oleObject293.bin"/><Relationship Id="rId12" Type="http://schemas.openxmlformats.org/officeDocument/2006/relationships/image" Target="../media/image297.emf"/><Relationship Id="rId17" Type="http://schemas.openxmlformats.org/officeDocument/2006/relationships/oleObject" Target="../embeddings/oleObject298.bin"/><Relationship Id="rId25" Type="http://schemas.openxmlformats.org/officeDocument/2006/relationships/oleObject" Target="../embeddings/oleObject302.bin"/><Relationship Id="rId33" Type="http://schemas.openxmlformats.org/officeDocument/2006/relationships/oleObject" Target="../embeddings/oleObject306.bin"/><Relationship Id="rId38" Type="http://schemas.openxmlformats.org/officeDocument/2006/relationships/image" Target="../media/image310.emf"/><Relationship Id="rId2" Type="http://schemas.openxmlformats.org/officeDocument/2006/relationships/slideLayout" Target="../slideLayouts/slideLayout2.xml"/><Relationship Id="rId16" Type="http://schemas.openxmlformats.org/officeDocument/2006/relationships/image" Target="../media/image299.emf"/><Relationship Id="rId20" Type="http://schemas.openxmlformats.org/officeDocument/2006/relationships/image" Target="../media/image301.emf"/><Relationship Id="rId29" Type="http://schemas.openxmlformats.org/officeDocument/2006/relationships/oleObject" Target="../embeddings/oleObject304.bin"/><Relationship Id="rId41" Type="http://schemas.openxmlformats.org/officeDocument/2006/relationships/oleObject" Target="../embeddings/oleObject310.bin"/><Relationship Id="rId1" Type="http://schemas.openxmlformats.org/officeDocument/2006/relationships/vmlDrawing" Target="../drawings/vmlDrawing26.vml"/><Relationship Id="rId6" Type="http://schemas.openxmlformats.org/officeDocument/2006/relationships/image" Target="../media/image294.emf"/><Relationship Id="rId11" Type="http://schemas.openxmlformats.org/officeDocument/2006/relationships/oleObject" Target="../embeddings/oleObject295.bin"/><Relationship Id="rId24" Type="http://schemas.openxmlformats.org/officeDocument/2006/relationships/image" Target="../media/image303.emf"/><Relationship Id="rId32" Type="http://schemas.openxmlformats.org/officeDocument/2006/relationships/image" Target="../media/image307.emf"/><Relationship Id="rId37" Type="http://schemas.openxmlformats.org/officeDocument/2006/relationships/oleObject" Target="../embeddings/oleObject308.bin"/><Relationship Id="rId40" Type="http://schemas.openxmlformats.org/officeDocument/2006/relationships/image" Target="../media/image311.emf"/><Relationship Id="rId5" Type="http://schemas.openxmlformats.org/officeDocument/2006/relationships/oleObject" Target="../embeddings/oleObject292.bin"/><Relationship Id="rId15" Type="http://schemas.openxmlformats.org/officeDocument/2006/relationships/oleObject" Target="../embeddings/oleObject297.bin"/><Relationship Id="rId23" Type="http://schemas.openxmlformats.org/officeDocument/2006/relationships/oleObject" Target="../embeddings/oleObject301.bin"/><Relationship Id="rId28" Type="http://schemas.openxmlformats.org/officeDocument/2006/relationships/image" Target="../media/image305.emf"/><Relationship Id="rId36" Type="http://schemas.openxmlformats.org/officeDocument/2006/relationships/image" Target="../media/image309.emf"/><Relationship Id="rId10" Type="http://schemas.openxmlformats.org/officeDocument/2006/relationships/image" Target="../media/image296.emf"/><Relationship Id="rId19" Type="http://schemas.openxmlformats.org/officeDocument/2006/relationships/oleObject" Target="../embeddings/oleObject299.bin"/><Relationship Id="rId31" Type="http://schemas.openxmlformats.org/officeDocument/2006/relationships/oleObject" Target="../embeddings/oleObject305.bin"/><Relationship Id="rId44" Type="http://schemas.openxmlformats.org/officeDocument/2006/relationships/image" Target="../media/image313.emf"/><Relationship Id="rId4" Type="http://schemas.openxmlformats.org/officeDocument/2006/relationships/image" Target="../media/image293.emf"/><Relationship Id="rId9" Type="http://schemas.openxmlformats.org/officeDocument/2006/relationships/oleObject" Target="../embeddings/oleObject294.bin"/><Relationship Id="rId14" Type="http://schemas.openxmlformats.org/officeDocument/2006/relationships/image" Target="../media/image298.emf"/><Relationship Id="rId22" Type="http://schemas.openxmlformats.org/officeDocument/2006/relationships/image" Target="../media/image302.emf"/><Relationship Id="rId27" Type="http://schemas.openxmlformats.org/officeDocument/2006/relationships/oleObject" Target="../embeddings/oleObject303.bin"/><Relationship Id="rId30" Type="http://schemas.openxmlformats.org/officeDocument/2006/relationships/image" Target="../media/image306.emf"/><Relationship Id="rId35" Type="http://schemas.openxmlformats.org/officeDocument/2006/relationships/oleObject" Target="../embeddings/oleObject307.bin"/><Relationship Id="rId43" Type="http://schemas.openxmlformats.org/officeDocument/2006/relationships/oleObject" Target="../embeddings/oleObject311.bin"/></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312.bin"/><Relationship Id="rId2" Type="http://schemas.openxmlformats.org/officeDocument/2006/relationships/slideLayout" Target="../slideLayouts/slideLayout7.xml"/><Relationship Id="rId1" Type="http://schemas.openxmlformats.org/officeDocument/2006/relationships/vmlDrawing" Target="../drawings/vmlDrawing27.vml"/><Relationship Id="rId4" Type="http://schemas.openxmlformats.org/officeDocument/2006/relationships/image" Target="../media/image314.emf"/></Relationships>
</file>

<file path=ppt/slides/_rels/slide31.xml.rels><?xml version="1.0" encoding="UTF-8" standalone="yes"?>
<Relationships xmlns="http://schemas.openxmlformats.org/package/2006/relationships"><Relationship Id="rId13" Type="http://schemas.openxmlformats.org/officeDocument/2006/relationships/image" Target="../media/image319.emf"/><Relationship Id="rId18" Type="http://schemas.openxmlformats.org/officeDocument/2006/relationships/oleObject" Target="../embeddings/oleObject320.bin"/><Relationship Id="rId26" Type="http://schemas.openxmlformats.org/officeDocument/2006/relationships/oleObject" Target="../embeddings/oleObject324.bin"/><Relationship Id="rId39" Type="http://schemas.openxmlformats.org/officeDocument/2006/relationships/image" Target="../media/image332.emf"/><Relationship Id="rId21" Type="http://schemas.openxmlformats.org/officeDocument/2006/relationships/image" Target="../media/image323.emf"/><Relationship Id="rId34" Type="http://schemas.openxmlformats.org/officeDocument/2006/relationships/oleObject" Target="../embeddings/oleObject328.bin"/><Relationship Id="rId42" Type="http://schemas.openxmlformats.org/officeDocument/2006/relationships/oleObject" Target="../embeddings/oleObject332.bin"/><Relationship Id="rId47" Type="http://schemas.openxmlformats.org/officeDocument/2006/relationships/image" Target="../media/image336.emf"/><Relationship Id="rId50" Type="http://schemas.openxmlformats.org/officeDocument/2006/relationships/oleObject" Target="../embeddings/oleObject336.bin"/><Relationship Id="rId55" Type="http://schemas.openxmlformats.org/officeDocument/2006/relationships/image" Target="../media/image340.emf"/><Relationship Id="rId63" Type="http://schemas.openxmlformats.org/officeDocument/2006/relationships/image" Target="../media/image344.emf"/><Relationship Id="rId68" Type="http://schemas.openxmlformats.org/officeDocument/2006/relationships/oleObject" Target="../embeddings/oleObject345.bin"/><Relationship Id="rId7" Type="http://schemas.openxmlformats.org/officeDocument/2006/relationships/image" Target="../media/image316.emf"/><Relationship Id="rId71" Type="http://schemas.openxmlformats.org/officeDocument/2006/relationships/image" Target="../media/image348.emf"/><Relationship Id="rId2" Type="http://schemas.openxmlformats.org/officeDocument/2006/relationships/slideLayout" Target="../slideLayouts/slideLayout7.xml"/><Relationship Id="rId16" Type="http://schemas.openxmlformats.org/officeDocument/2006/relationships/oleObject" Target="../embeddings/oleObject319.bin"/><Relationship Id="rId29" Type="http://schemas.openxmlformats.org/officeDocument/2006/relationships/image" Target="../media/image327.emf"/><Relationship Id="rId11" Type="http://schemas.openxmlformats.org/officeDocument/2006/relationships/image" Target="../media/image318.emf"/><Relationship Id="rId24" Type="http://schemas.openxmlformats.org/officeDocument/2006/relationships/oleObject" Target="../embeddings/oleObject323.bin"/><Relationship Id="rId32" Type="http://schemas.openxmlformats.org/officeDocument/2006/relationships/oleObject" Target="../embeddings/oleObject327.bin"/><Relationship Id="rId37" Type="http://schemas.openxmlformats.org/officeDocument/2006/relationships/image" Target="../media/image331.emf"/><Relationship Id="rId40" Type="http://schemas.openxmlformats.org/officeDocument/2006/relationships/oleObject" Target="../embeddings/oleObject331.bin"/><Relationship Id="rId45" Type="http://schemas.openxmlformats.org/officeDocument/2006/relationships/image" Target="../media/image335.emf"/><Relationship Id="rId53" Type="http://schemas.openxmlformats.org/officeDocument/2006/relationships/image" Target="../media/image339.emf"/><Relationship Id="rId58" Type="http://schemas.openxmlformats.org/officeDocument/2006/relationships/oleObject" Target="../embeddings/oleObject340.bin"/><Relationship Id="rId66" Type="http://schemas.openxmlformats.org/officeDocument/2006/relationships/oleObject" Target="../embeddings/oleObject344.bin"/><Relationship Id="rId74" Type="http://schemas.openxmlformats.org/officeDocument/2006/relationships/oleObject" Target="../embeddings/oleObject348.bin"/><Relationship Id="rId5" Type="http://schemas.openxmlformats.org/officeDocument/2006/relationships/image" Target="../media/image315.emf"/><Relationship Id="rId15" Type="http://schemas.openxmlformats.org/officeDocument/2006/relationships/image" Target="../media/image320.emf"/><Relationship Id="rId23" Type="http://schemas.openxmlformats.org/officeDocument/2006/relationships/image" Target="../media/image324.emf"/><Relationship Id="rId28" Type="http://schemas.openxmlformats.org/officeDocument/2006/relationships/oleObject" Target="../embeddings/oleObject325.bin"/><Relationship Id="rId36" Type="http://schemas.openxmlformats.org/officeDocument/2006/relationships/oleObject" Target="../embeddings/oleObject329.bin"/><Relationship Id="rId49" Type="http://schemas.openxmlformats.org/officeDocument/2006/relationships/image" Target="../media/image337.emf"/><Relationship Id="rId57" Type="http://schemas.openxmlformats.org/officeDocument/2006/relationships/image" Target="../media/image341.emf"/><Relationship Id="rId61" Type="http://schemas.openxmlformats.org/officeDocument/2006/relationships/image" Target="../media/image343.emf"/><Relationship Id="rId10" Type="http://schemas.openxmlformats.org/officeDocument/2006/relationships/oleObject" Target="../embeddings/oleObject316.bin"/><Relationship Id="rId19" Type="http://schemas.openxmlformats.org/officeDocument/2006/relationships/image" Target="../media/image322.emf"/><Relationship Id="rId31" Type="http://schemas.openxmlformats.org/officeDocument/2006/relationships/image" Target="../media/image328.emf"/><Relationship Id="rId44" Type="http://schemas.openxmlformats.org/officeDocument/2006/relationships/oleObject" Target="../embeddings/oleObject333.bin"/><Relationship Id="rId52" Type="http://schemas.openxmlformats.org/officeDocument/2006/relationships/oleObject" Target="../embeddings/oleObject337.bin"/><Relationship Id="rId60" Type="http://schemas.openxmlformats.org/officeDocument/2006/relationships/oleObject" Target="../embeddings/oleObject341.bin"/><Relationship Id="rId65" Type="http://schemas.openxmlformats.org/officeDocument/2006/relationships/image" Target="../media/image345.emf"/><Relationship Id="rId73" Type="http://schemas.openxmlformats.org/officeDocument/2006/relationships/image" Target="../media/image349.emf"/><Relationship Id="rId4" Type="http://schemas.openxmlformats.org/officeDocument/2006/relationships/oleObject" Target="../embeddings/oleObject313.bin"/><Relationship Id="rId9" Type="http://schemas.openxmlformats.org/officeDocument/2006/relationships/image" Target="../media/image317.emf"/><Relationship Id="rId14" Type="http://schemas.openxmlformats.org/officeDocument/2006/relationships/oleObject" Target="../embeddings/oleObject318.bin"/><Relationship Id="rId22" Type="http://schemas.openxmlformats.org/officeDocument/2006/relationships/oleObject" Target="../embeddings/oleObject322.bin"/><Relationship Id="rId27" Type="http://schemas.openxmlformats.org/officeDocument/2006/relationships/image" Target="../media/image326.emf"/><Relationship Id="rId30" Type="http://schemas.openxmlformats.org/officeDocument/2006/relationships/oleObject" Target="../embeddings/oleObject326.bin"/><Relationship Id="rId35" Type="http://schemas.openxmlformats.org/officeDocument/2006/relationships/image" Target="../media/image330.emf"/><Relationship Id="rId43" Type="http://schemas.openxmlformats.org/officeDocument/2006/relationships/image" Target="../media/image334.emf"/><Relationship Id="rId48" Type="http://schemas.openxmlformats.org/officeDocument/2006/relationships/oleObject" Target="../embeddings/oleObject335.bin"/><Relationship Id="rId56" Type="http://schemas.openxmlformats.org/officeDocument/2006/relationships/oleObject" Target="../embeddings/oleObject339.bin"/><Relationship Id="rId64" Type="http://schemas.openxmlformats.org/officeDocument/2006/relationships/oleObject" Target="../embeddings/oleObject343.bin"/><Relationship Id="rId69" Type="http://schemas.openxmlformats.org/officeDocument/2006/relationships/image" Target="../media/image347.emf"/><Relationship Id="rId8" Type="http://schemas.openxmlformats.org/officeDocument/2006/relationships/oleObject" Target="../embeddings/oleObject315.bin"/><Relationship Id="rId51" Type="http://schemas.openxmlformats.org/officeDocument/2006/relationships/image" Target="../media/image338.emf"/><Relationship Id="rId72" Type="http://schemas.openxmlformats.org/officeDocument/2006/relationships/oleObject" Target="../embeddings/oleObject347.bin"/><Relationship Id="rId3" Type="http://schemas.openxmlformats.org/officeDocument/2006/relationships/slide" Target="slide33.xml"/><Relationship Id="rId12" Type="http://schemas.openxmlformats.org/officeDocument/2006/relationships/oleObject" Target="../embeddings/oleObject317.bin"/><Relationship Id="rId17" Type="http://schemas.openxmlformats.org/officeDocument/2006/relationships/image" Target="../media/image321.emf"/><Relationship Id="rId25" Type="http://schemas.openxmlformats.org/officeDocument/2006/relationships/image" Target="../media/image325.emf"/><Relationship Id="rId33" Type="http://schemas.openxmlformats.org/officeDocument/2006/relationships/image" Target="../media/image329.emf"/><Relationship Id="rId38" Type="http://schemas.openxmlformats.org/officeDocument/2006/relationships/oleObject" Target="../embeddings/oleObject330.bin"/><Relationship Id="rId46" Type="http://schemas.openxmlformats.org/officeDocument/2006/relationships/oleObject" Target="../embeddings/oleObject334.bin"/><Relationship Id="rId59" Type="http://schemas.openxmlformats.org/officeDocument/2006/relationships/image" Target="../media/image342.emf"/><Relationship Id="rId67" Type="http://schemas.openxmlformats.org/officeDocument/2006/relationships/image" Target="../media/image346.emf"/><Relationship Id="rId20" Type="http://schemas.openxmlformats.org/officeDocument/2006/relationships/oleObject" Target="../embeddings/oleObject321.bin"/><Relationship Id="rId41" Type="http://schemas.openxmlformats.org/officeDocument/2006/relationships/image" Target="../media/image333.emf"/><Relationship Id="rId54" Type="http://schemas.openxmlformats.org/officeDocument/2006/relationships/oleObject" Target="../embeddings/oleObject338.bin"/><Relationship Id="rId62" Type="http://schemas.openxmlformats.org/officeDocument/2006/relationships/oleObject" Target="../embeddings/oleObject342.bin"/><Relationship Id="rId70" Type="http://schemas.openxmlformats.org/officeDocument/2006/relationships/oleObject" Target="../embeddings/oleObject346.bin"/><Relationship Id="rId75" Type="http://schemas.openxmlformats.org/officeDocument/2006/relationships/image" Target="../media/image350.emf"/><Relationship Id="rId1" Type="http://schemas.openxmlformats.org/officeDocument/2006/relationships/vmlDrawing" Target="../drawings/vmlDrawing28.vml"/><Relationship Id="rId6" Type="http://schemas.openxmlformats.org/officeDocument/2006/relationships/oleObject" Target="../embeddings/oleObject314.bin"/></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351.bin"/><Relationship Id="rId13" Type="http://schemas.openxmlformats.org/officeDocument/2006/relationships/image" Target="../media/image355.emf"/><Relationship Id="rId18" Type="http://schemas.openxmlformats.org/officeDocument/2006/relationships/oleObject" Target="../embeddings/oleObject356.bin"/><Relationship Id="rId3" Type="http://schemas.openxmlformats.org/officeDocument/2006/relationships/oleObject" Target="../embeddings/oleObject349.bin"/><Relationship Id="rId7" Type="http://schemas.openxmlformats.org/officeDocument/2006/relationships/image" Target="../media/image352.emf"/><Relationship Id="rId12" Type="http://schemas.openxmlformats.org/officeDocument/2006/relationships/oleObject" Target="../embeddings/oleObject353.bin"/><Relationship Id="rId17" Type="http://schemas.openxmlformats.org/officeDocument/2006/relationships/image" Target="../media/image357.emf"/><Relationship Id="rId2" Type="http://schemas.openxmlformats.org/officeDocument/2006/relationships/slideLayout" Target="../slideLayouts/slideLayout7.xml"/><Relationship Id="rId16" Type="http://schemas.openxmlformats.org/officeDocument/2006/relationships/oleObject" Target="../embeddings/oleObject355.bin"/><Relationship Id="rId1" Type="http://schemas.openxmlformats.org/officeDocument/2006/relationships/vmlDrawing" Target="../drawings/vmlDrawing29.vml"/><Relationship Id="rId6" Type="http://schemas.openxmlformats.org/officeDocument/2006/relationships/oleObject" Target="../embeddings/oleObject350.bin"/><Relationship Id="rId11" Type="http://schemas.openxmlformats.org/officeDocument/2006/relationships/image" Target="../media/image354.emf"/><Relationship Id="rId5" Type="http://schemas.openxmlformats.org/officeDocument/2006/relationships/slide" Target="slide31.xml"/><Relationship Id="rId15" Type="http://schemas.openxmlformats.org/officeDocument/2006/relationships/image" Target="../media/image356.emf"/><Relationship Id="rId10" Type="http://schemas.openxmlformats.org/officeDocument/2006/relationships/oleObject" Target="../embeddings/oleObject352.bin"/><Relationship Id="rId19" Type="http://schemas.openxmlformats.org/officeDocument/2006/relationships/image" Target="../media/image358.emf"/><Relationship Id="rId4" Type="http://schemas.openxmlformats.org/officeDocument/2006/relationships/image" Target="../media/image351.emf"/><Relationship Id="rId9" Type="http://schemas.openxmlformats.org/officeDocument/2006/relationships/image" Target="../media/image353.emf"/><Relationship Id="rId14" Type="http://schemas.openxmlformats.org/officeDocument/2006/relationships/oleObject" Target="../embeddings/oleObject354.bin"/></Relationships>
</file>

<file path=ppt/slides/_rels/slide33.xml.rels><?xml version="1.0" encoding="UTF-8" standalone="yes"?>
<Relationships xmlns="http://schemas.openxmlformats.org/package/2006/relationships"><Relationship Id="rId2" Type="http://schemas.openxmlformats.org/officeDocument/2006/relationships/slide" Target="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357.bin"/><Relationship Id="rId2" Type="http://schemas.openxmlformats.org/officeDocument/2006/relationships/slideLayout" Target="../slideLayouts/slideLayout7.xml"/><Relationship Id="rId1" Type="http://schemas.openxmlformats.org/officeDocument/2006/relationships/vmlDrawing" Target="../drawings/vmlDrawing30.vml"/><Relationship Id="rId4" Type="http://schemas.openxmlformats.org/officeDocument/2006/relationships/image" Target="../media/image359.emf"/></Relationships>
</file>

<file path=ppt/slides/_rels/slide35.xml.rels><?xml version="1.0" encoding="UTF-8" standalone="yes"?>
<Relationships xmlns="http://schemas.openxmlformats.org/package/2006/relationships"><Relationship Id="rId13" Type="http://schemas.openxmlformats.org/officeDocument/2006/relationships/oleObject" Target="../embeddings/oleObject363.bin"/><Relationship Id="rId18" Type="http://schemas.openxmlformats.org/officeDocument/2006/relationships/image" Target="../media/image367.emf"/><Relationship Id="rId26" Type="http://schemas.openxmlformats.org/officeDocument/2006/relationships/image" Target="../media/image371.emf"/><Relationship Id="rId39" Type="http://schemas.openxmlformats.org/officeDocument/2006/relationships/oleObject" Target="../embeddings/oleObject376.bin"/><Relationship Id="rId21" Type="http://schemas.openxmlformats.org/officeDocument/2006/relationships/oleObject" Target="../embeddings/oleObject367.bin"/><Relationship Id="rId34" Type="http://schemas.openxmlformats.org/officeDocument/2006/relationships/image" Target="../media/image375.emf"/><Relationship Id="rId42" Type="http://schemas.openxmlformats.org/officeDocument/2006/relationships/image" Target="../media/image379.emf"/><Relationship Id="rId47" Type="http://schemas.openxmlformats.org/officeDocument/2006/relationships/oleObject" Target="../embeddings/oleObject380.bin"/><Relationship Id="rId50" Type="http://schemas.openxmlformats.org/officeDocument/2006/relationships/image" Target="../media/image383.emf"/><Relationship Id="rId55" Type="http://schemas.openxmlformats.org/officeDocument/2006/relationships/oleObject" Target="../embeddings/oleObject384.bin"/><Relationship Id="rId63" Type="http://schemas.openxmlformats.org/officeDocument/2006/relationships/oleObject" Target="../embeddings/oleObject388.bin"/><Relationship Id="rId68" Type="http://schemas.openxmlformats.org/officeDocument/2006/relationships/image" Target="../media/image392.emf"/><Relationship Id="rId7" Type="http://schemas.openxmlformats.org/officeDocument/2006/relationships/oleObject" Target="../embeddings/oleObject360.bin"/><Relationship Id="rId71" Type="http://schemas.openxmlformats.org/officeDocument/2006/relationships/oleObject" Target="../embeddings/oleObject392.bin"/><Relationship Id="rId2" Type="http://schemas.openxmlformats.org/officeDocument/2006/relationships/slideLayout" Target="../slideLayouts/slideLayout7.xml"/><Relationship Id="rId16" Type="http://schemas.openxmlformats.org/officeDocument/2006/relationships/image" Target="../media/image366.emf"/><Relationship Id="rId29" Type="http://schemas.openxmlformats.org/officeDocument/2006/relationships/oleObject" Target="../embeddings/oleObject371.bin"/><Relationship Id="rId11" Type="http://schemas.openxmlformats.org/officeDocument/2006/relationships/oleObject" Target="../embeddings/oleObject362.bin"/><Relationship Id="rId24" Type="http://schemas.openxmlformats.org/officeDocument/2006/relationships/image" Target="../media/image370.emf"/><Relationship Id="rId32" Type="http://schemas.openxmlformats.org/officeDocument/2006/relationships/image" Target="../media/image374.emf"/><Relationship Id="rId37" Type="http://schemas.openxmlformats.org/officeDocument/2006/relationships/oleObject" Target="../embeddings/oleObject375.bin"/><Relationship Id="rId40" Type="http://schemas.openxmlformats.org/officeDocument/2006/relationships/image" Target="../media/image378.emf"/><Relationship Id="rId45" Type="http://schemas.openxmlformats.org/officeDocument/2006/relationships/oleObject" Target="../embeddings/oleObject379.bin"/><Relationship Id="rId53" Type="http://schemas.openxmlformats.org/officeDocument/2006/relationships/oleObject" Target="../embeddings/oleObject383.bin"/><Relationship Id="rId58" Type="http://schemas.openxmlformats.org/officeDocument/2006/relationships/image" Target="../media/image387.emf"/><Relationship Id="rId66" Type="http://schemas.openxmlformats.org/officeDocument/2006/relationships/image" Target="../media/image391.emf"/><Relationship Id="rId74" Type="http://schemas.openxmlformats.org/officeDocument/2006/relationships/image" Target="../media/image395.emf"/><Relationship Id="rId5" Type="http://schemas.openxmlformats.org/officeDocument/2006/relationships/oleObject" Target="../embeddings/oleObject359.bin"/><Relationship Id="rId15" Type="http://schemas.openxmlformats.org/officeDocument/2006/relationships/oleObject" Target="../embeddings/oleObject364.bin"/><Relationship Id="rId23" Type="http://schemas.openxmlformats.org/officeDocument/2006/relationships/oleObject" Target="../embeddings/oleObject368.bin"/><Relationship Id="rId28" Type="http://schemas.openxmlformats.org/officeDocument/2006/relationships/image" Target="../media/image372.emf"/><Relationship Id="rId36" Type="http://schemas.openxmlformats.org/officeDocument/2006/relationships/image" Target="../media/image376.emf"/><Relationship Id="rId49" Type="http://schemas.openxmlformats.org/officeDocument/2006/relationships/oleObject" Target="../embeddings/oleObject381.bin"/><Relationship Id="rId57" Type="http://schemas.openxmlformats.org/officeDocument/2006/relationships/oleObject" Target="../embeddings/oleObject385.bin"/><Relationship Id="rId61" Type="http://schemas.openxmlformats.org/officeDocument/2006/relationships/oleObject" Target="../embeddings/oleObject387.bin"/><Relationship Id="rId10" Type="http://schemas.openxmlformats.org/officeDocument/2006/relationships/image" Target="../media/image363.emf"/><Relationship Id="rId19" Type="http://schemas.openxmlformats.org/officeDocument/2006/relationships/oleObject" Target="../embeddings/oleObject366.bin"/><Relationship Id="rId31" Type="http://schemas.openxmlformats.org/officeDocument/2006/relationships/oleObject" Target="../embeddings/oleObject372.bin"/><Relationship Id="rId44" Type="http://schemas.openxmlformats.org/officeDocument/2006/relationships/image" Target="../media/image380.emf"/><Relationship Id="rId52" Type="http://schemas.openxmlformats.org/officeDocument/2006/relationships/image" Target="../media/image384.emf"/><Relationship Id="rId60" Type="http://schemas.openxmlformats.org/officeDocument/2006/relationships/image" Target="../media/image388.emf"/><Relationship Id="rId65" Type="http://schemas.openxmlformats.org/officeDocument/2006/relationships/oleObject" Target="../embeddings/oleObject389.bin"/><Relationship Id="rId73" Type="http://schemas.openxmlformats.org/officeDocument/2006/relationships/oleObject" Target="../embeddings/oleObject393.bin"/><Relationship Id="rId4" Type="http://schemas.openxmlformats.org/officeDocument/2006/relationships/image" Target="../media/image360.emf"/><Relationship Id="rId9" Type="http://schemas.openxmlformats.org/officeDocument/2006/relationships/oleObject" Target="../embeddings/oleObject361.bin"/><Relationship Id="rId14" Type="http://schemas.openxmlformats.org/officeDocument/2006/relationships/image" Target="../media/image365.emf"/><Relationship Id="rId22" Type="http://schemas.openxmlformats.org/officeDocument/2006/relationships/image" Target="../media/image369.emf"/><Relationship Id="rId27" Type="http://schemas.openxmlformats.org/officeDocument/2006/relationships/oleObject" Target="../embeddings/oleObject370.bin"/><Relationship Id="rId30" Type="http://schemas.openxmlformats.org/officeDocument/2006/relationships/image" Target="../media/image373.emf"/><Relationship Id="rId35" Type="http://schemas.openxmlformats.org/officeDocument/2006/relationships/oleObject" Target="../embeddings/oleObject374.bin"/><Relationship Id="rId43" Type="http://schemas.openxmlformats.org/officeDocument/2006/relationships/oleObject" Target="../embeddings/oleObject378.bin"/><Relationship Id="rId48" Type="http://schemas.openxmlformats.org/officeDocument/2006/relationships/image" Target="../media/image382.emf"/><Relationship Id="rId56" Type="http://schemas.openxmlformats.org/officeDocument/2006/relationships/image" Target="../media/image386.emf"/><Relationship Id="rId64" Type="http://schemas.openxmlformats.org/officeDocument/2006/relationships/image" Target="../media/image390.emf"/><Relationship Id="rId69" Type="http://schemas.openxmlformats.org/officeDocument/2006/relationships/oleObject" Target="../embeddings/oleObject391.bin"/><Relationship Id="rId8" Type="http://schemas.openxmlformats.org/officeDocument/2006/relationships/image" Target="../media/image362.emf"/><Relationship Id="rId51" Type="http://schemas.openxmlformats.org/officeDocument/2006/relationships/oleObject" Target="../embeddings/oleObject382.bin"/><Relationship Id="rId72" Type="http://schemas.openxmlformats.org/officeDocument/2006/relationships/image" Target="../media/image394.emf"/><Relationship Id="rId3" Type="http://schemas.openxmlformats.org/officeDocument/2006/relationships/oleObject" Target="../embeddings/oleObject358.bin"/><Relationship Id="rId12" Type="http://schemas.openxmlformats.org/officeDocument/2006/relationships/image" Target="../media/image364.emf"/><Relationship Id="rId17" Type="http://schemas.openxmlformats.org/officeDocument/2006/relationships/oleObject" Target="../embeddings/oleObject365.bin"/><Relationship Id="rId25" Type="http://schemas.openxmlformats.org/officeDocument/2006/relationships/oleObject" Target="../embeddings/oleObject369.bin"/><Relationship Id="rId33" Type="http://schemas.openxmlformats.org/officeDocument/2006/relationships/oleObject" Target="../embeddings/oleObject373.bin"/><Relationship Id="rId38" Type="http://schemas.openxmlformats.org/officeDocument/2006/relationships/image" Target="../media/image377.emf"/><Relationship Id="rId46" Type="http://schemas.openxmlformats.org/officeDocument/2006/relationships/image" Target="../media/image381.emf"/><Relationship Id="rId59" Type="http://schemas.openxmlformats.org/officeDocument/2006/relationships/oleObject" Target="../embeddings/oleObject386.bin"/><Relationship Id="rId67" Type="http://schemas.openxmlformats.org/officeDocument/2006/relationships/oleObject" Target="../embeddings/oleObject390.bin"/><Relationship Id="rId20" Type="http://schemas.openxmlformats.org/officeDocument/2006/relationships/image" Target="../media/image368.emf"/><Relationship Id="rId41" Type="http://schemas.openxmlformats.org/officeDocument/2006/relationships/oleObject" Target="../embeddings/oleObject377.bin"/><Relationship Id="rId54" Type="http://schemas.openxmlformats.org/officeDocument/2006/relationships/image" Target="../media/image385.emf"/><Relationship Id="rId62" Type="http://schemas.openxmlformats.org/officeDocument/2006/relationships/image" Target="../media/image389.emf"/><Relationship Id="rId70" Type="http://schemas.openxmlformats.org/officeDocument/2006/relationships/image" Target="../media/image393.emf"/><Relationship Id="rId1" Type="http://schemas.openxmlformats.org/officeDocument/2006/relationships/vmlDrawing" Target="../drawings/vmlDrawing31.vml"/><Relationship Id="rId6" Type="http://schemas.openxmlformats.org/officeDocument/2006/relationships/image" Target="../media/image361.emf"/></Relationships>
</file>

<file path=ppt/slides/_rels/slide36.xml.rels><?xml version="1.0" encoding="UTF-8" standalone="yes"?>
<Relationships xmlns="http://schemas.openxmlformats.org/package/2006/relationships"><Relationship Id="rId13" Type="http://schemas.openxmlformats.org/officeDocument/2006/relationships/oleObject" Target="../embeddings/oleObject399.bin"/><Relationship Id="rId18" Type="http://schemas.openxmlformats.org/officeDocument/2006/relationships/image" Target="../media/image403.emf"/><Relationship Id="rId26" Type="http://schemas.openxmlformats.org/officeDocument/2006/relationships/image" Target="../media/image407.emf"/><Relationship Id="rId39" Type="http://schemas.openxmlformats.org/officeDocument/2006/relationships/oleObject" Target="../embeddings/oleObject412.bin"/><Relationship Id="rId21" Type="http://schemas.openxmlformats.org/officeDocument/2006/relationships/oleObject" Target="../embeddings/oleObject403.bin"/><Relationship Id="rId34" Type="http://schemas.openxmlformats.org/officeDocument/2006/relationships/image" Target="../media/image411.emf"/><Relationship Id="rId42" Type="http://schemas.openxmlformats.org/officeDocument/2006/relationships/image" Target="../media/image415.emf"/><Relationship Id="rId47" Type="http://schemas.openxmlformats.org/officeDocument/2006/relationships/oleObject" Target="../embeddings/oleObject416.bin"/><Relationship Id="rId50" Type="http://schemas.openxmlformats.org/officeDocument/2006/relationships/image" Target="../media/image419.emf"/><Relationship Id="rId55" Type="http://schemas.openxmlformats.org/officeDocument/2006/relationships/oleObject" Target="../embeddings/oleObject420.bin"/><Relationship Id="rId63" Type="http://schemas.openxmlformats.org/officeDocument/2006/relationships/oleObject" Target="../embeddings/oleObject424.bin"/><Relationship Id="rId68" Type="http://schemas.openxmlformats.org/officeDocument/2006/relationships/image" Target="../media/image428.emf"/><Relationship Id="rId76" Type="http://schemas.openxmlformats.org/officeDocument/2006/relationships/image" Target="../media/image432.emf"/><Relationship Id="rId7" Type="http://schemas.openxmlformats.org/officeDocument/2006/relationships/oleObject" Target="../embeddings/oleObject396.bin"/><Relationship Id="rId71" Type="http://schemas.openxmlformats.org/officeDocument/2006/relationships/oleObject" Target="../embeddings/oleObject428.bin"/><Relationship Id="rId2" Type="http://schemas.openxmlformats.org/officeDocument/2006/relationships/slideLayout" Target="../slideLayouts/slideLayout7.xml"/><Relationship Id="rId16" Type="http://schemas.openxmlformats.org/officeDocument/2006/relationships/image" Target="../media/image402.emf"/><Relationship Id="rId29" Type="http://schemas.openxmlformats.org/officeDocument/2006/relationships/oleObject" Target="../embeddings/oleObject407.bin"/><Relationship Id="rId11" Type="http://schemas.openxmlformats.org/officeDocument/2006/relationships/oleObject" Target="../embeddings/oleObject398.bin"/><Relationship Id="rId24" Type="http://schemas.openxmlformats.org/officeDocument/2006/relationships/image" Target="../media/image406.emf"/><Relationship Id="rId32" Type="http://schemas.openxmlformats.org/officeDocument/2006/relationships/image" Target="../media/image410.emf"/><Relationship Id="rId37" Type="http://schemas.openxmlformats.org/officeDocument/2006/relationships/oleObject" Target="../embeddings/oleObject411.bin"/><Relationship Id="rId40" Type="http://schemas.openxmlformats.org/officeDocument/2006/relationships/image" Target="../media/image414.emf"/><Relationship Id="rId45" Type="http://schemas.openxmlformats.org/officeDocument/2006/relationships/oleObject" Target="../embeddings/oleObject415.bin"/><Relationship Id="rId53" Type="http://schemas.openxmlformats.org/officeDocument/2006/relationships/oleObject" Target="../embeddings/oleObject419.bin"/><Relationship Id="rId58" Type="http://schemas.openxmlformats.org/officeDocument/2006/relationships/image" Target="../media/image423.emf"/><Relationship Id="rId66" Type="http://schemas.openxmlformats.org/officeDocument/2006/relationships/image" Target="../media/image427.emf"/><Relationship Id="rId74" Type="http://schemas.openxmlformats.org/officeDocument/2006/relationships/image" Target="../media/image431.emf"/><Relationship Id="rId5" Type="http://schemas.openxmlformats.org/officeDocument/2006/relationships/oleObject" Target="../embeddings/oleObject395.bin"/><Relationship Id="rId15" Type="http://schemas.openxmlformats.org/officeDocument/2006/relationships/oleObject" Target="../embeddings/oleObject400.bin"/><Relationship Id="rId23" Type="http://schemas.openxmlformats.org/officeDocument/2006/relationships/oleObject" Target="../embeddings/oleObject404.bin"/><Relationship Id="rId28" Type="http://schemas.openxmlformats.org/officeDocument/2006/relationships/image" Target="../media/image408.emf"/><Relationship Id="rId36" Type="http://schemas.openxmlformats.org/officeDocument/2006/relationships/image" Target="../media/image412.emf"/><Relationship Id="rId49" Type="http://schemas.openxmlformats.org/officeDocument/2006/relationships/oleObject" Target="../embeddings/oleObject417.bin"/><Relationship Id="rId57" Type="http://schemas.openxmlformats.org/officeDocument/2006/relationships/oleObject" Target="../embeddings/oleObject421.bin"/><Relationship Id="rId61" Type="http://schemas.openxmlformats.org/officeDocument/2006/relationships/oleObject" Target="../embeddings/oleObject423.bin"/><Relationship Id="rId10" Type="http://schemas.openxmlformats.org/officeDocument/2006/relationships/image" Target="../media/image399.emf"/><Relationship Id="rId19" Type="http://schemas.openxmlformats.org/officeDocument/2006/relationships/oleObject" Target="../embeddings/oleObject402.bin"/><Relationship Id="rId31" Type="http://schemas.openxmlformats.org/officeDocument/2006/relationships/oleObject" Target="../embeddings/oleObject408.bin"/><Relationship Id="rId44" Type="http://schemas.openxmlformats.org/officeDocument/2006/relationships/image" Target="../media/image416.emf"/><Relationship Id="rId52" Type="http://schemas.openxmlformats.org/officeDocument/2006/relationships/image" Target="../media/image420.emf"/><Relationship Id="rId60" Type="http://schemas.openxmlformats.org/officeDocument/2006/relationships/image" Target="../media/image424.emf"/><Relationship Id="rId65" Type="http://schemas.openxmlformats.org/officeDocument/2006/relationships/oleObject" Target="../embeddings/oleObject425.bin"/><Relationship Id="rId73" Type="http://schemas.openxmlformats.org/officeDocument/2006/relationships/oleObject" Target="../embeddings/oleObject429.bin"/><Relationship Id="rId4" Type="http://schemas.openxmlformats.org/officeDocument/2006/relationships/image" Target="../media/image396.emf"/><Relationship Id="rId9" Type="http://schemas.openxmlformats.org/officeDocument/2006/relationships/oleObject" Target="../embeddings/oleObject397.bin"/><Relationship Id="rId14" Type="http://schemas.openxmlformats.org/officeDocument/2006/relationships/image" Target="../media/image401.emf"/><Relationship Id="rId22" Type="http://schemas.openxmlformats.org/officeDocument/2006/relationships/image" Target="../media/image405.emf"/><Relationship Id="rId27" Type="http://schemas.openxmlformats.org/officeDocument/2006/relationships/oleObject" Target="../embeddings/oleObject406.bin"/><Relationship Id="rId30" Type="http://schemas.openxmlformats.org/officeDocument/2006/relationships/image" Target="../media/image409.emf"/><Relationship Id="rId35" Type="http://schemas.openxmlformats.org/officeDocument/2006/relationships/oleObject" Target="../embeddings/oleObject410.bin"/><Relationship Id="rId43" Type="http://schemas.openxmlformats.org/officeDocument/2006/relationships/oleObject" Target="../embeddings/oleObject414.bin"/><Relationship Id="rId48" Type="http://schemas.openxmlformats.org/officeDocument/2006/relationships/image" Target="../media/image418.emf"/><Relationship Id="rId56" Type="http://schemas.openxmlformats.org/officeDocument/2006/relationships/image" Target="../media/image422.emf"/><Relationship Id="rId64" Type="http://schemas.openxmlformats.org/officeDocument/2006/relationships/image" Target="../media/image426.emf"/><Relationship Id="rId69" Type="http://schemas.openxmlformats.org/officeDocument/2006/relationships/oleObject" Target="../embeddings/oleObject427.bin"/><Relationship Id="rId77" Type="http://schemas.openxmlformats.org/officeDocument/2006/relationships/slide" Target="slide1.xml"/><Relationship Id="rId8" Type="http://schemas.openxmlformats.org/officeDocument/2006/relationships/image" Target="../media/image398.emf"/><Relationship Id="rId51" Type="http://schemas.openxmlformats.org/officeDocument/2006/relationships/oleObject" Target="../embeddings/oleObject418.bin"/><Relationship Id="rId72" Type="http://schemas.openxmlformats.org/officeDocument/2006/relationships/image" Target="../media/image430.emf"/><Relationship Id="rId3" Type="http://schemas.openxmlformats.org/officeDocument/2006/relationships/oleObject" Target="../embeddings/oleObject394.bin"/><Relationship Id="rId12" Type="http://schemas.openxmlformats.org/officeDocument/2006/relationships/image" Target="../media/image400.emf"/><Relationship Id="rId17" Type="http://schemas.openxmlformats.org/officeDocument/2006/relationships/oleObject" Target="../embeddings/oleObject401.bin"/><Relationship Id="rId25" Type="http://schemas.openxmlformats.org/officeDocument/2006/relationships/oleObject" Target="../embeddings/oleObject405.bin"/><Relationship Id="rId33" Type="http://schemas.openxmlformats.org/officeDocument/2006/relationships/oleObject" Target="../embeddings/oleObject409.bin"/><Relationship Id="rId38" Type="http://schemas.openxmlformats.org/officeDocument/2006/relationships/image" Target="../media/image413.emf"/><Relationship Id="rId46" Type="http://schemas.openxmlformats.org/officeDocument/2006/relationships/image" Target="../media/image417.emf"/><Relationship Id="rId59" Type="http://schemas.openxmlformats.org/officeDocument/2006/relationships/oleObject" Target="../embeddings/oleObject422.bin"/><Relationship Id="rId67" Type="http://schemas.openxmlformats.org/officeDocument/2006/relationships/oleObject" Target="../embeddings/oleObject426.bin"/><Relationship Id="rId20" Type="http://schemas.openxmlformats.org/officeDocument/2006/relationships/image" Target="../media/image404.emf"/><Relationship Id="rId41" Type="http://schemas.openxmlformats.org/officeDocument/2006/relationships/oleObject" Target="../embeddings/oleObject413.bin"/><Relationship Id="rId54" Type="http://schemas.openxmlformats.org/officeDocument/2006/relationships/image" Target="../media/image421.emf"/><Relationship Id="rId62" Type="http://schemas.openxmlformats.org/officeDocument/2006/relationships/image" Target="../media/image425.emf"/><Relationship Id="rId70" Type="http://schemas.openxmlformats.org/officeDocument/2006/relationships/image" Target="../media/image429.emf"/><Relationship Id="rId75" Type="http://schemas.openxmlformats.org/officeDocument/2006/relationships/oleObject" Target="../embeddings/oleObject430.bin"/><Relationship Id="rId1" Type="http://schemas.openxmlformats.org/officeDocument/2006/relationships/vmlDrawing" Target="../drawings/vmlDrawing32.vml"/><Relationship Id="rId6" Type="http://schemas.openxmlformats.org/officeDocument/2006/relationships/image" Target="../media/image397.emf"/></Relationships>
</file>

<file path=ppt/slides/_rels/slide37.xml.rels><?xml version="1.0" encoding="UTF-8" standalone="yes"?>
<Relationships xmlns="http://schemas.openxmlformats.org/package/2006/relationships"><Relationship Id="rId13" Type="http://schemas.openxmlformats.org/officeDocument/2006/relationships/oleObject" Target="../embeddings/oleObject436.bin"/><Relationship Id="rId18" Type="http://schemas.openxmlformats.org/officeDocument/2006/relationships/image" Target="../media/image440.emf"/><Relationship Id="rId26" Type="http://schemas.openxmlformats.org/officeDocument/2006/relationships/image" Target="../media/image444.emf"/><Relationship Id="rId39" Type="http://schemas.openxmlformats.org/officeDocument/2006/relationships/oleObject" Target="../embeddings/oleObject449.bin"/><Relationship Id="rId21" Type="http://schemas.openxmlformats.org/officeDocument/2006/relationships/oleObject" Target="../embeddings/oleObject440.bin"/><Relationship Id="rId34" Type="http://schemas.openxmlformats.org/officeDocument/2006/relationships/image" Target="../media/image448.emf"/><Relationship Id="rId42" Type="http://schemas.openxmlformats.org/officeDocument/2006/relationships/image" Target="../media/image452.emf"/><Relationship Id="rId47" Type="http://schemas.openxmlformats.org/officeDocument/2006/relationships/oleObject" Target="../embeddings/oleObject453.bin"/><Relationship Id="rId50" Type="http://schemas.openxmlformats.org/officeDocument/2006/relationships/image" Target="../media/image456.emf"/><Relationship Id="rId55" Type="http://schemas.openxmlformats.org/officeDocument/2006/relationships/oleObject" Target="../embeddings/oleObject457.bin"/><Relationship Id="rId63" Type="http://schemas.openxmlformats.org/officeDocument/2006/relationships/oleObject" Target="../embeddings/oleObject461.bin"/><Relationship Id="rId68" Type="http://schemas.openxmlformats.org/officeDocument/2006/relationships/image" Target="../media/image465.emf"/><Relationship Id="rId76" Type="http://schemas.openxmlformats.org/officeDocument/2006/relationships/slide" Target="slide51.xml"/><Relationship Id="rId7" Type="http://schemas.openxmlformats.org/officeDocument/2006/relationships/oleObject" Target="../embeddings/oleObject433.bin"/><Relationship Id="rId71" Type="http://schemas.openxmlformats.org/officeDocument/2006/relationships/oleObject" Target="../embeddings/oleObject465.bin"/><Relationship Id="rId2" Type="http://schemas.openxmlformats.org/officeDocument/2006/relationships/slideLayout" Target="../slideLayouts/slideLayout2.xml"/><Relationship Id="rId16" Type="http://schemas.openxmlformats.org/officeDocument/2006/relationships/image" Target="../media/image439.emf"/><Relationship Id="rId29" Type="http://schemas.openxmlformats.org/officeDocument/2006/relationships/oleObject" Target="../embeddings/oleObject444.bin"/><Relationship Id="rId11" Type="http://schemas.openxmlformats.org/officeDocument/2006/relationships/oleObject" Target="../embeddings/oleObject435.bin"/><Relationship Id="rId24" Type="http://schemas.openxmlformats.org/officeDocument/2006/relationships/image" Target="../media/image443.emf"/><Relationship Id="rId32" Type="http://schemas.openxmlformats.org/officeDocument/2006/relationships/image" Target="../media/image447.emf"/><Relationship Id="rId37" Type="http://schemas.openxmlformats.org/officeDocument/2006/relationships/oleObject" Target="../embeddings/oleObject448.bin"/><Relationship Id="rId40" Type="http://schemas.openxmlformats.org/officeDocument/2006/relationships/image" Target="../media/image451.emf"/><Relationship Id="rId45" Type="http://schemas.openxmlformats.org/officeDocument/2006/relationships/oleObject" Target="../embeddings/oleObject452.bin"/><Relationship Id="rId53" Type="http://schemas.openxmlformats.org/officeDocument/2006/relationships/oleObject" Target="../embeddings/oleObject456.bin"/><Relationship Id="rId58" Type="http://schemas.openxmlformats.org/officeDocument/2006/relationships/image" Target="../media/image460.emf"/><Relationship Id="rId66" Type="http://schemas.openxmlformats.org/officeDocument/2006/relationships/image" Target="../media/image464.emf"/><Relationship Id="rId74" Type="http://schemas.openxmlformats.org/officeDocument/2006/relationships/image" Target="../media/image468.emf"/><Relationship Id="rId5" Type="http://schemas.openxmlformats.org/officeDocument/2006/relationships/oleObject" Target="../embeddings/oleObject432.bin"/><Relationship Id="rId15" Type="http://schemas.openxmlformats.org/officeDocument/2006/relationships/oleObject" Target="../embeddings/oleObject437.bin"/><Relationship Id="rId23" Type="http://schemas.openxmlformats.org/officeDocument/2006/relationships/oleObject" Target="../embeddings/oleObject441.bin"/><Relationship Id="rId28" Type="http://schemas.openxmlformats.org/officeDocument/2006/relationships/image" Target="../media/image445.emf"/><Relationship Id="rId36" Type="http://schemas.openxmlformats.org/officeDocument/2006/relationships/image" Target="../media/image449.emf"/><Relationship Id="rId49" Type="http://schemas.openxmlformats.org/officeDocument/2006/relationships/oleObject" Target="../embeddings/oleObject454.bin"/><Relationship Id="rId57" Type="http://schemas.openxmlformats.org/officeDocument/2006/relationships/oleObject" Target="../embeddings/oleObject458.bin"/><Relationship Id="rId61" Type="http://schemas.openxmlformats.org/officeDocument/2006/relationships/oleObject" Target="../embeddings/oleObject460.bin"/><Relationship Id="rId10" Type="http://schemas.openxmlformats.org/officeDocument/2006/relationships/image" Target="../media/image436.emf"/><Relationship Id="rId19" Type="http://schemas.openxmlformats.org/officeDocument/2006/relationships/oleObject" Target="../embeddings/oleObject439.bin"/><Relationship Id="rId31" Type="http://schemas.openxmlformats.org/officeDocument/2006/relationships/oleObject" Target="../embeddings/oleObject445.bin"/><Relationship Id="rId44" Type="http://schemas.openxmlformats.org/officeDocument/2006/relationships/image" Target="../media/image453.emf"/><Relationship Id="rId52" Type="http://schemas.openxmlformats.org/officeDocument/2006/relationships/image" Target="../media/image457.emf"/><Relationship Id="rId60" Type="http://schemas.openxmlformats.org/officeDocument/2006/relationships/image" Target="../media/image461.emf"/><Relationship Id="rId65" Type="http://schemas.openxmlformats.org/officeDocument/2006/relationships/oleObject" Target="../embeddings/oleObject462.bin"/><Relationship Id="rId73" Type="http://schemas.openxmlformats.org/officeDocument/2006/relationships/oleObject" Target="../embeddings/oleObject466.bin"/><Relationship Id="rId78" Type="http://schemas.openxmlformats.org/officeDocument/2006/relationships/slide" Target="slide1.xml"/><Relationship Id="rId4" Type="http://schemas.openxmlformats.org/officeDocument/2006/relationships/image" Target="../media/image433.emf"/><Relationship Id="rId9" Type="http://schemas.openxmlformats.org/officeDocument/2006/relationships/oleObject" Target="../embeddings/oleObject434.bin"/><Relationship Id="rId14" Type="http://schemas.openxmlformats.org/officeDocument/2006/relationships/image" Target="../media/image438.emf"/><Relationship Id="rId22" Type="http://schemas.openxmlformats.org/officeDocument/2006/relationships/image" Target="../media/image442.emf"/><Relationship Id="rId27" Type="http://schemas.openxmlformats.org/officeDocument/2006/relationships/oleObject" Target="../embeddings/oleObject443.bin"/><Relationship Id="rId30" Type="http://schemas.openxmlformats.org/officeDocument/2006/relationships/image" Target="../media/image446.emf"/><Relationship Id="rId35" Type="http://schemas.openxmlformats.org/officeDocument/2006/relationships/oleObject" Target="../embeddings/oleObject447.bin"/><Relationship Id="rId43" Type="http://schemas.openxmlformats.org/officeDocument/2006/relationships/oleObject" Target="../embeddings/oleObject451.bin"/><Relationship Id="rId48" Type="http://schemas.openxmlformats.org/officeDocument/2006/relationships/image" Target="../media/image455.emf"/><Relationship Id="rId56" Type="http://schemas.openxmlformats.org/officeDocument/2006/relationships/image" Target="../media/image459.emf"/><Relationship Id="rId64" Type="http://schemas.openxmlformats.org/officeDocument/2006/relationships/image" Target="../media/image463.emf"/><Relationship Id="rId69" Type="http://schemas.openxmlformats.org/officeDocument/2006/relationships/oleObject" Target="../embeddings/oleObject464.bin"/><Relationship Id="rId77" Type="http://schemas.openxmlformats.org/officeDocument/2006/relationships/slide" Target="slide53.xml"/><Relationship Id="rId8" Type="http://schemas.openxmlformats.org/officeDocument/2006/relationships/image" Target="../media/image435.emf"/><Relationship Id="rId51" Type="http://schemas.openxmlformats.org/officeDocument/2006/relationships/oleObject" Target="../embeddings/oleObject455.bin"/><Relationship Id="rId72" Type="http://schemas.openxmlformats.org/officeDocument/2006/relationships/image" Target="../media/image467.emf"/><Relationship Id="rId3" Type="http://schemas.openxmlformats.org/officeDocument/2006/relationships/oleObject" Target="../embeddings/oleObject431.bin"/><Relationship Id="rId12" Type="http://schemas.openxmlformats.org/officeDocument/2006/relationships/image" Target="../media/image437.emf"/><Relationship Id="rId17" Type="http://schemas.openxmlformats.org/officeDocument/2006/relationships/oleObject" Target="../embeddings/oleObject438.bin"/><Relationship Id="rId25" Type="http://schemas.openxmlformats.org/officeDocument/2006/relationships/oleObject" Target="../embeddings/oleObject442.bin"/><Relationship Id="rId33" Type="http://schemas.openxmlformats.org/officeDocument/2006/relationships/oleObject" Target="../embeddings/oleObject446.bin"/><Relationship Id="rId38" Type="http://schemas.openxmlformats.org/officeDocument/2006/relationships/image" Target="../media/image450.emf"/><Relationship Id="rId46" Type="http://schemas.openxmlformats.org/officeDocument/2006/relationships/image" Target="../media/image454.emf"/><Relationship Id="rId59" Type="http://schemas.openxmlformats.org/officeDocument/2006/relationships/oleObject" Target="../embeddings/oleObject459.bin"/><Relationship Id="rId67" Type="http://schemas.openxmlformats.org/officeDocument/2006/relationships/oleObject" Target="../embeddings/oleObject463.bin"/><Relationship Id="rId20" Type="http://schemas.openxmlformats.org/officeDocument/2006/relationships/image" Target="../media/image441.emf"/><Relationship Id="rId41" Type="http://schemas.openxmlformats.org/officeDocument/2006/relationships/oleObject" Target="../embeddings/oleObject450.bin"/><Relationship Id="rId54" Type="http://schemas.openxmlformats.org/officeDocument/2006/relationships/image" Target="../media/image458.emf"/><Relationship Id="rId62" Type="http://schemas.openxmlformats.org/officeDocument/2006/relationships/image" Target="../media/image462.emf"/><Relationship Id="rId70" Type="http://schemas.openxmlformats.org/officeDocument/2006/relationships/image" Target="../media/image466.emf"/><Relationship Id="rId75" Type="http://schemas.openxmlformats.org/officeDocument/2006/relationships/slide" Target="slide47.xml"/><Relationship Id="rId1" Type="http://schemas.openxmlformats.org/officeDocument/2006/relationships/vmlDrawing" Target="../drawings/vmlDrawing33.vml"/><Relationship Id="rId6" Type="http://schemas.openxmlformats.org/officeDocument/2006/relationships/image" Target="../media/image434.emf"/></Relationships>
</file>

<file path=ppt/slides/_rels/slide38.xml.rels><?xml version="1.0" encoding="UTF-8" standalone="yes"?>
<Relationships xmlns="http://schemas.openxmlformats.org/package/2006/relationships"><Relationship Id="rId8" Type="http://schemas.openxmlformats.org/officeDocument/2006/relationships/image" Target="../media/image471.emf"/><Relationship Id="rId13" Type="http://schemas.openxmlformats.org/officeDocument/2006/relationships/oleObject" Target="../embeddings/oleObject472.bin"/><Relationship Id="rId18" Type="http://schemas.openxmlformats.org/officeDocument/2006/relationships/image" Target="../media/image476.emf"/><Relationship Id="rId3" Type="http://schemas.openxmlformats.org/officeDocument/2006/relationships/oleObject" Target="../embeddings/oleObject467.bin"/><Relationship Id="rId7" Type="http://schemas.openxmlformats.org/officeDocument/2006/relationships/oleObject" Target="../embeddings/oleObject469.bin"/><Relationship Id="rId12" Type="http://schemas.openxmlformats.org/officeDocument/2006/relationships/image" Target="../media/image473.emf"/><Relationship Id="rId17" Type="http://schemas.openxmlformats.org/officeDocument/2006/relationships/oleObject" Target="../embeddings/oleObject474.bin"/><Relationship Id="rId2" Type="http://schemas.openxmlformats.org/officeDocument/2006/relationships/slideLayout" Target="../slideLayouts/slideLayout7.xml"/><Relationship Id="rId16" Type="http://schemas.openxmlformats.org/officeDocument/2006/relationships/image" Target="../media/image475.emf"/><Relationship Id="rId1" Type="http://schemas.openxmlformats.org/officeDocument/2006/relationships/vmlDrawing" Target="../drawings/vmlDrawing34.vml"/><Relationship Id="rId6" Type="http://schemas.openxmlformats.org/officeDocument/2006/relationships/image" Target="../media/image470.emf"/><Relationship Id="rId11" Type="http://schemas.openxmlformats.org/officeDocument/2006/relationships/oleObject" Target="../embeddings/oleObject471.bin"/><Relationship Id="rId5" Type="http://schemas.openxmlformats.org/officeDocument/2006/relationships/oleObject" Target="../embeddings/oleObject468.bin"/><Relationship Id="rId15" Type="http://schemas.openxmlformats.org/officeDocument/2006/relationships/oleObject" Target="../embeddings/oleObject473.bin"/><Relationship Id="rId10" Type="http://schemas.openxmlformats.org/officeDocument/2006/relationships/image" Target="../media/image472.emf"/><Relationship Id="rId4" Type="http://schemas.openxmlformats.org/officeDocument/2006/relationships/image" Target="../media/image469.wmf"/><Relationship Id="rId9" Type="http://schemas.openxmlformats.org/officeDocument/2006/relationships/oleObject" Target="../embeddings/oleObject470.bin"/><Relationship Id="rId14" Type="http://schemas.openxmlformats.org/officeDocument/2006/relationships/image" Target="../media/image474.emf"/></Relationships>
</file>

<file path=ppt/slides/_rels/slide39.xml.rels><?xml version="1.0" encoding="UTF-8" standalone="yes"?>
<Relationships xmlns="http://schemas.openxmlformats.org/package/2006/relationships"><Relationship Id="rId8" Type="http://schemas.openxmlformats.org/officeDocument/2006/relationships/image" Target="../media/image479.emf"/><Relationship Id="rId13" Type="http://schemas.openxmlformats.org/officeDocument/2006/relationships/oleObject" Target="../embeddings/oleObject480.bin"/><Relationship Id="rId18" Type="http://schemas.openxmlformats.org/officeDocument/2006/relationships/image" Target="../media/image484.emf"/><Relationship Id="rId26" Type="http://schemas.openxmlformats.org/officeDocument/2006/relationships/image" Target="../media/image488.emf"/><Relationship Id="rId39" Type="http://schemas.openxmlformats.org/officeDocument/2006/relationships/oleObject" Target="../embeddings/oleObject493.bin"/><Relationship Id="rId3" Type="http://schemas.openxmlformats.org/officeDocument/2006/relationships/oleObject" Target="../embeddings/oleObject475.bin"/><Relationship Id="rId21" Type="http://schemas.openxmlformats.org/officeDocument/2006/relationships/oleObject" Target="../embeddings/oleObject484.bin"/><Relationship Id="rId34" Type="http://schemas.openxmlformats.org/officeDocument/2006/relationships/image" Target="../media/image492.emf"/><Relationship Id="rId7" Type="http://schemas.openxmlformats.org/officeDocument/2006/relationships/oleObject" Target="../embeddings/oleObject477.bin"/><Relationship Id="rId12" Type="http://schemas.openxmlformats.org/officeDocument/2006/relationships/image" Target="../media/image481.emf"/><Relationship Id="rId17" Type="http://schemas.openxmlformats.org/officeDocument/2006/relationships/oleObject" Target="../embeddings/oleObject482.bin"/><Relationship Id="rId25" Type="http://schemas.openxmlformats.org/officeDocument/2006/relationships/oleObject" Target="../embeddings/oleObject486.bin"/><Relationship Id="rId33" Type="http://schemas.openxmlformats.org/officeDocument/2006/relationships/oleObject" Target="../embeddings/oleObject490.bin"/><Relationship Id="rId38" Type="http://schemas.openxmlformats.org/officeDocument/2006/relationships/image" Target="../media/image494.emf"/><Relationship Id="rId2" Type="http://schemas.openxmlformats.org/officeDocument/2006/relationships/slideLayout" Target="../slideLayouts/slideLayout7.xml"/><Relationship Id="rId16" Type="http://schemas.openxmlformats.org/officeDocument/2006/relationships/image" Target="../media/image483.emf"/><Relationship Id="rId20" Type="http://schemas.openxmlformats.org/officeDocument/2006/relationships/image" Target="../media/image485.emf"/><Relationship Id="rId29" Type="http://schemas.openxmlformats.org/officeDocument/2006/relationships/oleObject" Target="../embeddings/oleObject488.bin"/><Relationship Id="rId1" Type="http://schemas.openxmlformats.org/officeDocument/2006/relationships/vmlDrawing" Target="../drawings/vmlDrawing35.vml"/><Relationship Id="rId6" Type="http://schemas.openxmlformats.org/officeDocument/2006/relationships/image" Target="../media/image478.emf"/><Relationship Id="rId11" Type="http://schemas.openxmlformats.org/officeDocument/2006/relationships/oleObject" Target="../embeddings/oleObject479.bin"/><Relationship Id="rId24" Type="http://schemas.openxmlformats.org/officeDocument/2006/relationships/image" Target="../media/image487.emf"/><Relationship Id="rId32" Type="http://schemas.openxmlformats.org/officeDocument/2006/relationships/image" Target="../media/image491.emf"/><Relationship Id="rId37" Type="http://schemas.openxmlformats.org/officeDocument/2006/relationships/oleObject" Target="../embeddings/oleObject492.bin"/><Relationship Id="rId40" Type="http://schemas.openxmlformats.org/officeDocument/2006/relationships/image" Target="../media/image495.emf"/><Relationship Id="rId5" Type="http://schemas.openxmlformats.org/officeDocument/2006/relationships/oleObject" Target="../embeddings/oleObject476.bin"/><Relationship Id="rId15" Type="http://schemas.openxmlformats.org/officeDocument/2006/relationships/oleObject" Target="../embeddings/oleObject481.bin"/><Relationship Id="rId23" Type="http://schemas.openxmlformats.org/officeDocument/2006/relationships/oleObject" Target="../embeddings/oleObject485.bin"/><Relationship Id="rId28" Type="http://schemas.openxmlformats.org/officeDocument/2006/relationships/image" Target="../media/image489.emf"/><Relationship Id="rId36" Type="http://schemas.openxmlformats.org/officeDocument/2006/relationships/image" Target="../media/image493.emf"/><Relationship Id="rId10" Type="http://schemas.openxmlformats.org/officeDocument/2006/relationships/image" Target="../media/image480.emf"/><Relationship Id="rId19" Type="http://schemas.openxmlformats.org/officeDocument/2006/relationships/oleObject" Target="../embeddings/oleObject483.bin"/><Relationship Id="rId31" Type="http://schemas.openxmlformats.org/officeDocument/2006/relationships/oleObject" Target="../embeddings/oleObject489.bin"/><Relationship Id="rId4" Type="http://schemas.openxmlformats.org/officeDocument/2006/relationships/image" Target="../media/image477.emf"/><Relationship Id="rId9" Type="http://schemas.openxmlformats.org/officeDocument/2006/relationships/oleObject" Target="../embeddings/oleObject478.bin"/><Relationship Id="rId14" Type="http://schemas.openxmlformats.org/officeDocument/2006/relationships/image" Target="../media/image482.emf"/><Relationship Id="rId22" Type="http://schemas.openxmlformats.org/officeDocument/2006/relationships/image" Target="../media/image486.emf"/><Relationship Id="rId27" Type="http://schemas.openxmlformats.org/officeDocument/2006/relationships/oleObject" Target="../embeddings/oleObject487.bin"/><Relationship Id="rId30" Type="http://schemas.openxmlformats.org/officeDocument/2006/relationships/image" Target="../media/image490.emf"/><Relationship Id="rId35" Type="http://schemas.openxmlformats.org/officeDocument/2006/relationships/oleObject" Target="../embeddings/oleObject491.bin"/></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98.emf"/><Relationship Id="rId13" Type="http://schemas.openxmlformats.org/officeDocument/2006/relationships/oleObject" Target="../embeddings/oleObject499.bin"/><Relationship Id="rId18" Type="http://schemas.openxmlformats.org/officeDocument/2006/relationships/image" Target="../media/image503.emf"/><Relationship Id="rId26" Type="http://schemas.openxmlformats.org/officeDocument/2006/relationships/image" Target="../media/image507.emf"/><Relationship Id="rId39" Type="http://schemas.openxmlformats.org/officeDocument/2006/relationships/oleObject" Target="../embeddings/oleObject512.bin"/><Relationship Id="rId3" Type="http://schemas.openxmlformats.org/officeDocument/2006/relationships/oleObject" Target="../embeddings/oleObject494.bin"/><Relationship Id="rId21" Type="http://schemas.openxmlformats.org/officeDocument/2006/relationships/oleObject" Target="../embeddings/oleObject503.bin"/><Relationship Id="rId34" Type="http://schemas.openxmlformats.org/officeDocument/2006/relationships/image" Target="../media/image511.emf"/><Relationship Id="rId7" Type="http://schemas.openxmlformats.org/officeDocument/2006/relationships/oleObject" Target="../embeddings/oleObject496.bin"/><Relationship Id="rId12" Type="http://schemas.openxmlformats.org/officeDocument/2006/relationships/image" Target="../media/image500.emf"/><Relationship Id="rId17" Type="http://schemas.openxmlformats.org/officeDocument/2006/relationships/oleObject" Target="../embeddings/oleObject501.bin"/><Relationship Id="rId25" Type="http://schemas.openxmlformats.org/officeDocument/2006/relationships/oleObject" Target="../embeddings/oleObject505.bin"/><Relationship Id="rId33" Type="http://schemas.openxmlformats.org/officeDocument/2006/relationships/oleObject" Target="../embeddings/oleObject509.bin"/><Relationship Id="rId38" Type="http://schemas.openxmlformats.org/officeDocument/2006/relationships/image" Target="../media/image513.emf"/><Relationship Id="rId2" Type="http://schemas.openxmlformats.org/officeDocument/2006/relationships/slideLayout" Target="../slideLayouts/slideLayout12.xml"/><Relationship Id="rId16" Type="http://schemas.openxmlformats.org/officeDocument/2006/relationships/image" Target="../media/image502.emf"/><Relationship Id="rId20" Type="http://schemas.openxmlformats.org/officeDocument/2006/relationships/image" Target="../media/image504.emf"/><Relationship Id="rId29" Type="http://schemas.openxmlformats.org/officeDocument/2006/relationships/oleObject" Target="../embeddings/oleObject507.bin"/><Relationship Id="rId1" Type="http://schemas.openxmlformats.org/officeDocument/2006/relationships/vmlDrawing" Target="../drawings/vmlDrawing36.vml"/><Relationship Id="rId6" Type="http://schemas.openxmlformats.org/officeDocument/2006/relationships/image" Target="../media/image497.emf"/><Relationship Id="rId11" Type="http://schemas.openxmlformats.org/officeDocument/2006/relationships/oleObject" Target="../embeddings/oleObject498.bin"/><Relationship Id="rId24" Type="http://schemas.openxmlformats.org/officeDocument/2006/relationships/image" Target="../media/image506.emf"/><Relationship Id="rId32" Type="http://schemas.openxmlformats.org/officeDocument/2006/relationships/image" Target="../media/image510.emf"/><Relationship Id="rId37" Type="http://schemas.openxmlformats.org/officeDocument/2006/relationships/oleObject" Target="../embeddings/oleObject511.bin"/><Relationship Id="rId40" Type="http://schemas.openxmlformats.org/officeDocument/2006/relationships/image" Target="../media/image514.emf"/><Relationship Id="rId5" Type="http://schemas.openxmlformats.org/officeDocument/2006/relationships/oleObject" Target="../embeddings/oleObject495.bin"/><Relationship Id="rId15" Type="http://schemas.openxmlformats.org/officeDocument/2006/relationships/oleObject" Target="../embeddings/oleObject500.bin"/><Relationship Id="rId23" Type="http://schemas.openxmlformats.org/officeDocument/2006/relationships/oleObject" Target="../embeddings/oleObject504.bin"/><Relationship Id="rId28" Type="http://schemas.openxmlformats.org/officeDocument/2006/relationships/image" Target="../media/image508.emf"/><Relationship Id="rId36" Type="http://schemas.openxmlformats.org/officeDocument/2006/relationships/image" Target="../media/image512.emf"/><Relationship Id="rId10" Type="http://schemas.openxmlformats.org/officeDocument/2006/relationships/image" Target="../media/image499.emf"/><Relationship Id="rId19" Type="http://schemas.openxmlformats.org/officeDocument/2006/relationships/oleObject" Target="../embeddings/oleObject502.bin"/><Relationship Id="rId31" Type="http://schemas.openxmlformats.org/officeDocument/2006/relationships/oleObject" Target="../embeddings/oleObject508.bin"/><Relationship Id="rId4" Type="http://schemas.openxmlformats.org/officeDocument/2006/relationships/image" Target="../media/image496.emf"/><Relationship Id="rId9" Type="http://schemas.openxmlformats.org/officeDocument/2006/relationships/oleObject" Target="../embeddings/oleObject497.bin"/><Relationship Id="rId14" Type="http://schemas.openxmlformats.org/officeDocument/2006/relationships/image" Target="../media/image501.emf"/><Relationship Id="rId22" Type="http://schemas.openxmlformats.org/officeDocument/2006/relationships/image" Target="../media/image505.emf"/><Relationship Id="rId27" Type="http://schemas.openxmlformats.org/officeDocument/2006/relationships/oleObject" Target="../embeddings/oleObject506.bin"/><Relationship Id="rId30" Type="http://schemas.openxmlformats.org/officeDocument/2006/relationships/image" Target="../media/image509.emf"/><Relationship Id="rId35" Type="http://schemas.openxmlformats.org/officeDocument/2006/relationships/oleObject" Target="../embeddings/oleObject510.bin"/></Relationships>
</file>

<file path=ppt/slides/_rels/slide41.xml.rels><?xml version="1.0" encoding="UTF-8" standalone="yes"?>
<Relationships xmlns="http://schemas.openxmlformats.org/package/2006/relationships"><Relationship Id="rId8" Type="http://schemas.openxmlformats.org/officeDocument/2006/relationships/image" Target="../media/image517.emf"/><Relationship Id="rId13" Type="http://schemas.openxmlformats.org/officeDocument/2006/relationships/oleObject" Target="../embeddings/oleObject518.bin"/><Relationship Id="rId18" Type="http://schemas.openxmlformats.org/officeDocument/2006/relationships/image" Target="../media/image522.emf"/><Relationship Id="rId3" Type="http://schemas.openxmlformats.org/officeDocument/2006/relationships/oleObject" Target="../embeddings/oleObject513.bin"/><Relationship Id="rId7" Type="http://schemas.openxmlformats.org/officeDocument/2006/relationships/oleObject" Target="../embeddings/oleObject515.bin"/><Relationship Id="rId12" Type="http://schemas.openxmlformats.org/officeDocument/2006/relationships/image" Target="../media/image519.emf"/><Relationship Id="rId17" Type="http://schemas.openxmlformats.org/officeDocument/2006/relationships/oleObject" Target="../embeddings/oleObject520.bin"/><Relationship Id="rId2" Type="http://schemas.openxmlformats.org/officeDocument/2006/relationships/slideLayout" Target="../slideLayouts/slideLayout2.xml"/><Relationship Id="rId16" Type="http://schemas.openxmlformats.org/officeDocument/2006/relationships/image" Target="../media/image521.emf"/><Relationship Id="rId1" Type="http://schemas.openxmlformats.org/officeDocument/2006/relationships/vmlDrawing" Target="../drawings/vmlDrawing37.vml"/><Relationship Id="rId6" Type="http://schemas.openxmlformats.org/officeDocument/2006/relationships/image" Target="../media/image516.emf"/><Relationship Id="rId11" Type="http://schemas.openxmlformats.org/officeDocument/2006/relationships/oleObject" Target="../embeddings/oleObject517.bin"/><Relationship Id="rId5" Type="http://schemas.openxmlformats.org/officeDocument/2006/relationships/oleObject" Target="../embeddings/oleObject514.bin"/><Relationship Id="rId15" Type="http://schemas.openxmlformats.org/officeDocument/2006/relationships/oleObject" Target="../embeddings/oleObject519.bin"/><Relationship Id="rId10" Type="http://schemas.openxmlformats.org/officeDocument/2006/relationships/image" Target="../media/image518.emf"/><Relationship Id="rId4" Type="http://schemas.openxmlformats.org/officeDocument/2006/relationships/image" Target="../media/image515.emf"/><Relationship Id="rId9" Type="http://schemas.openxmlformats.org/officeDocument/2006/relationships/oleObject" Target="../embeddings/oleObject516.bin"/><Relationship Id="rId14" Type="http://schemas.openxmlformats.org/officeDocument/2006/relationships/image" Target="../media/image520.e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521.bin"/><Relationship Id="rId2" Type="http://schemas.openxmlformats.org/officeDocument/2006/relationships/slideLayout" Target="../slideLayouts/slideLayout7.xml"/><Relationship Id="rId1" Type="http://schemas.openxmlformats.org/officeDocument/2006/relationships/vmlDrawing" Target="../drawings/vmlDrawing38.vml"/><Relationship Id="rId4" Type="http://schemas.openxmlformats.org/officeDocument/2006/relationships/image" Target="../media/image523.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522.bin"/><Relationship Id="rId2" Type="http://schemas.openxmlformats.org/officeDocument/2006/relationships/slideLayout" Target="../slideLayouts/slideLayout7.xml"/><Relationship Id="rId1" Type="http://schemas.openxmlformats.org/officeDocument/2006/relationships/vmlDrawing" Target="../drawings/vmlDrawing39.vml"/><Relationship Id="rId4" Type="http://schemas.openxmlformats.org/officeDocument/2006/relationships/image" Target="../media/image524.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3" Type="http://schemas.openxmlformats.org/officeDocument/2006/relationships/oleObject" Target="../embeddings/oleObject528.bin"/><Relationship Id="rId18" Type="http://schemas.openxmlformats.org/officeDocument/2006/relationships/image" Target="../media/image532.emf"/><Relationship Id="rId26" Type="http://schemas.openxmlformats.org/officeDocument/2006/relationships/image" Target="../media/image536.emf"/><Relationship Id="rId39" Type="http://schemas.openxmlformats.org/officeDocument/2006/relationships/oleObject" Target="../embeddings/oleObject541.bin"/><Relationship Id="rId21" Type="http://schemas.openxmlformats.org/officeDocument/2006/relationships/oleObject" Target="../embeddings/oleObject532.bin"/><Relationship Id="rId34" Type="http://schemas.openxmlformats.org/officeDocument/2006/relationships/image" Target="../media/image540.emf"/><Relationship Id="rId42" Type="http://schemas.openxmlformats.org/officeDocument/2006/relationships/image" Target="../media/image544.emf"/><Relationship Id="rId47" Type="http://schemas.openxmlformats.org/officeDocument/2006/relationships/oleObject" Target="../embeddings/oleObject545.bin"/><Relationship Id="rId50" Type="http://schemas.openxmlformats.org/officeDocument/2006/relationships/image" Target="../media/image548.emf"/><Relationship Id="rId55" Type="http://schemas.openxmlformats.org/officeDocument/2006/relationships/oleObject" Target="../embeddings/oleObject549.bin"/><Relationship Id="rId63" Type="http://schemas.openxmlformats.org/officeDocument/2006/relationships/oleObject" Target="../embeddings/oleObject553.bin"/><Relationship Id="rId68" Type="http://schemas.openxmlformats.org/officeDocument/2006/relationships/image" Target="../media/image557.emf"/><Relationship Id="rId76" Type="http://schemas.openxmlformats.org/officeDocument/2006/relationships/image" Target="../media/image561.emf"/><Relationship Id="rId7" Type="http://schemas.openxmlformats.org/officeDocument/2006/relationships/oleObject" Target="../embeddings/oleObject525.bin"/><Relationship Id="rId71" Type="http://schemas.openxmlformats.org/officeDocument/2006/relationships/oleObject" Target="../embeddings/oleObject557.bin"/><Relationship Id="rId2" Type="http://schemas.openxmlformats.org/officeDocument/2006/relationships/slideLayout" Target="../slideLayouts/slideLayout2.xml"/><Relationship Id="rId16" Type="http://schemas.openxmlformats.org/officeDocument/2006/relationships/image" Target="../media/image531.emf"/><Relationship Id="rId29" Type="http://schemas.openxmlformats.org/officeDocument/2006/relationships/oleObject" Target="../embeddings/oleObject536.bin"/><Relationship Id="rId11" Type="http://schemas.openxmlformats.org/officeDocument/2006/relationships/oleObject" Target="../embeddings/oleObject527.bin"/><Relationship Id="rId24" Type="http://schemas.openxmlformats.org/officeDocument/2006/relationships/image" Target="../media/image535.emf"/><Relationship Id="rId32" Type="http://schemas.openxmlformats.org/officeDocument/2006/relationships/image" Target="../media/image539.emf"/><Relationship Id="rId37" Type="http://schemas.openxmlformats.org/officeDocument/2006/relationships/oleObject" Target="../embeddings/oleObject540.bin"/><Relationship Id="rId40" Type="http://schemas.openxmlformats.org/officeDocument/2006/relationships/image" Target="../media/image543.emf"/><Relationship Id="rId45" Type="http://schemas.openxmlformats.org/officeDocument/2006/relationships/oleObject" Target="../embeddings/oleObject544.bin"/><Relationship Id="rId53" Type="http://schemas.openxmlformats.org/officeDocument/2006/relationships/oleObject" Target="../embeddings/oleObject548.bin"/><Relationship Id="rId58" Type="http://schemas.openxmlformats.org/officeDocument/2006/relationships/image" Target="../media/image552.emf"/><Relationship Id="rId66" Type="http://schemas.openxmlformats.org/officeDocument/2006/relationships/image" Target="../media/image556.emf"/><Relationship Id="rId74" Type="http://schemas.openxmlformats.org/officeDocument/2006/relationships/image" Target="../media/image560.emf"/><Relationship Id="rId79" Type="http://schemas.openxmlformats.org/officeDocument/2006/relationships/oleObject" Target="../embeddings/oleObject561.bin"/><Relationship Id="rId5" Type="http://schemas.openxmlformats.org/officeDocument/2006/relationships/oleObject" Target="../embeddings/oleObject524.bin"/><Relationship Id="rId61" Type="http://schemas.openxmlformats.org/officeDocument/2006/relationships/oleObject" Target="../embeddings/oleObject552.bin"/><Relationship Id="rId10" Type="http://schemas.openxmlformats.org/officeDocument/2006/relationships/image" Target="../media/image528.emf"/><Relationship Id="rId19" Type="http://schemas.openxmlformats.org/officeDocument/2006/relationships/oleObject" Target="../embeddings/oleObject531.bin"/><Relationship Id="rId31" Type="http://schemas.openxmlformats.org/officeDocument/2006/relationships/oleObject" Target="../embeddings/oleObject537.bin"/><Relationship Id="rId44" Type="http://schemas.openxmlformats.org/officeDocument/2006/relationships/image" Target="../media/image545.emf"/><Relationship Id="rId52" Type="http://schemas.openxmlformats.org/officeDocument/2006/relationships/image" Target="../media/image549.emf"/><Relationship Id="rId60" Type="http://schemas.openxmlformats.org/officeDocument/2006/relationships/image" Target="../media/image553.emf"/><Relationship Id="rId65" Type="http://schemas.openxmlformats.org/officeDocument/2006/relationships/oleObject" Target="../embeddings/oleObject554.bin"/><Relationship Id="rId73" Type="http://schemas.openxmlformats.org/officeDocument/2006/relationships/oleObject" Target="../embeddings/oleObject558.bin"/><Relationship Id="rId78" Type="http://schemas.openxmlformats.org/officeDocument/2006/relationships/image" Target="../media/image562.emf"/><Relationship Id="rId4" Type="http://schemas.openxmlformats.org/officeDocument/2006/relationships/image" Target="../media/image525.emf"/><Relationship Id="rId9" Type="http://schemas.openxmlformats.org/officeDocument/2006/relationships/oleObject" Target="../embeddings/oleObject526.bin"/><Relationship Id="rId14" Type="http://schemas.openxmlformats.org/officeDocument/2006/relationships/image" Target="../media/image530.emf"/><Relationship Id="rId22" Type="http://schemas.openxmlformats.org/officeDocument/2006/relationships/image" Target="../media/image534.emf"/><Relationship Id="rId27" Type="http://schemas.openxmlformats.org/officeDocument/2006/relationships/oleObject" Target="../embeddings/oleObject535.bin"/><Relationship Id="rId30" Type="http://schemas.openxmlformats.org/officeDocument/2006/relationships/image" Target="../media/image538.emf"/><Relationship Id="rId35" Type="http://schemas.openxmlformats.org/officeDocument/2006/relationships/oleObject" Target="../embeddings/oleObject539.bin"/><Relationship Id="rId43" Type="http://schemas.openxmlformats.org/officeDocument/2006/relationships/oleObject" Target="../embeddings/oleObject543.bin"/><Relationship Id="rId48" Type="http://schemas.openxmlformats.org/officeDocument/2006/relationships/image" Target="../media/image547.emf"/><Relationship Id="rId56" Type="http://schemas.openxmlformats.org/officeDocument/2006/relationships/image" Target="../media/image551.emf"/><Relationship Id="rId64" Type="http://schemas.openxmlformats.org/officeDocument/2006/relationships/image" Target="../media/image555.emf"/><Relationship Id="rId69" Type="http://schemas.openxmlformats.org/officeDocument/2006/relationships/oleObject" Target="../embeddings/oleObject556.bin"/><Relationship Id="rId77" Type="http://schemas.openxmlformats.org/officeDocument/2006/relationships/oleObject" Target="../embeddings/oleObject560.bin"/><Relationship Id="rId8" Type="http://schemas.openxmlformats.org/officeDocument/2006/relationships/image" Target="../media/image527.emf"/><Relationship Id="rId51" Type="http://schemas.openxmlformats.org/officeDocument/2006/relationships/oleObject" Target="../embeddings/oleObject547.bin"/><Relationship Id="rId72" Type="http://schemas.openxmlformats.org/officeDocument/2006/relationships/image" Target="../media/image559.emf"/><Relationship Id="rId80" Type="http://schemas.openxmlformats.org/officeDocument/2006/relationships/image" Target="../media/image563.emf"/><Relationship Id="rId3" Type="http://schemas.openxmlformats.org/officeDocument/2006/relationships/oleObject" Target="../embeddings/oleObject523.bin"/><Relationship Id="rId12" Type="http://schemas.openxmlformats.org/officeDocument/2006/relationships/image" Target="../media/image529.emf"/><Relationship Id="rId17" Type="http://schemas.openxmlformats.org/officeDocument/2006/relationships/oleObject" Target="../embeddings/oleObject530.bin"/><Relationship Id="rId25" Type="http://schemas.openxmlformats.org/officeDocument/2006/relationships/oleObject" Target="../embeddings/oleObject534.bin"/><Relationship Id="rId33" Type="http://schemas.openxmlformats.org/officeDocument/2006/relationships/oleObject" Target="../embeddings/oleObject538.bin"/><Relationship Id="rId38" Type="http://schemas.openxmlformats.org/officeDocument/2006/relationships/image" Target="../media/image542.emf"/><Relationship Id="rId46" Type="http://schemas.openxmlformats.org/officeDocument/2006/relationships/image" Target="../media/image546.emf"/><Relationship Id="rId59" Type="http://schemas.openxmlformats.org/officeDocument/2006/relationships/oleObject" Target="../embeddings/oleObject551.bin"/><Relationship Id="rId67" Type="http://schemas.openxmlformats.org/officeDocument/2006/relationships/oleObject" Target="../embeddings/oleObject555.bin"/><Relationship Id="rId20" Type="http://schemas.openxmlformats.org/officeDocument/2006/relationships/image" Target="../media/image533.emf"/><Relationship Id="rId41" Type="http://schemas.openxmlformats.org/officeDocument/2006/relationships/oleObject" Target="../embeddings/oleObject542.bin"/><Relationship Id="rId54" Type="http://schemas.openxmlformats.org/officeDocument/2006/relationships/image" Target="../media/image550.emf"/><Relationship Id="rId62" Type="http://schemas.openxmlformats.org/officeDocument/2006/relationships/image" Target="../media/image554.emf"/><Relationship Id="rId70" Type="http://schemas.openxmlformats.org/officeDocument/2006/relationships/image" Target="../media/image558.emf"/><Relationship Id="rId75" Type="http://schemas.openxmlformats.org/officeDocument/2006/relationships/oleObject" Target="../embeddings/oleObject559.bin"/><Relationship Id="rId1" Type="http://schemas.openxmlformats.org/officeDocument/2006/relationships/vmlDrawing" Target="../drawings/vmlDrawing40.vml"/><Relationship Id="rId6" Type="http://schemas.openxmlformats.org/officeDocument/2006/relationships/image" Target="../media/image526.emf"/><Relationship Id="rId15" Type="http://schemas.openxmlformats.org/officeDocument/2006/relationships/oleObject" Target="../embeddings/oleObject529.bin"/><Relationship Id="rId23" Type="http://schemas.openxmlformats.org/officeDocument/2006/relationships/oleObject" Target="../embeddings/oleObject533.bin"/><Relationship Id="rId28" Type="http://schemas.openxmlformats.org/officeDocument/2006/relationships/image" Target="../media/image537.emf"/><Relationship Id="rId36" Type="http://schemas.openxmlformats.org/officeDocument/2006/relationships/image" Target="../media/image541.emf"/><Relationship Id="rId49" Type="http://schemas.openxmlformats.org/officeDocument/2006/relationships/oleObject" Target="../embeddings/oleObject546.bin"/><Relationship Id="rId57" Type="http://schemas.openxmlformats.org/officeDocument/2006/relationships/oleObject" Target="../embeddings/oleObject550.bin"/></Relationships>
</file>

<file path=ppt/slides/_rels/slide47.xml.rels><?xml version="1.0" encoding="UTF-8" standalone="yes"?>
<Relationships xmlns="http://schemas.openxmlformats.org/package/2006/relationships"><Relationship Id="rId13" Type="http://schemas.openxmlformats.org/officeDocument/2006/relationships/image" Target="../media/image567.emf"/><Relationship Id="rId18" Type="http://schemas.openxmlformats.org/officeDocument/2006/relationships/oleObject" Target="../embeddings/oleObject568.bin"/><Relationship Id="rId26" Type="http://schemas.openxmlformats.org/officeDocument/2006/relationships/oleObject" Target="../embeddings/oleObject572.bin"/><Relationship Id="rId39" Type="http://schemas.openxmlformats.org/officeDocument/2006/relationships/image" Target="../media/image580.emf"/><Relationship Id="rId21" Type="http://schemas.openxmlformats.org/officeDocument/2006/relationships/image" Target="../media/image571.emf"/><Relationship Id="rId34" Type="http://schemas.openxmlformats.org/officeDocument/2006/relationships/oleObject" Target="../embeddings/oleObject576.bin"/><Relationship Id="rId42" Type="http://schemas.openxmlformats.org/officeDocument/2006/relationships/oleObject" Target="../embeddings/oleObject580.bin"/><Relationship Id="rId47" Type="http://schemas.openxmlformats.org/officeDocument/2006/relationships/image" Target="../media/image584.emf"/><Relationship Id="rId50" Type="http://schemas.openxmlformats.org/officeDocument/2006/relationships/oleObject" Target="../embeddings/oleObject584.bin"/><Relationship Id="rId55" Type="http://schemas.openxmlformats.org/officeDocument/2006/relationships/image" Target="../media/image588.emf"/><Relationship Id="rId63" Type="http://schemas.openxmlformats.org/officeDocument/2006/relationships/image" Target="../media/image592.emf"/><Relationship Id="rId68" Type="http://schemas.openxmlformats.org/officeDocument/2006/relationships/oleObject" Target="../embeddings/oleObject593.bin"/><Relationship Id="rId76" Type="http://schemas.openxmlformats.org/officeDocument/2006/relationships/oleObject" Target="../embeddings/oleObject597.bin"/><Relationship Id="rId7" Type="http://schemas.openxmlformats.org/officeDocument/2006/relationships/image" Target="../media/image564.emf"/><Relationship Id="rId71" Type="http://schemas.openxmlformats.org/officeDocument/2006/relationships/image" Target="../media/image596.emf"/><Relationship Id="rId2" Type="http://schemas.openxmlformats.org/officeDocument/2006/relationships/slideLayout" Target="../slideLayouts/slideLayout7.xml"/><Relationship Id="rId16" Type="http://schemas.openxmlformats.org/officeDocument/2006/relationships/oleObject" Target="../embeddings/oleObject567.bin"/><Relationship Id="rId29" Type="http://schemas.openxmlformats.org/officeDocument/2006/relationships/image" Target="../media/image575.emf"/><Relationship Id="rId11" Type="http://schemas.openxmlformats.org/officeDocument/2006/relationships/image" Target="../media/image566.emf"/><Relationship Id="rId24" Type="http://schemas.openxmlformats.org/officeDocument/2006/relationships/oleObject" Target="../embeddings/oleObject571.bin"/><Relationship Id="rId32" Type="http://schemas.openxmlformats.org/officeDocument/2006/relationships/oleObject" Target="../embeddings/oleObject575.bin"/><Relationship Id="rId37" Type="http://schemas.openxmlformats.org/officeDocument/2006/relationships/image" Target="../media/image579.emf"/><Relationship Id="rId40" Type="http://schemas.openxmlformats.org/officeDocument/2006/relationships/oleObject" Target="../embeddings/oleObject579.bin"/><Relationship Id="rId45" Type="http://schemas.openxmlformats.org/officeDocument/2006/relationships/image" Target="../media/image583.emf"/><Relationship Id="rId53" Type="http://schemas.openxmlformats.org/officeDocument/2006/relationships/image" Target="../media/image587.emf"/><Relationship Id="rId58" Type="http://schemas.openxmlformats.org/officeDocument/2006/relationships/oleObject" Target="../embeddings/oleObject588.bin"/><Relationship Id="rId66" Type="http://schemas.openxmlformats.org/officeDocument/2006/relationships/oleObject" Target="../embeddings/oleObject592.bin"/><Relationship Id="rId74" Type="http://schemas.openxmlformats.org/officeDocument/2006/relationships/oleObject" Target="../embeddings/oleObject596.bin"/><Relationship Id="rId5" Type="http://schemas.openxmlformats.org/officeDocument/2006/relationships/slide" Target="slide53.xml"/><Relationship Id="rId15" Type="http://schemas.openxmlformats.org/officeDocument/2006/relationships/image" Target="../media/image568.emf"/><Relationship Id="rId23" Type="http://schemas.openxmlformats.org/officeDocument/2006/relationships/image" Target="../media/image572.emf"/><Relationship Id="rId28" Type="http://schemas.openxmlformats.org/officeDocument/2006/relationships/oleObject" Target="../embeddings/oleObject573.bin"/><Relationship Id="rId36" Type="http://schemas.openxmlformats.org/officeDocument/2006/relationships/oleObject" Target="../embeddings/oleObject577.bin"/><Relationship Id="rId49" Type="http://schemas.openxmlformats.org/officeDocument/2006/relationships/image" Target="../media/image585.emf"/><Relationship Id="rId57" Type="http://schemas.openxmlformats.org/officeDocument/2006/relationships/image" Target="../media/image589.emf"/><Relationship Id="rId61" Type="http://schemas.openxmlformats.org/officeDocument/2006/relationships/image" Target="../media/image591.emf"/><Relationship Id="rId10" Type="http://schemas.openxmlformats.org/officeDocument/2006/relationships/oleObject" Target="../embeddings/oleObject564.bin"/><Relationship Id="rId19" Type="http://schemas.openxmlformats.org/officeDocument/2006/relationships/image" Target="../media/image570.emf"/><Relationship Id="rId31" Type="http://schemas.openxmlformats.org/officeDocument/2006/relationships/image" Target="../media/image576.emf"/><Relationship Id="rId44" Type="http://schemas.openxmlformats.org/officeDocument/2006/relationships/oleObject" Target="../embeddings/oleObject581.bin"/><Relationship Id="rId52" Type="http://schemas.openxmlformats.org/officeDocument/2006/relationships/oleObject" Target="../embeddings/oleObject585.bin"/><Relationship Id="rId60" Type="http://schemas.openxmlformats.org/officeDocument/2006/relationships/oleObject" Target="../embeddings/oleObject589.bin"/><Relationship Id="rId65" Type="http://schemas.openxmlformats.org/officeDocument/2006/relationships/image" Target="../media/image593.emf"/><Relationship Id="rId73" Type="http://schemas.openxmlformats.org/officeDocument/2006/relationships/image" Target="../media/image597.emf"/><Relationship Id="rId4" Type="http://schemas.openxmlformats.org/officeDocument/2006/relationships/slide" Target="slide49.xml"/><Relationship Id="rId9" Type="http://schemas.openxmlformats.org/officeDocument/2006/relationships/image" Target="../media/image565.emf"/><Relationship Id="rId14" Type="http://schemas.openxmlformats.org/officeDocument/2006/relationships/oleObject" Target="../embeddings/oleObject566.bin"/><Relationship Id="rId22" Type="http://schemas.openxmlformats.org/officeDocument/2006/relationships/oleObject" Target="../embeddings/oleObject570.bin"/><Relationship Id="rId27" Type="http://schemas.openxmlformats.org/officeDocument/2006/relationships/image" Target="../media/image574.emf"/><Relationship Id="rId30" Type="http://schemas.openxmlformats.org/officeDocument/2006/relationships/oleObject" Target="../embeddings/oleObject574.bin"/><Relationship Id="rId35" Type="http://schemas.openxmlformats.org/officeDocument/2006/relationships/image" Target="../media/image578.emf"/><Relationship Id="rId43" Type="http://schemas.openxmlformats.org/officeDocument/2006/relationships/image" Target="../media/image582.emf"/><Relationship Id="rId48" Type="http://schemas.openxmlformats.org/officeDocument/2006/relationships/oleObject" Target="../embeddings/oleObject583.bin"/><Relationship Id="rId56" Type="http://schemas.openxmlformats.org/officeDocument/2006/relationships/oleObject" Target="../embeddings/oleObject587.bin"/><Relationship Id="rId64" Type="http://schemas.openxmlformats.org/officeDocument/2006/relationships/oleObject" Target="../embeddings/oleObject591.bin"/><Relationship Id="rId69" Type="http://schemas.openxmlformats.org/officeDocument/2006/relationships/image" Target="../media/image595.emf"/><Relationship Id="rId77" Type="http://schemas.openxmlformats.org/officeDocument/2006/relationships/image" Target="../media/image599.emf"/><Relationship Id="rId8" Type="http://schemas.openxmlformats.org/officeDocument/2006/relationships/oleObject" Target="../embeddings/oleObject563.bin"/><Relationship Id="rId51" Type="http://schemas.openxmlformats.org/officeDocument/2006/relationships/image" Target="../media/image586.emf"/><Relationship Id="rId72" Type="http://schemas.openxmlformats.org/officeDocument/2006/relationships/oleObject" Target="../embeddings/oleObject595.bin"/><Relationship Id="rId3" Type="http://schemas.openxmlformats.org/officeDocument/2006/relationships/slide" Target="slide51.xml"/><Relationship Id="rId12" Type="http://schemas.openxmlformats.org/officeDocument/2006/relationships/oleObject" Target="../embeddings/oleObject565.bin"/><Relationship Id="rId17" Type="http://schemas.openxmlformats.org/officeDocument/2006/relationships/image" Target="../media/image569.emf"/><Relationship Id="rId25" Type="http://schemas.openxmlformats.org/officeDocument/2006/relationships/image" Target="../media/image573.emf"/><Relationship Id="rId33" Type="http://schemas.openxmlformats.org/officeDocument/2006/relationships/image" Target="../media/image577.emf"/><Relationship Id="rId38" Type="http://schemas.openxmlformats.org/officeDocument/2006/relationships/oleObject" Target="../embeddings/oleObject578.bin"/><Relationship Id="rId46" Type="http://schemas.openxmlformats.org/officeDocument/2006/relationships/oleObject" Target="../embeddings/oleObject582.bin"/><Relationship Id="rId59" Type="http://schemas.openxmlformats.org/officeDocument/2006/relationships/image" Target="../media/image590.emf"/><Relationship Id="rId67" Type="http://schemas.openxmlformats.org/officeDocument/2006/relationships/image" Target="../media/image594.emf"/><Relationship Id="rId20" Type="http://schemas.openxmlformats.org/officeDocument/2006/relationships/oleObject" Target="../embeddings/oleObject569.bin"/><Relationship Id="rId41" Type="http://schemas.openxmlformats.org/officeDocument/2006/relationships/image" Target="../media/image581.emf"/><Relationship Id="rId54" Type="http://schemas.openxmlformats.org/officeDocument/2006/relationships/oleObject" Target="../embeddings/oleObject586.bin"/><Relationship Id="rId62" Type="http://schemas.openxmlformats.org/officeDocument/2006/relationships/oleObject" Target="../embeddings/oleObject590.bin"/><Relationship Id="rId70" Type="http://schemas.openxmlformats.org/officeDocument/2006/relationships/oleObject" Target="../embeddings/oleObject594.bin"/><Relationship Id="rId75" Type="http://schemas.openxmlformats.org/officeDocument/2006/relationships/image" Target="../media/image598.emf"/><Relationship Id="rId1" Type="http://schemas.openxmlformats.org/officeDocument/2006/relationships/vmlDrawing" Target="../drawings/vmlDrawing41.vml"/><Relationship Id="rId6" Type="http://schemas.openxmlformats.org/officeDocument/2006/relationships/oleObject" Target="../embeddings/oleObject562.bin"/></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598.bin"/><Relationship Id="rId2" Type="http://schemas.openxmlformats.org/officeDocument/2006/relationships/slideLayout" Target="../slideLayouts/slideLayout7.xml"/><Relationship Id="rId1" Type="http://schemas.openxmlformats.org/officeDocument/2006/relationships/vmlDrawing" Target="../drawings/vmlDrawing42.vml"/><Relationship Id="rId6" Type="http://schemas.openxmlformats.org/officeDocument/2006/relationships/image" Target="../media/image601.emf"/><Relationship Id="rId5" Type="http://schemas.openxmlformats.org/officeDocument/2006/relationships/oleObject" Target="../embeddings/oleObject599.bin"/><Relationship Id="rId4" Type="http://schemas.openxmlformats.org/officeDocument/2006/relationships/image" Target="../media/image600.emf"/></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602.bin"/><Relationship Id="rId3" Type="http://schemas.openxmlformats.org/officeDocument/2006/relationships/oleObject" Target="../embeddings/oleObject600.bin"/><Relationship Id="rId7" Type="http://schemas.openxmlformats.org/officeDocument/2006/relationships/image" Target="../media/image603.emf"/><Relationship Id="rId2" Type="http://schemas.openxmlformats.org/officeDocument/2006/relationships/slideLayout" Target="../slideLayouts/slideLayout7.xml"/><Relationship Id="rId1" Type="http://schemas.openxmlformats.org/officeDocument/2006/relationships/vmlDrawing" Target="../drawings/vmlDrawing43.vml"/><Relationship Id="rId6" Type="http://schemas.openxmlformats.org/officeDocument/2006/relationships/oleObject" Target="../embeddings/oleObject601.bin"/><Relationship Id="rId11" Type="http://schemas.openxmlformats.org/officeDocument/2006/relationships/image" Target="../media/image605.emf"/><Relationship Id="rId5" Type="http://schemas.openxmlformats.org/officeDocument/2006/relationships/slide" Target="slide47.xml"/><Relationship Id="rId10" Type="http://schemas.openxmlformats.org/officeDocument/2006/relationships/oleObject" Target="../embeddings/oleObject603.bin"/><Relationship Id="rId4" Type="http://schemas.openxmlformats.org/officeDocument/2006/relationships/image" Target="../media/image602.emf"/><Relationship Id="rId9" Type="http://schemas.openxmlformats.org/officeDocument/2006/relationships/image" Target="../media/image604.emf"/></Relationships>
</file>

<file path=ppt/slides/_rels/slide5.xml.rels><?xml version="1.0" encoding="UTF-8" standalone="yes"?>
<Relationships xmlns="http://schemas.openxmlformats.org/package/2006/relationships"><Relationship Id="rId8" Type="http://schemas.openxmlformats.org/officeDocument/2006/relationships/image" Target="../media/image10.emf"/><Relationship Id="rId13" Type="http://schemas.openxmlformats.org/officeDocument/2006/relationships/oleObject" Target="../embeddings/oleObject11.bin"/><Relationship Id="rId18" Type="http://schemas.openxmlformats.org/officeDocument/2006/relationships/image" Target="../media/image15.emf"/><Relationship Id="rId3" Type="http://schemas.openxmlformats.org/officeDocument/2006/relationships/oleObject" Target="../embeddings/oleObject6.bin"/><Relationship Id="rId21" Type="http://schemas.openxmlformats.org/officeDocument/2006/relationships/oleObject" Target="../embeddings/oleObject15.bin"/><Relationship Id="rId7" Type="http://schemas.openxmlformats.org/officeDocument/2006/relationships/oleObject" Target="../embeddings/oleObject8.bin"/><Relationship Id="rId12" Type="http://schemas.openxmlformats.org/officeDocument/2006/relationships/image" Target="../media/image12.emf"/><Relationship Id="rId17" Type="http://schemas.openxmlformats.org/officeDocument/2006/relationships/oleObject" Target="../embeddings/oleObject13.bin"/><Relationship Id="rId2" Type="http://schemas.openxmlformats.org/officeDocument/2006/relationships/slideLayout" Target="../slideLayouts/slideLayout12.xml"/><Relationship Id="rId16" Type="http://schemas.openxmlformats.org/officeDocument/2006/relationships/image" Target="../media/image14.emf"/><Relationship Id="rId20" Type="http://schemas.openxmlformats.org/officeDocument/2006/relationships/image" Target="../media/image16.emf"/><Relationship Id="rId1" Type="http://schemas.openxmlformats.org/officeDocument/2006/relationships/vmlDrawing" Target="../drawings/vmlDrawing3.vml"/><Relationship Id="rId6" Type="http://schemas.openxmlformats.org/officeDocument/2006/relationships/image" Target="../media/image9.emf"/><Relationship Id="rId11" Type="http://schemas.openxmlformats.org/officeDocument/2006/relationships/oleObject" Target="../embeddings/oleObject10.bin"/><Relationship Id="rId24" Type="http://schemas.openxmlformats.org/officeDocument/2006/relationships/image" Target="../media/image18.emf"/><Relationship Id="rId5" Type="http://schemas.openxmlformats.org/officeDocument/2006/relationships/oleObject" Target="../embeddings/oleObject7.bin"/><Relationship Id="rId15" Type="http://schemas.openxmlformats.org/officeDocument/2006/relationships/oleObject" Target="../embeddings/oleObject12.bin"/><Relationship Id="rId23" Type="http://schemas.openxmlformats.org/officeDocument/2006/relationships/oleObject" Target="../embeddings/oleObject16.bin"/><Relationship Id="rId10" Type="http://schemas.openxmlformats.org/officeDocument/2006/relationships/image" Target="../media/image11.emf"/><Relationship Id="rId19" Type="http://schemas.openxmlformats.org/officeDocument/2006/relationships/oleObject" Target="../embeddings/oleObject14.bin"/><Relationship Id="rId4" Type="http://schemas.openxmlformats.org/officeDocument/2006/relationships/image" Target="../media/image8.emf"/><Relationship Id="rId9" Type="http://schemas.openxmlformats.org/officeDocument/2006/relationships/oleObject" Target="../embeddings/oleObject9.bin"/><Relationship Id="rId14" Type="http://schemas.openxmlformats.org/officeDocument/2006/relationships/image" Target="../media/image13.emf"/><Relationship Id="rId22" Type="http://schemas.openxmlformats.org/officeDocument/2006/relationships/image" Target="../media/image17.emf"/></Relationships>
</file>

<file path=ppt/slides/_rels/slide50.xml.rels><?xml version="1.0" encoding="UTF-8" standalone="yes"?>
<Relationships xmlns="http://schemas.openxmlformats.org/package/2006/relationships"><Relationship Id="rId13" Type="http://schemas.openxmlformats.org/officeDocument/2006/relationships/oleObject" Target="../embeddings/oleObject609.bin"/><Relationship Id="rId18" Type="http://schemas.openxmlformats.org/officeDocument/2006/relationships/image" Target="../media/image613.emf"/><Relationship Id="rId26" Type="http://schemas.openxmlformats.org/officeDocument/2006/relationships/image" Target="../media/image617.emf"/><Relationship Id="rId39" Type="http://schemas.openxmlformats.org/officeDocument/2006/relationships/oleObject" Target="../embeddings/oleObject622.bin"/><Relationship Id="rId21" Type="http://schemas.openxmlformats.org/officeDocument/2006/relationships/oleObject" Target="../embeddings/oleObject613.bin"/><Relationship Id="rId34" Type="http://schemas.openxmlformats.org/officeDocument/2006/relationships/image" Target="../media/image621.emf"/><Relationship Id="rId42" Type="http://schemas.openxmlformats.org/officeDocument/2006/relationships/image" Target="../media/image625.emf"/><Relationship Id="rId47" Type="http://schemas.openxmlformats.org/officeDocument/2006/relationships/oleObject" Target="../embeddings/oleObject626.bin"/><Relationship Id="rId50" Type="http://schemas.openxmlformats.org/officeDocument/2006/relationships/image" Target="../media/image629.emf"/><Relationship Id="rId55" Type="http://schemas.openxmlformats.org/officeDocument/2006/relationships/oleObject" Target="../embeddings/oleObject630.bin"/><Relationship Id="rId63" Type="http://schemas.openxmlformats.org/officeDocument/2006/relationships/oleObject" Target="../embeddings/oleObject634.bin"/><Relationship Id="rId68" Type="http://schemas.openxmlformats.org/officeDocument/2006/relationships/image" Target="../media/image638.emf"/><Relationship Id="rId76" Type="http://schemas.openxmlformats.org/officeDocument/2006/relationships/image" Target="../media/image642.emf"/><Relationship Id="rId7" Type="http://schemas.openxmlformats.org/officeDocument/2006/relationships/oleObject" Target="../embeddings/oleObject606.bin"/><Relationship Id="rId71" Type="http://schemas.openxmlformats.org/officeDocument/2006/relationships/oleObject" Target="../embeddings/oleObject638.bin"/><Relationship Id="rId2" Type="http://schemas.openxmlformats.org/officeDocument/2006/relationships/slideLayout" Target="../slideLayouts/slideLayout7.xml"/><Relationship Id="rId16" Type="http://schemas.openxmlformats.org/officeDocument/2006/relationships/image" Target="../media/image612.emf"/><Relationship Id="rId29" Type="http://schemas.openxmlformats.org/officeDocument/2006/relationships/oleObject" Target="../embeddings/oleObject617.bin"/><Relationship Id="rId11" Type="http://schemas.openxmlformats.org/officeDocument/2006/relationships/oleObject" Target="../embeddings/oleObject608.bin"/><Relationship Id="rId24" Type="http://schemas.openxmlformats.org/officeDocument/2006/relationships/image" Target="../media/image616.emf"/><Relationship Id="rId32" Type="http://schemas.openxmlformats.org/officeDocument/2006/relationships/image" Target="../media/image620.emf"/><Relationship Id="rId37" Type="http://schemas.openxmlformats.org/officeDocument/2006/relationships/oleObject" Target="../embeddings/oleObject621.bin"/><Relationship Id="rId40" Type="http://schemas.openxmlformats.org/officeDocument/2006/relationships/image" Target="../media/image624.emf"/><Relationship Id="rId45" Type="http://schemas.openxmlformats.org/officeDocument/2006/relationships/oleObject" Target="../embeddings/oleObject625.bin"/><Relationship Id="rId53" Type="http://schemas.openxmlformats.org/officeDocument/2006/relationships/oleObject" Target="../embeddings/oleObject629.bin"/><Relationship Id="rId58" Type="http://schemas.openxmlformats.org/officeDocument/2006/relationships/image" Target="../media/image633.emf"/><Relationship Id="rId66" Type="http://schemas.openxmlformats.org/officeDocument/2006/relationships/image" Target="../media/image637.emf"/><Relationship Id="rId74" Type="http://schemas.openxmlformats.org/officeDocument/2006/relationships/image" Target="../media/image641.emf"/><Relationship Id="rId79" Type="http://schemas.openxmlformats.org/officeDocument/2006/relationships/oleObject" Target="../embeddings/oleObject642.bin"/><Relationship Id="rId5" Type="http://schemas.openxmlformats.org/officeDocument/2006/relationships/oleObject" Target="../embeddings/oleObject605.bin"/><Relationship Id="rId61" Type="http://schemas.openxmlformats.org/officeDocument/2006/relationships/oleObject" Target="../embeddings/oleObject633.bin"/><Relationship Id="rId10" Type="http://schemas.openxmlformats.org/officeDocument/2006/relationships/image" Target="../media/image609.emf"/><Relationship Id="rId19" Type="http://schemas.openxmlformats.org/officeDocument/2006/relationships/oleObject" Target="../embeddings/oleObject612.bin"/><Relationship Id="rId31" Type="http://schemas.openxmlformats.org/officeDocument/2006/relationships/oleObject" Target="../embeddings/oleObject618.bin"/><Relationship Id="rId44" Type="http://schemas.openxmlformats.org/officeDocument/2006/relationships/image" Target="../media/image626.emf"/><Relationship Id="rId52" Type="http://schemas.openxmlformats.org/officeDocument/2006/relationships/image" Target="../media/image630.emf"/><Relationship Id="rId60" Type="http://schemas.openxmlformats.org/officeDocument/2006/relationships/image" Target="../media/image634.emf"/><Relationship Id="rId65" Type="http://schemas.openxmlformats.org/officeDocument/2006/relationships/oleObject" Target="../embeddings/oleObject635.bin"/><Relationship Id="rId73" Type="http://schemas.openxmlformats.org/officeDocument/2006/relationships/oleObject" Target="../embeddings/oleObject639.bin"/><Relationship Id="rId78" Type="http://schemas.openxmlformats.org/officeDocument/2006/relationships/image" Target="../media/image643.emf"/><Relationship Id="rId4" Type="http://schemas.openxmlformats.org/officeDocument/2006/relationships/image" Target="../media/image606.emf"/><Relationship Id="rId9" Type="http://schemas.openxmlformats.org/officeDocument/2006/relationships/oleObject" Target="../embeddings/oleObject607.bin"/><Relationship Id="rId14" Type="http://schemas.openxmlformats.org/officeDocument/2006/relationships/image" Target="../media/image611.emf"/><Relationship Id="rId22" Type="http://schemas.openxmlformats.org/officeDocument/2006/relationships/image" Target="../media/image615.emf"/><Relationship Id="rId27" Type="http://schemas.openxmlformats.org/officeDocument/2006/relationships/oleObject" Target="../embeddings/oleObject616.bin"/><Relationship Id="rId30" Type="http://schemas.openxmlformats.org/officeDocument/2006/relationships/image" Target="../media/image619.emf"/><Relationship Id="rId35" Type="http://schemas.openxmlformats.org/officeDocument/2006/relationships/oleObject" Target="../embeddings/oleObject620.bin"/><Relationship Id="rId43" Type="http://schemas.openxmlformats.org/officeDocument/2006/relationships/oleObject" Target="../embeddings/oleObject624.bin"/><Relationship Id="rId48" Type="http://schemas.openxmlformats.org/officeDocument/2006/relationships/image" Target="../media/image628.emf"/><Relationship Id="rId56" Type="http://schemas.openxmlformats.org/officeDocument/2006/relationships/image" Target="../media/image632.emf"/><Relationship Id="rId64" Type="http://schemas.openxmlformats.org/officeDocument/2006/relationships/image" Target="../media/image636.emf"/><Relationship Id="rId69" Type="http://schemas.openxmlformats.org/officeDocument/2006/relationships/oleObject" Target="../embeddings/oleObject637.bin"/><Relationship Id="rId77" Type="http://schemas.openxmlformats.org/officeDocument/2006/relationships/oleObject" Target="../embeddings/oleObject641.bin"/><Relationship Id="rId8" Type="http://schemas.openxmlformats.org/officeDocument/2006/relationships/image" Target="../media/image608.emf"/><Relationship Id="rId51" Type="http://schemas.openxmlformats.org/officeDocument/2006/relationships/oleObject" Target="../embeddings/oleObject628.bin"/><Relationship Id="rId72" Type="http://schemas.openxmlformats.org/officeDocument/2006/relationships/image" Target="../media/image640.emf"/><Relationship Id="rId80" Type="http://schemas.openxmlformats.org/officeDocument/2006/relationships/image" Target="../media/image644.emf"/><Relationship Id="rId3" Type="http://schemas.openxmlformats.org/officeDocument/2006/relationships/oleObject" Target="../embeddings/oleObject604.bin"/><Relationship Id="rId12" Type="http://schemas.openxmlformats.org/officeDocument/2006/relationships/image" Target="../media/image610.emf"/><Relationship Id="rId17" Type="http://schemas.openxmlformats.org/officeDocument/2006/relationships/oleObject" Target="../embeddings/oleObject611.bin"/><Relationship Id="rId25" Type="http://schemas.openxmlformats.org/officeDocument/2006/relationships/oleObject" Target="../embeddings/oleObject615.bin"/><Relationship Id="rId33" Type="http://schemas.openxmlformats.org/officeDocument/2006/relationships/oleObject" Target="../embeddings/oleObject619.bin"/><Relationship Id="rId38" Type="http://schemas.openxmlformats.org/officeDocument/2006/relationships/image" Target="../media/image623.emf"/><Relationship Id="rId46" Type="http://schemas.openxmlformats.org/officeDocument/2006/relationships/image" Target="../media/image627.emf"/><Relationship Id="rId59" Type="http://schemas.openxmlformats.org/officeDocument/2006/relationships/oleObject" Target="../embeddings/oleObject632.bin"/><Relationship Id="rId67" Type="http://schemas.openxmlformats.org/officeDocument/2006/relationships/oleObject" Target="../embeddings/oleObject636.bin"/><Relationship Id="rId20" Type="http://schemas.openxmlformats.org/officeDocument/2006/relationships/image" Target="../media/image614.emf"/><Relationship Id="rId41" Type="http://schemas.openxmlformats.org/officeDocument/2006/relationships/oleObject" Target="../embeddings/oleObject623.bin"/><Relationship Id="rId54" Type="http://schemas.openxmlformats.org/officeDocument/2006/relationships/image" Target="../media/image631.emf"/><Relationship Id="rId62" Type="http://schemas.openxmlformats.org/officeDocument/2006/relationships/image" Target="../media/image635.emf"/><Relationship Id="rId70" Type="http://schemas.openxmlformats.org/officeDocument/2006/relationships/image" Target="../media/image639.emf"/><Relationship Id="rId75" Type="http://schemas.openxmlformats.org/officeDocument/2006/relationships/oleObject" Target="../embeddings/oleObject640.bin"/><Relationship Id="rId1" Type="http://schemas.openxmlformats.org/officeDocument/2006/relationships/vmlDrawing" Target="../drawings/vmlDrawing44.vml"/><Relationship Id="rId6" Type="http://schemas.openxmlformats.org/officeDocument/2006/relationships/image" Target="../media/image607.emf"/><Relationship Id="rId15" Type="http://schemas.openxmlformats.org/officeDocument/2006/relationships/oleObject" Target="../embeddings/oleObject610.bin"/><Relationship Id="rId23" Type="http://schemas.openxmlformats.org/officeDocument/2006/relationships/oleObject" Target="../embeddings/oleObject614.bin"/><Relationship Id="rId28" Type="http://schemas.openxmlformats.org/officeDocument/2006/relationships/image" Target="../media/image618.emf"/><Relationship Id="rId36" Type="http://schemas.openxmlformats.org/officeDocument/2006/relationships/image" Target="../media/image622.emf"/><Relationship Id="rId49" Type="http://schemas.openxmlformats.org/officeDocument/2006/relationships/oleObject" Target="../embeddings/oleObject627.bin"/><Relationship Id="rId57" Type="http://schemas.openxmlformats.org/officeDocument/2006/relationships/oleObject" Target="../embeddings/oleObject631.bin"/></Relationships>
</file>

<file path=ppt/slides/_rels/slide51.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slide" Target="slide3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643.bin"/><Relationship Id="rId2" Type="http://schemas.openxmlformats.org/officeDocument/2006/relationships/slideLayout" Target="../slideLayouts/slideLayout7.xml"/><Relationship Id="rId1" Type="http://schemas.openxmlformats.org/officeDocument/2006/relationships/vmlDrawing" Target="../drawings/vmlDrawing45.vml"/><Relationship Id="rId6" Type="http://schemas.openxmlformats.org/officeDocument/2006/relationships/image" Target="../media/image646.emf"/><Relationship Id="rId5" Type="http://schemas.openxmlformats.org/officeDocument/2006/relationships/oleObject" Target="../embeddings/oleObject644.bin"/><Relationship Id="rId4" Type="http://schemas.openxmlformats.org/officeDocument/2006/relationships/image" Target="../media/image645.emf"/></Relationships>
</file>

<file path=ppt/slides/_rels/slide53.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slide" Target="slide37.xml"/><Relationship Id="rId1" Type="http://schemas.openxmlformats.org/officeDocument/2006/relationships/slideLayout" Target="../slideLayouts/slideLayout7.xml"/><Relationship Id="rId4" Type="http://schemas.openxmlformats.org/officeDocument/2006/relationships/slide" Target="slide1.xml"/></Relationships>
</file>

<file path=ppt/slides/_rels/slide54.xml.rels><?xml version="1.0" encoding="UTF-8" standalone="yes"?>
<Relationships xmlns="http://schemas.openxmlformats.org/package/2006/relationships"><Relationship Id="rId8" Type="http://schemas.openxmlformats.org/officeDocument/2006/relationships/image" Target="../media/image649.emf"/><Relationship Id="rId3" Type="http://schemas.openxmlformats.org/officeDocument/2006/relationships/oleObject" Target="../embeddings/oleObject645.bin"/><Relationship Id="rId7" Type="http://schemas.openxmlformats.org/officeDocument/2006/relationships/oleObject" Target="../embeddings/oleObject647.bin"/><Relationship Id="rId12" Type="http://schemas.openxmlformats.org/officeDocument/2006/relationships/image" Target="../media/image651.emf"/><Relationship Id="rId2" Type="http://schemas.openxmlformats.org/officeDocument/2006/relationships/slideLayout" Target="../slideLayouts/slideLayout2.xml"/><Relationship Id="rId1" Type="http://schemas.openxmlformats.org/officeDocument/2006/relationships/vmlDrawing" Target="../drawings/vmlDrawing46.vml"/><Relationship Id="rId6" Type="http://schemas.openxmlformats.org/officeDocument/2006/relationships/image" Target="../media/image648.emf"/><Relationship Id="rId11" Type="http://schemas.openxmlformats.org/officeDocument/2006/relationships/oleObject" Target="../embeddings/oleObject649.bin"/><Relationship Id="rId5" Type="http://schemas.openxmlformats.org/officeDocument/2006/relationships/oleObject" Target="../embeddings/oleObject646.bin"/><Relationship Id="rId10" Type="http://schemas.openxmlformats.org/officeDocument/2006/relationships/image" Target="../media/image650.emf"/><Relationship Id="rId4" Type="http://schemas.openxmlformats.org/officeDocument/2006/relationships/image" Target="../media/image647.emf"/><Relationship Id="rId9" Type="http://schemas.openxmlformats.org/officeDocument/2006/relationships/oleObject" Target="../embeddings/oleObject648.bin"/></Relationships>
</file>

<file path=ppt/slides/_rels/slide55.xml.rels><?xml version="1.0" encoding="UTF-8" standalone="yes"?>
<Relationships xmlns="http://schemas.openxmlformats.org/package/2006/relationships"><Relationship Id="rId13" Type="http://schemas.openxmlformats.org/officeDocument/2006/relationships/image" Target="../media/image656.emf"/><Relationship Id="rId18" Type="http://schemas.openxmlformats.org/officeDocument/2006/relationships/oleObject" Target="../embeddings/oleObject657.bin"/><Relationship Id="rId26" Type="http://schemas.openxmlformats.org/officeDocument/2006/relationships/oleObject" Target="../embeddings/oleObject661.bin"/><Relationship Id="rId39" Type="http://schemas.openxmlformats.org/officeDocument/2006/relationships/image" Target="../media/image669.emf"/><Relationship Id="rId21" Type="http://schemas.openxmlformats.org/officeDocument/2006/relationships/image" Target="../media/image660.emf"/><Relationship Id="rId34" Type="http://schemas.openxmlformats.org/officeDocument/2006/relationships/oleObject" Target="../embeddings/oleObject665.bin"/><Relationship Id="rId42" Type="http://schemas.openxmlformats.org/officeDocument/2006/relationships/oleObject" Target="../embeddings/oleObject669.bin"/><Relationship Id="rId47" Type="http://schemas.openxmlformats.org/officeDocument/2006/relationships/image" Target="../media/image673.emf"/><Relationship Id="rId50" Type="http://schemas.openxmlformats.org/officeDocument/2006/relationships/oleObject" Target="../embeddings/oleObject673.bin"/><Relationship Id="rId55" Type="http://schemas.openxmlformats.org/officeDocument/2006/relationships/image" Target="../media/image677.emf"/><Relationship Id="rId63" Type="http://schemas.openxmlformats.org/officeDocument/2006/relationships/image" Target="../media/image681.emf"/><Relationship Id="rId68" Type="http://schemas.openxmlformats.org/officeDocument/2006/relationships/oleObject" Target="../embeddings/oleObject682.bin"/><Relationship Id="rId76" Type="http://schemas.openxmlformats.org/officeDocument/2006/relationships/oleObject" Target="../embeddings/oleObject686.bin"/><Relationship Id="rId7" Type="http://schemas.openxmlformats.org/officeDocument/2006/relationships/image" Target="../media/image653.emf"/><Relationship Id="rId71" Type="http://schemas.openxmlformats.org/officeDocument/2006/relationships/image" Target="../media/image685.emf"/><Relationship Id="rId2" Type="http://schemas.openxmlformats.org/officeDocument/2006/relationships/slideLayout" Target="../slideLayouts/slideLayout2.xml"/><Relationship Id="rId16" Type="http://schemas.openxmlformats.org/officeDocument/2006/relationships/oleObject" Target="../embeddings/oleObject656.bin"/><Relationship Id="rId29" Type="http://schemas.openxmlformats.org/officeDocument/2006/relationships/image" Target="../media/image664.emf"/><Relationship Id="rId11" Type="http://schemas.openxmlformats.org/officeDocument/2006/relationships/image" Target="../media/image655.emf"/><Relationship Id="rId24" Type="http://schemas.openxmlformats.org/officeDocument/2006/relationships/oleObject" Target="../embeddings/oleObject660.bin"/><Relationship Id="rId32" Type="http://schemas.openxmlformats.org/officeDocument/2006/relationships/oleObject" Target="../embeddings/oleObject664.bin"/><Relationship Id="rId37" Type="http://schemas.openxmlformats.org/officeDocument/2006/relationships/image" Target="../media/image668.emf"/><Relationship Id="rId40" Type="http://schemas.openxmlformats.org/officeDocument/2006/relationships/oleObject" Target="../embeddings/oleObject668.bin"/><Relationship Id="rId45" Type="http://schemas.openxmlformats.org/officeDocument/2006/relationships/image" Target="../media/image672.emf"/><Relationship Id="rId53" Type="http://schemas.openxmlformats.org/officeDocument/2006/relationships/image" Target="../media/image676.emf"/><Relationship Id="rId58" Type="http://schemas.openxmlformats.org/officeDocument/2006/relationships/oleObject" Target="../embeddings/oleObject677.bin"/><Relationship Id="rId66" Type="http://schemas.openxmlformats.org/officeDocument/2006/relationships/oleObject" Target="../embeddings/oleObject681.bin"/><Relationship Id="rId74" Type="http://schemas.openxmlformats.org/officeDocument/2006/relationships/oleObject" Target="../embeddings/oleObject685.bin"/><Relationship Id="rId79" Type="http://schemas.openxmlformats.org/officeDocument/2006/relationships/image" Target="../media/image689.emf"/><Relationship Id="rId5" Type="http://schemas.openxmlformats.org/officeDocument/2006/relationships/image" Target="../media/image652.emf"/><Relationship Id="rId61" Type="http://schemas.openxmlformats.org/officeDocument/2006/relationships/image" Target="../media/image680.emf"/><Relationship Id="rId82" Type="http://schemas.openxmlformats.org/officeDocument/2006/relationships/oleObject" Target="../embeddings/oleObject689.bin"/><Relationship Id="rId10" Type="http://schemas.openxmlformats.org/officeDocument/2006/relationships/oleObject" Target="../embeddings/oleObject653.bin"/><Relationship Id="rId19" Type="http://schemas.openxmlformats.org/officeDocument/2006/relationships/image" Target="../media/image659.emf"/><Relationship Id="rId31" Type="http://schemas.openxmlformats.org/officeDocument/2006/relationships/image" Target="../media/image665.emf"/><Relationship Id="rId44" Type="http://schemas.openxmlformats.org/officeDocument/2006/relationships/oleObject" Target="../embeddings/oleObject670.bin"/><Relationship Id="rId52" Type="http://schemas.openxmlformats.org/officeDocument/2006/relationships/oleObject" Target="../embeddings/oleObject674.bin"/><Relationship Id="rId60" Type="http://schemas.openxmlformats.org/officeDocument/2006/relationships/oleObject" Target="../embeddings/oleObject678.bin"/><Relationship Id="rId65" Type="http://schemas.openxmlformats.org/officeDocument/2006/relationships/image" Target="../media/image682.emf"/><Relationship Id="rId73" Type="http://schemas.openxmlformats.org/officeDocument/2006/relationships/image" Target="../media/image686.emf"/><Relationship Id="rId78" Type="http://schemas.openxmlformats.org/officeDocument/2006/relationships/oleObject" Target="../embeddings/oleObject687.bin"/><Relationship Id="rId81" Type="http://schemas.openxmlformats.org/officeDocument/2006/relationships/image" Target="../media/image690.emf"/><Relationship Id="rId4" Type="http://schemas.openxmlformats.org/officeDocument/2006/relationships/oleObject" Target="../embeddings/oleObject650.bin"/><Relationship Id="rId9" Type="http://schemas.openxmlformats.org/officeDocument/2006/relationships/image" Target="../media/image654.emf"/><Relationship Id="rId14" Type="http://schemas.openxmlformats.org/officeDocument/2006/relationships/oleObject" Target="../embeddings/oleObject655.bin"/><Relationship Id="rId22" Type="http://schemas.openxmlformats.org/officeDocument/2006/relationships/oleObject" Target="../embeddings/oleObject659.bin"/><Relationship Id="rId27" Type="http://schemas.openxmlformats.org/officeDocument/2006/relationships/image" Target="../media/image663.emf"/><Relationship Id="rId30" Type="http://schemas.openxmlformats.org/officeDocument/2006/relationships/oleObject" Target="../embeddings/oleObject663.bin"/><Relationship Id="rId35" Type="http://schemas.openxmlformats.org/officeDocument/2006/relationships/image" Target="../media/image667.emf"/><Relationship Id="rId43" Type="http://schemas.openxmlformats.org/officeDocument/2006/relationships/image" Target="../media/image671.emf"/><Relationship Id="rId48" Type="http://schemas.openxmlformats.org/officeDocument/2006/relationships/oleObject" Target="../embeddings/oleObject672.bin"/><Relationship Id="rId56" Type="http://schemas.openxmlformats.org/officeDocument/2006/relationships/oleObject" Target="../embeddings/oleObject676.bin"/><Relationship Id="rId64" Type="http://schemas.openxmlformats.org/officeDocument/2006/relationships/oleObject" Target="../embeddings/oleObject680.bin"/><Relationship Id="rId69" Type="http://schemas.openxmlformats.org/officeDocument/2006/relationships/image" Target="../media/image684.emf"/><Relationship Id="rId77" Type="http://schemas.openxmlformats.org/officeDocument/2006/relationships/image" Target="../media/image688.emf"/><Relationship Id="rId8" Type="http://schemas.openxmlformats.org/officeDocument/2006/relationships/oleObject" Target="../embeddings/oleObject652.bin"/><Relationship Id="rId51" Type="http://schemas.openxmlformats.org/officeDocument/2006/relationships/image" Target="../media/image675.emf"/><Relationship Id="rId72" Type="http://schemas.openxmlformats.org/officeDocument/2006/relationships/oleObject" Target="../embeddings/oleObject684.bin"/><Relationship Id="rId80" Type="http://schemas.openxmlformats.org/officeDocument/2006/relationships/oleObject" Target="../embeddings/oleObject688.bin"/><Relationship Id="rId3" Type="http://schemas.openxmlformats.org/officeDocument/2006/relationships/image" Target="../media/image692.png"/><Relationship Id="rId12" Type="http://schemas.openxmlformats.org/officeDocument/2006/relationships/oleObject" Target="../embeddings/oleObject654.bin"/><Relationship Id="rId17" Type="http://schemas.openxmlformats.org/officeDocument/2006/relationships/image" Target="../media/image658.emf"/><Relationship Id="rId25" Type="http://schemas.openxmlformats.org/officeDocument/2006/relationships/image" Target="../media/image662.emf"/><Relationship Id="rId33" Type="http://schemas.openxmlformats.org/officeDocument/2006/relationships/image" Target="../media/image666.emf"/><Relationship Id="rId38" Type="http://schemas.openxmlformats.org/officeDocument/2006/relationships/oleObject" Target="../embeddings/oleObject667.bin"/><Relationship Id="rId46" Type="http://schemas.openxmlformats.org/officeDocument/2006/relationships/oleObject" Target="../embeddings/oleObject671.bin"/><Relationship Id="rId59" Type="http://schemas.openxmlformats.org/officeDocument/2006/relationships/image" Target="../media/image679.emf"/><Relationship Id="rId67" Type="http://schemas.openxmlformats.org/officeDocument/2006/relationships/image" Target="../media/image683.emf"/><Relationship Id="rId20" Type="http://schemas.openxmlformats.org/officeDocument/2006/relationships/oleObject" Target="../embeddings/oleObject658.bin"/><Relationship Id="rId41" Type="http://schemas.openxmlformats.org/officeDocument/2006/relationships/image" Target="../media/image670.emf"/><Relationship Id="rId54" Type="http://schemas.openxmlformats.org/officeDocument/2006/relationships/oleObject" Target="../embeddings/oleObject675.bin"/><Relationship Id="rId62" Type="http://schemas.openxmlformats.org/officeDocument/2006/relationships/oleObject" Target="../embeddings/oleObject679.bin"/><Relationship Id="rId70" Type="http://schemas.openxmlformats.org/officeDocument/2006/relationships/oleObject" Target="../embeddings/oleObject683.bin"/><Relationship Id="rId75" Type="http://schemas.openxmlformats.org/officeDocument/2006/relationships/image" Target="../media/image687.emf"/><Relationship Id="rId83" Type="http://schemas.openxmlformats.org/officeDocument/2006/relationships/image" Target="../media/image691.emf"/><Relationship Id="rId1" Type="http://schemas.openxmlformats.org/officeDocument/2006/relationships/vmlDrawing" Target="../drawings/vmlDrawing47.vml"/><Relationship Id="rId6" Type="http://schemas.openxmlformats.org/officeDocument/2006/relationships/oleObject" Target="../embeddings/oleObject651.bin"/><Relationship Id="rId15" Type="http://schemas.openxmlformats.org/officeDocument/2006/relationships/image" Target="../media/image657.emf"/><Relationship Id="rId23" Type="http://schemas.openxmlformats.org/officeDocument/2006/relationships/image" Target="../media/image661.emf"/><Relationship Id="rId28" Type="http://schemas.openxmlformats.org/officeDocument/2006/relationships/oleObject" Target="../embeddings/oleObject662.bin"/><Relationship Id="rId36" Type="http://schemas.openxmlformats.org/officeDocument/2006/relationships/oleObject" Target="../embeddings/oleObject666.bin"/><Relationship Id="rId49" Type="http://schemas.openxmlformats.org/officeDocument/2006/relationships/image" Target="../media/image674.emf"/><Relationship Id="rId57" Type="http://schemas.openxmlformats.org/officeDocument/2006/relationships/image" Target="../media/image678.emf"/></Relationships>
</file>

<file path=ppt/slides/_rels/slide56.xml.rels><?xml version="1.0" encoding="UTF-8" standalone="yes"?>
<Relationships xmlns="http://schemas.openxmlformats.org/package/2006/relationships"><Relationship Id="rId13" Type="http://schemas.openxmlformats.org/officeDocument/2006/relationships/image" Target="../media/image697.emf"/><Relationship Id="rId18" Type="http://schemas.openxmlformats.org/officeDocument/2006/relationships/oleObject" Target="../embeddings/oleObject697.bin"/><Relationship Id="rId26" Type="http://schemas.openxmlformats.org/officeDocument/2006/relationships/oleObject" Target="../embeddings/oleObject701.bin"/><Relationship Id="rId39" Type="http://schemas.openxmlformats.org/officeDocument/2006/relationships/image" Target="../media/image710.emf"/><Relationship Id="rId21" Type="http://schemas.openxmlformats.org/officeDocument/2006/relationships/image" Target="../media/image701.emf"/><Relationship Id="rId34" Type="http://schemas.openxmlformats.org/officeDocument/2006/relationships/oleObject" Target="../embeddings/oleObject705.bin"/><Relationship Id="rId42" Type="http://schemas.openxmlformats.org/officeDocument/2006/relationships/oleObject" Target="../embeddings/oleObject709.bin"/><Relationship Id="rId47" Type="http://schemas.openxmlformats.org/officeDocument/2006/relationships/image" Target="../media/image714.emf"/><Relationship Id="rId50" Type="http://schemas.openxmlformats.org/officeDocument/2006/relationships/oleObject" Target="../embeddings/oleObject713.bin"/><Relationship Id="rId55" Type="http://schemas.openxmlformats.org/officeDocument/2006/relationships/image" Target="../media/image718.emf"/><Relationship Id="rId63" Type="http://schemas.openxmlformats.org/officeDocument/2006/relationships/image" Target="../media/image722.emf"/><Relationship Id="rId68" Type="http://schemas.openxmlformats.org/officeDocument/2006/relationships/oleObject" Target="../embeddings/oleObject722.bin"/><Relationship Id="rId76" Type="http://schemas.openxmlformats.org/officeDocument/2006/relationships/oleObject" Target="../embeddings/oleObject726.bin"/><Relationship Id="rId7" Type="http://schemas.openxmlformats.org/officeDocument/2006/relationships/image" Target="../media/image694.emf"/><Relationship Id="rId71" Type="http://schemas.openxmlformats.org/officeDocument/2006/relationships/image" Target="../media/image726.emf"/><Relationship Id="rId2" Type="http://schemas.openxmlformats.org/officeDocument/2006/relationships/slideLayout" Target="../slideLayouts/slideLayout2.xml"/><Relationship Id="rId16" Type="http://schemas.openxmlformats.org/officeDocument/2006/relationships/oleObject" Target="../embeddings/oleObject696.bin"/><Relationship Id="rId29" Type="http://schemas.openxmlformats.org/officeDocument/2006/relationships/image" Target="../media/image705.emf"/><Relationship Id="rId11" Type="http://schemas.openxmlformats.org/officeDocument/2006/relationships/image" Target="../media/image696.emf"/><Relationship Id="rId24" Type="http://schemas.openxmlformats.org/officeDocument/2006/relationships/oleObject" Target="../embeddings/oleObject700.bin"/><Relationship Id="rId32" Type="http://schemas.openxmlformats.org/officeDocument/2006/relationships/oleObject" Target="../embeddings/oleObject704.bin"/><Relationship Id="rId37" Type="http://schemas.openxmlformats.org/officeDocument/2006/relationships/image" Target="../media/image709.emf"/><Relationship Id="rId40" Type="http://schemas.openxmlformats.org/officeDocument/2006/relationships/oleObject" Target="../embeddings/oleObject708.bin"/><Relationship Id="rId45" Type="http://schemas.openxmlformats.org/officeDocument/2006/relationships/image" Target="../media/image713.emf"/><Relationship Id="rId53" Type="http://schemas.openxmlformats.org/officeDocument/2006/relationships/image" Target="../media/image717.emf"/><Relationship Id="rId58" Type="http://schemas.openxmlformats.org/officeDocument/2006/relationships/oleObject" Target="../embeddings/oleObject717.bin"/><Relationship Id="rId66" Type="http://schemas.openxmlformats.org/officeDocument/2006/relationships/oleObject" Target="../embeddings/oleObject721.bin"/><Relationship Id="rId74" Type="http://schemas.openxmlformats.org/officeDocument/2006/relationships/oleObject" Target="../embeddings/oleObject725.bin"/><Relationship Id="rId79" Type="http://schemas.openxmlformats.org/officeDocument/2006/relationships/image" Target="../media/image730.emf"/><Relationship Id="rId5" Type="http://schemas.openxmlformats.org/officeDocument/2006/relationships/image" Target="../media/image693.emf"/><Relationship Id="rId61" Type="http://schemas.openxmlformats.org/officeDocument/2006/relationships/image" Target="../media/image721.emf"/><Relationship Id="rId82" Type="http://schemas.openxmlformats.org/officeDocument/2006/relationships/oleObject" Target="../embeddings/oleObject729.bin"/><Relationship Id="rId10" Type="http://schemas.openxmlformats.org/officeDocument/2006/relationships/oleObject" Target="../embeddings/oleObject693.bin"/><Relationship Id="rId19" Type="http://schemas.openxmlformats.org/officeDocument/2006/relationships/image" Target="../media/image700.emf"/><Relationship Id="rId31" Type="http://schemas.openxmlformats.org/officeDocument/2006/relationships/image" Target="../media/image706.emf"/><Relationship Id="rId44" Type="http://schemas.openxmlformats.org/officeDocument/2006/relationships/oleObject" Target="../embeddings/oleObject710.bin"/><Relationship Id="rId52" Type="http://schemas.openxmlformats.org/officeDocument/2006/relationships/oleObject" Target="../embeddings/oleObject714.bin"/><Relationship Id="rId60" Type="http://schemas.openxmlformats.org/officeDocument/2006/relationships/oleObject" Target="../embeddings/oleObject718.bin"/><Relationship Id="rId65" Type="http://schemas.openxmlformats.org/officeDocument/2006/relationships/image" Target="../media/image723.emf"/><Relationship Id="rId73" Type="http://schemas.openxmlformats.org/officeDocument/2006/relationships/image" Target="../media/image727.emf"/><Relationship Id="rId78" Type="http://schemas.openxmlformats.org/officeDocument/2006/relationships/oleObject" Target="../embeddings/oleObject727.bin"/><Relationship Id="rId81" Type="http://schemas.openxmlformats.org/officeDocument/2006/relationships/image" Target="../media/image731.emf"/><Relationship Id="rId4" Type="http://schemas.openxmlformats.org/officeDocument/2006/relationships/oleObject" Target="../embeddings/oleObject690.bin"/><Relationship Id="rId9" Type="http://schemas.openxmlformats.org/officeDocument/2006/relationships/image" Target="../media/image695.emf"/><Relationship Id="rId14" Type="http://schemas.openxmlformats.org/officeDocument/2006/relationships/oleObject" Target="../embeddings/oleObject695.bin"/><Relationship Id="rId22" Type="http://schemas.openxmlformats.org/officeDocument/2006/relationships/oleObject" Target="../embeddings/oleObject699.bin"/><Relationship Id="rId27" Type="http://schemas.openxmlformats.org/officeDocument/2006/relationships/image" Target="../media/image704.emf"/><Relationship Id="rId30" Type="http://schemas.openxmlformats.org/officeDocument/2006/relationships/oleObject" Target="../embeddings/oleObject703.bin"/><Relationship Id="rId35" Type="http://schemas.openxmlformats.org/officeDocument/2006/relationships/image" Target="../media/image708.emf"/><Relationship Id="rId43" Type="http://schemas.openxmlformats.org/officeDocument/2006/relationships/image" Target="../media/image712.emf"/><Relationship Id="rId48" Type="http://schemas.openxmlformats.org/officeDocument/2006/relationships/oleObject" Target="../embeddings/oleObject712.bin"/><Relationship Id="rId56" Type="http://schemas.openxmlformats.org/officeDocument/2006/relationships/oleObject" Target="../embeddings/oleObject716.bin"/><Relationship Id="rId64" Type="http://schemas.openxmlformats.org/officeDocument/2006/relationships/oleObject" Target="../embeddings/oleObject720.bin"/><Relationship Id="rId69" Type="http://schemas.openxmlformats.org/officeDocument/2006/relationships/image" Target="../media/image725.emf"/><Relationship Id="rId77" Type="http://schemas.openxmlformats.org/officeDocument/2006/relationships/image" Target="../media/image729.emf"/><Relationship Id="rId8" Type="http://schemas.openxmlformats.org/officeDocument/2006/relationships/oleObject" Target="../embeddings/oleObject692.bin"/><Relationship Id="rId51" Type="http://schemas.openxmlformats.org/officeDocument/2006/relationships/image" Target="../media/image716.emf"/><Relationship Id="rId72" Type="http://schemas.openxmlformats.org/officeDocument/2006/relationships/oleObject" Target="../embeddings/oleObject724.bin"/><Relationship Id="rId80" Type="http://schemas.openxmlformats.org/officeDocument/2006/relationships/oleObject" Target="../embeddings/oleObject728.bin"/><Relationship Id="rId3" Type="http://schemas.openxmlformats.org/officeDocument/2006/relationships/image" Target="../media/image733.png"/><Relationship Id="rId12" Type="http://schemas.openxmlformats.org/officeDocument/2006/relationships/oleObject" Target="../embeddings/oleObject694.bin"/><Relationship Id="rId17" Type="http://schemas.openxmlformats.org/officeDocument/2006/relationships/image" Target="../media/image699.emf"/><Relationship Id="rId25" Type="http://schemas.openxmlformats.org/officeDocument/2006/relationships/image" Target="../media/image703.emf"/><Relationship Id="rId33" Type="http://schemas.openxmlformats.org/officeDocument/2006/relationships/image" Target="../media/image707.emf"/><Relationship Id="rId38" Type="http://schemas.openxmlformats.org/officeDocument/2006/relationships/oleObject" Target="../embeddings/oleObject707.bin"/><Relationship Id="rId46" Type="http://schemas.openxmlformats.org/officeDocument/2006/relationships/oleObject" Target="../embeddings/oleObject711.bin"/><Relationship Id="rId59" Type="http://schemas.openxmlformats.org/officeDocument/2006/relationships/image" Target="../media/image720.emf"/><Relationship Id="rId67" Type="http://schemas.openxmlformats.org/officeDocument/2006/relationships/image" Target="../media/image724.emf"/><Relationship Id="rId20" Type="http://schemas.openxmlformats.org/officeDocument/2006/relationships/oleObject" Target="../embeddings/oleObject698.bin"/><Relationship Id="rId41" Type="http://schemas.openxmlformats.org/officeDocument/2006/relationships/image" Target="../media/image711.emf"/><Relationship Id="rId54" Type="http://schemas.openxmlformats.org/officeDocument/2006/relationships/oleObject" Target="../embeddings/oleObject715.bin"/><Relationship Id="rId62" Type="http://schemas.openxmlformats.org/officeDocument/2006/relationships/oleObject" Target="../embeddings/oleObject719.bin"/><Relationship Id="rId70" Type="http://schemas.openxmlformats.org/officeDocument/2006/relationships/oleObject" Target="../embeddings/oleObject723.bin"/><Relationship Id="rId75" Type="http://schemas.openxmlformats.org/officeDocument/2006/relationships/image" Target="../media/image728.emf"/><Relationship Id="rId83" Type="http://schemas.openxmlformats.org/officeDocument/2006/relationships/image" Target="../media/image732.emf"/><Relationship Id="rId1" Type="http://schemas.openxmlformats.org/officeDocument/2006/relationships/vmlDrawing" Target="../drawings/vmlDrawing48.vml"/><Relationship Id="rId6" Type="http://schemas.openxmlformats.org/officeDocument/2006/relationships/oleObject" Target="../embeddings/oleObject691.bin"/><Relationship Id="rId15" Type="http://schemas.openxmlformats.org/officeDocument/2006/relationships/image" Target="../media/image698.emf"/><Relationship Id="rId23" Type="http://schemas.openxmlformats.org/officeDocument/2006/relationships/image" Target="../media/image702.emf"/><Relationship Id="rId28" Type="http://schemas.openxmlformats.org/officeDocument/2006/relationships/oleObject" Target="../embeddings/oleObject702.bin"/><Relationship Id="rId36" Type="http://schemas.openxmlformats.org/officeDocument/2006/relationships/oleObject" Target="../embeddings/oleObject706.bin"/><Relationship Id="rId49" Type="http://schemas.openxmlformats.org/officeDocument/2006/relationships/image" Target="../media/image715.emf"/><Relationship Id="rId57" Type="http://schemas.openxmlformats.org/officeDocument/2006/relationships/image" Target="../media/image719.emf"/></Relationships>
</file>

<file path=ppt/slides/_rels/slide57.xml.rels><?xml version="1.0" encoding="UTF-8" standalone="yes"?>
<Relationships xmlns="http://schemas.openxmlformats.org/package/2006/relationships"><Relationship Id="rId8" Type="http://schemas.openxmlformats.org/officeDocument/2006/relationships/image" Target="../media/image736.emf"/><Relationship Id="rId13" Type="http://schemas.openxmlformats.org/officeDocument/2006/relationships/oleObject" Target="../embeddings/oleObject735.bin"/><Relationship Id="rId18" Type="http://schemas.openxmlformats.org/officeDocument/2006/relationships/image" Target="../media/image741.emf"/><Relationship Id="rId26" Type="http://schemas.openxmlformats.org/officeDocument/2006/relationships/image" Target="../media/image745.emf"/><Relationship Id="rId3" Type="http://schemas.openxmlformats.org/officeDocument/2006/relationships/oleObject" Target="../embeddings/oleObject730.bin"/><Relationship Id="rId21" Type="http://schemas.openxmlformats.org/officeDocument/2006/relationships/oleObject" Target="../embeddings/oleObject739.bin"/><Relationship Id="rId7" Type="http://schemas.openxmlformats.org/officeDocument/2006/relationships/oleObject" Target="../embeddings/oleObject732.bin"/><Relationship Id="rId12" Type="http://schemas.openxmlformats.org/officeDocument/2006/relationships/image" Target="../media/image738.emf"/><Relationship Id="rId17" Type="http://schemas.openxmlformats.org/officeDocument/2006/relationships/oleObject" Target="../embeddings/oleObject737.bin"/><Relationship Id="rId25" Type="http://schemas.openxmlformats.org/officeDocument/2006/relationships/oleObject" Target="../embeddings/oleObject741.bin"/><Relationship Id="rId2" Type="http://schemas.openxmlformats.org/officeDocument/2006/relationships/slideLayout" Target="../slideLayouts/slideLayout7.xml"/><Relationship Id="rId16" Type="http://schemas.openxmlformats.org/officeDocument/2006/relationships/image" Target="../media/image740.emf"/><Relationship Id="rId20" Type="http://schemas.openxmlformats.org/officeDocument/2006/relationships/image" Target="../media/image742.emf"/><Relationship Id="rId1" Type="http://schemas.openxmlformats.org/officeDocument/2006/relationships/vmlDrawing" Target="../drawings/vmlDrawing49.vml"/><Relationship Id="rId6" Type="http://schemas.openxmlformats.org/officeDocument/2006/relationships/image" Target="../media/image735.emf"/><Relationship Id="rId11" Type="http://schemas.openxmlformats.org/officeDocument/2006/relationships/oleObject" Target="../embeddings/oleObject734.bin"/><Relationship Id="rId24" Type="http://schemas.openxmlformats.org/officeDocument/2006/relationships/image" Target="../media/image744.emf"/><Relationship Id="rId5" Type="http://schemas.openxmlformats.org/officeDocument/2006/relationships/oleObject" Target="../embeddings/oleObject731.bin"/><Relationship Id="rId15" Type="http://schemas.openxmlformats.org/officeDocument/2006/relationships/oleObject" Target="../embeddings/oleObject736.bin"/><Relationship Id="rId23" Type="http://schemas.openxmlformats.org/officeDocument/2006/relationships/oleObject" Target="../embeddings/oleObject740.bin"/><Relationship Id="rId10" Type="http://schemas.openxmlformats.org/officeDocument/2006/relationships/image" Target="../media/image737.emf"/><Relationship Id="rId19" Type="http://schemas.openxmlformats.org/officeDocument/2006/relationships/oleObject" Target="../embeddings/oleObject738.bin"/><Relationship Id="rId4" Type="http://schemas.openxmlformats.org/officeDocument/2006/relationships/image" Target="../media/image734.emf"/><Relationship Id="rId9" Type="http://schemas.openxmlformats.org/officeDocument/2006/relationships/oleObject" Target="../embeddings/oleObject733.bin"/><Relationship Id="rId14" Type="http://schemas.openxmlformats.org/officeDocument/2006/relationships/image" Target="../media/image739.emf"/><Relationship Id="rId22" Type="http://schemas.openxmlformats.org/officeDocument/2006/relationships/image" Target="../media/image743.emf"/></Relationships>
</file>

<file path=ppt/slides/_rels/slide58.xml.rels><?xml version="1.0" encoding="UTF-8" standalone="yes"?>
<Relationships xmlns="http://schemas.openxmlformats.org/package/2006/relationships"><Relationship Id="rId8" Type="http://schemas.openxmlformats.org/officeDocument/2006/relationships/image" Target="../media/image748.emf"/><Relationship Id="rId3" Type="http://schemas.openxmlformats.org/officeDocument/2006/relationships/oleObject" Target="../embeddings/oleObject742.bin"/><Relationship Id="rId7" Type="http://schemas.openxmlformats.org/officeDocument/2006/relationships/oleObject" Target="../embeddings/oleObject744.bin"/><Relationship Id="rId2" Type="http://schemas.openxmlformats.org/officeDocument/2006/relationships/slideLayout" Target="../slideLayouts/slideLayout7.xml"/><Relationship Id="rId1" Type="http://schemas.openxmlformats.org/officeDocument/2006/relationships/vmlDrawing" Target="../drawings/vmlDrawing50.vml"/><Relationship Id="rId6" Type="http://schemas.openxmlformats.org/officeDocument/2006/relationships/image" Target="../media/image747.emf"/><Relationship Id="rId5" Type="http://schemas.openxmlformats.org/officeDocument/2006/relationships/oleObject" Target="../embeddings/oleObject743.bin"/><Relationship Id="rId10" Type="http://schemas.openxmlformats.org/officeDocument/2006/relationships/image" Target="../media/image749.emf"/><Relationship Id="rId4" Type="http://schemas.openxmlformats.org/officeDocument/2006/relationships/image" Target="../media/image746.emf"/><Relationship Id="rId9" Type="http://schemas.openxmlformats.org/officeDocument/2006/relationships/oleObject" Target="../embeddings/oleObject745.bin"/></Relationships>
</file>

<file path=ppt/slides/_rels/slide59.xml.rels><?xml version="1.0" encoding="UTF-8" standalone="yes"?>
<Relationships xmlns="http://schemas.openxmlformats.org/package/2006/relationships"><Relationship Id="rId8" Type="http://schemas.openxmlformats.org/officeDocument/2006/relationships/image" Target="../media/image752.emf"/><Relationship Id="rId13" Type="http://schemas.openxmlformats.org/officeDocument/2006/relationships/oleObject" Target="../embeddings/oleObject751.bin"/><Relationship Id="rId18" Type="http://schemas.openxmlformats.org/officeDocument/2006/relationships/image" Target="../media/image757.emf"/><Relationship Id="rId26" Type="http://schemas.openxmlformats.org/officeDocument/2006/relationships/image" Target="../media/image761.emf"/><Relationship Id="rId39" Type="http://schemas.openxmlformats.org/officeDocument/2006/relationships/oleObject" Target="../embeddings/oleObject764.bin"/><Relationship Id="rId3" Type="http://schemas.openxmlformats.org/officeDocument/2006/relationships/oleObject" Target="../embeddings/oleObject746.bin"/><Relationship Id="rId21" Type="http://schemas.openxmlformats.org/officeDocument/2006/relationships/oleObject" Target="../embeddings/oleObject755.bin"/><Relationship Id="rId34" Type="http://schemas.openxmlformats.org/officeDocument/2006/relationships/image" Target="../media/image765.emf"/><Relationship Id="rId7" Type="http://schemas.openxmlformats.org/officeDocument/2006/relationships/oleObject" Target="../embeddings/oleObject748.bin"/><Relationship Id="rId12" Type="http://schemas.openxmlformats.org/officeDocument/2006/relationships/image" Target="../media/image754.emf"/><Relationship Id="rId17" Type="http://schemas.openxmlformats.org/officeDocument/2006/relationships/oleObject" Target="../embeddings/oleObject753.bin"/><Relationship Id="rId25" Type="http://schemas.openxmlformats.org/officeDocument/2006/relationships/oleObject" Target="../embeddings/oleObject757.bin"/><Relationship Id="rId33" Type="http://schemas.openxmlformats.org/officeDocument/2006/relationships/oleObject" Target="../embeddings/oleObject761.bin"/><Relationship Id="rId38" Type="http://schemas.openxmlformats.org/officeDocument/2006/relationships/image" Target="../media/image767.emf"/><Relationship Id="rId2" Type="http://schemas.openxmlformats.org/officeDocument/2006/relationships/slideLayout" Target="../slideLayouts/slideLayout7.xml"/><Relationship Id="rId16" Type="http://schemas.openxmlformats.org/officeDocument/2006/relationships/image" Target="../media/image756.emf"/><Relationship Id="rId20" Type="http://schemas.openxmlformats.org/officeDocument/2006/relationships/image" Target="../media/image758.emf"/><Relationship Id="rId29" Type="http://schemas.openxmlformats.org/officeDocument/2006/relationships/oleObject" Target="../embeddings/oleObject759.bin"/><Relationship Id="rId1" Type="http://schemas.openxmlformats.org/officeDocument/2006/relationships/vmlDrawing" Target="../drawings/vmlDrawing51.vml"/><Relationship Id="rId6" Type="http://schemas.openxmlformats.org/officeDocument/2006/relationships/image" Target="../media/image751.emf"/><Relationship Id="rId11" Type="http://schemas.openxmlformats.org/officeDocument/2006/relationships/oleObject" Target="../embeddings/oleObject750.bin"/><Relationship Id="rId24" Type="http://schemas.openxmlformats.org/officeDocument/2006/relationships/image" Target="../media/image760.emf"/><Relationship Id="rId32" Type="http://schemas.openxmlformats.org/officeDocument/2006/relationships/image" Target="../media/image764.emf"/><Relationship Id="rId37" Type="http://schemas.openxmlformats.org/officeDocument/2006/relationships/oleObject" Target="../embeddings/oleObject763.bin"/><Relationship Id="rId40" Type="http://schemas.openxmlformats.org/officeDocument/2006/relationships/image" Target="../media/image768.emf"/><Relationship Id="rId5" Type="http://schemas.openxmlformats.org/officeDocument/2006/relationships/oleObject" Target="../embeddings/oleObject747.bin"/><Relationship Id="rId15" Type="http://schemas.openxmlformats.org/officeDocument/2006/relationships/oleObject" Target="../embeddings/oleObject752.bin"/><Relationship Id="rId23" Type="http://schemas.openxmlformats.org/officeDocument/2006/relationships/oleObject" Target="../embeddings/oleObject756.bin"/><Relationship Id="rId28" Type="http://schemas.openxmlformats.org/officeDocument/2006/relationships/image" Target="../media/image762.emf"/><Relationship Id="rId36" Type="http://schemas.openxmlformats.org/officeDocument/2006/relationships/image" Target="../media/image766.emf"/><Relationship Id="rId10" Type="http://schemas.openxmlformats.org/officeDocument/2006/relationships/image" Target="../media/image753.emf"/><Relationship Id="rId19" Type="http://schemas.openxmlformats.org/officeDocument/2006/relationships/oleObject" Target="../embeddings/oleObject754.bin"/><Relationship Id="rId31" Type="http://schemas.openxmlformats.org/officeDocument/2006/relationships/oleObject" Target="../embeddings/oleObject760.bin"/><Relationship Id="rId4" Type="http://schemas.openxmlformats.org/officeDocument/2006/relationships/image" Target="../media/image750.emf"/><Relationship Id="rId9" Type="http://schemas.openxmlformats.org/officeDocument/2006/relationships/oleObject" Target="../embeddings/oleObject749.bin"/><Relationship Id="rId14" Type="http://schemas.openxmlformats.org/officeDocument/2006/relationships/image" Target="../media/image755.emf"/><Relationship Id="rId22" Type="http://schemas.openxmlformats.org/officeDocument/2006/relationships/image" Target="../media/image759.emf"/><Relationship Id="rId27" Type="http://schemas.openxmlformats.org/officeDocument/2006/relationships/oleObject" Target="../embeddings/oleObject758.bin"/><Relationship Id="rId30" Type="http://schemas.openxmlformats.org/officeDocument/2006/relationships/image" Target="../media/image763.emf"/><Relationship Id="rId35" Type="http://schemas.openxmlformats.org/officeDocument/2006/relationships/oleObject" Target="../embeddings/oleObject762.bin"/></Relationships>
</file>

<file path=ppt/slides/_rels/slide6.xml.rels><?xml version="1.0" encoding="UTF-8" standalone="yes"?>
<Relationships xmlns="http://schemas.openxmlformats.org/package/2006/relationships"><Relationship Id="rId13" Type="http://schemas.openxmlformats.org/officeDocument/2006/relationships/oleObject" Target="../embeddings/oleObject22.bin"/><Relationship Id="rId18" Type="http://schemas.openxmlformats.org/officeDocument/2006/relationships/image" Target="../media/image26.emf"/><Relationship Id="rId26" Type="http://schemas.openxmlformats.org/officeDocument/2006/relationships/image" Target="../media/image30.emf"/><Relationship Id="rId39" Type="http://schemas.openxmlformats.org/officeDocument/2006/relationships/oleObject" Target="../embeddings/oleObject35.bin"/><Relationship Id="rId21" Type="http://schemas.openxmlformats.org/officeDocument/2006/relationships/oleObject" Target="../embeddings/oleObject26.bin"/><Relationship Id="rId34" Type="http://schemas.openxmlformats.org/officeDocument/2006/relationships/image" Target="../media/image34.emf"/><Relationship Id="rId42" Type="http://schemas.openxmlformats.org/officeDocument/2006/relationships/image" Target="../media/image38.emf"/><Relationship Id="rId47" Type="http://schemas.openxmlformats.org/officeDocument/2006/relationships/oleObject" Target="../embeddings/oleObject39.bin"/><Relationship Id="rId50" Type="http://schemas.openxmlformats.org/officeDocument/2006/relationships/image" Target="../media/image42.emf"/><Relationship Id="rId55" Type="http://schemas.openxmlformats.org/officeDocument/2006/relationships/oleObject" Target="../embeddings/oleObject43.bin"/><Relationship Id="rId63" Type="http://schemas.openxmlformats.org/officeDocument/2006/relationships/oleObject" Target="../embeddings/oleObject47.bin"/><Relationship Id="rId68" Type="http://schemas.openxmlformats.org/officeDocument/2006/relationships/image" Target="../media/image51.emf"/><Relationship Id="rId76" Type="http://schemas.openxmlformats.org/officeDocument/2006/relationships/image" Target="../media/image55.emf"/><Relationship Id="rId7" Type="http://schemas.openxmlformats.org/officeDocument/2006/relationships/oleObject" Target="../embeddings/oleObject19.bin"/><Relationship Id="rId71" Type="http://schemas.openxmlformats.org/officeDocument/2006/relationships/oleObject" Target="../embeddings/oleObject51.bin"/><Relationship Id="rId2" Type="http://schemas.openxmlformats.org/officeDocument/2006/relationships/slideLayout" Target="../slideLayouts/slideLayout12.xml"/><Relationship Id="rId16" Type="http://schemas.openxmlformats.org/officeDocument/2006/relationships/image" Target="../media/image25.emf"/><Relationship Id="rId29" Type="http://schemas.openxmlformats.org/officeDocument/2006/relationships/oleObject" Target="../embeddings/oleObject30.bin"/><Relationship Id="rId11" Type="http://schemas.openxmlformats.org/officeDocument/2006/relationships/oleObject" Target="../embeddings/oleObject21.bin"/><Relationship Id="rId24" Type="http://schemas.openxmlformats.org/officeDocument/2006/relationships/image" Target="../media/image29.emf"/><Relationship Id="rId32" Type="http://schemas.openxmlformats.org/officeDocument/2006/relationships/image" Target="../media/image33.emf"/><Relationship Id="rId37" Type="http://schemas.openxmlformats.org/officeDocument/2006/relationships/oleObject" Target="../embeddings/oleObject34.bin"/><Relationship Id="rId40" Type="http://schemas.openxmlformats.org/officeDocument/2006/relationships/image" Target="../media/image37.emf"/><Relationship Id="rId45" Type="http://schemas.openxmlformats.org/officeDocument/2006/relationships/oleObject" Target="../embeddings/oleObject38.bin"/><Relationship Id="rId53" Type="http://schemas.openxmlformats.org/officeDocument/2006/relationships/oleObject" Target="../embeddings/oleObject42.bin"/><Relationship Id="rId58" Type="http://schemas.openxmlformats.org/officeDocument/2006/relationships/image" Target="../media/image46.emf"/><Relationship Id="rId66" Type="http://schemas.openxmlformats.org/officeDocument/2006/relationships/image" Target="../media/image50.emf"/><Relationship Id="rId74" Type="http://schemas.openxmlformats.org/officeDocument/2006/relationships/image" Target="../media/image54.emf"/><Relationship Id="rId5" Type="http://schemas.openxmlformats.org/officeDocument/2006/relationships/oleObject" Target="../embeddings/oleObject18.bin"/><Relationship Id="rId15" Type="http://schemas.openxmlformats.org/officeDocument/2006/relationships/oleObject" Target="../embeddings/oleObject23.bin"/><Relationship Id="rId23" Type="http://schemas.openxmlformats.org/officeDocument/2006/relationships/oleObject" Target="../embeddings/oleObject27.bin"/><Relationship Id="rId28" Type="http://schemas.openxmlformats.org/officeDocument/2006/relationships/image" Target="../media/image31.emf"/><Relationship Id="rId36" Type="http://schemas.openxmlformats.org/officeDocument/2006/relationships/image" Target="../media/image35.emf"/><Relationship Id="rId49" Type="http://schemas.openxmlformats.org/officeDocument/2006/relationships/oleObject" Target="../embeddings/oleObject40.bin"/><Relationship Id="rId57" Type="http://schemas.openxmlformats.org/officeDocument/2006/relationships/oleObject" Target="../embeddings/oleObject44.bin"/><Relationship Id="rId61" Type="http://schemas.openxmlformats.org/officeDocument/2006/relationships/oleObject" Target="../embeddings/oleObject46.bin"/><Relationship Id="rId10" Type="http://schemas.openxmlformats.org/officeDocument/2006/relationships/image" Target="../media/image22.emf"/><Relationship Id="rId19" Type="http://schemas.openxmlformats.org/officeDocument/2006/relationships/oleObject" Target="../embeddings/oleObject25.bin"/><Relationship Id="rId31" Type="http://schemas.openxmlformats.org/officeDocument/2006/relationships/oleObject" Target="../embeddings/oleObject31.bin"/><Relationship Id="rId44" Type="http://schemas.openxmlformats.org/officeDocument/2006/relationships/image" Target="../media/image39.emf"/><Relationship Id="rId52" Type="http://schemas.openxmlformats.org/officeDocument/2006/relationships/image" Target="../media/image43.emf"/><Relationship Id="rId60" Type="http://schemas.openxmlformats.org/officeDocument/2006/relationships/image" Target="../media/image47.emf"/><Relationship Id="rId65" Type="http://schemas.openxmlformats.org/officeDocument/2006/relationships/oleObject" Target="../embeddings/oleObject48.bin"/><Relationship Id="rId73" Type="http://schemas.openxmlformats.org/officeDocument/2006/relationships/oleObject" Target="../embeddings/oleObject52.bin"/><Relationship Id="rId4" Type="http://schemas.openxmlformats.org/officeDocument/2006/relationships/image" Target="../media/image19.emf"/><Relationship Id="rId9" Type="http://schemas.openxmlformats.org/officeDocument/2006/relationships/oleObject" Target="../embeddings/oleObject20.bin"/><Relationship Id="rId14" Type="http://schemas.openxmlformats.org/officeDocument/2006/relationships/image" Target="../media/image24.emf"/><Relationship Id="rId22" Type="http://schemas.openxmlformats.org/officeDocument/2006/relationships/image" Target="../media/image28.emf"/><Relationship Id="rId27" Type="http://schemas.openxmlformats.org/officeDocument/2006/relationships/oleObject" Target="../embeddings/oleObject29.bin"/><Relationship Id="rId30" Type="http://schemas.openxmlformats.org/officeDocument/2006/relationships/image" Target="../media/image32.emf"/><Relationship Id="rId35" Type="http://schemas.openxmlformats.org/officeDocument/2006/relationships/oleObject" Target="../embeddings/oleObject33.bin"/><Relationship Id="rId43" Type="http://schemas.openxmlformats.org/officeDocument/2006/relationships/oleObject" Target="../embeddings/oleObject37.bin"/><Relationship Id="rId48" Type="http://schemas.openxmlformats.org/officeDocument/2006/relationships/image" Target="../media/image41.emf"/><Relationship Id="rId56" Type="http://schemas.openxmlformats.org/officeDocument/2006/relationships/image" Target="../media/image45.emf"/><Relationship Id="rId64" Type="http://schemas.openxmlformats.org/officeDocument/2006/relationships/image" Target="../media/image49.emf"/><Relationship Id="rId69" Type="http://schemas.openxmlformats.org/officeDocument/2006/relationships/oleObject" Target="../embeddings/oleObject50.bin"/><Relationship Id="rId8" Type="http://schemas.openxmlformats.org/officeDocument/2006/relationships/image" Target="../media/image21.emf"/><Relationship Id="rId51" Type="http://schemas.openxmlformats.org/officeDocument/2006/relationships/oleObject" Target="../embeddings/oleObject41.bin"/><Relationship Id="rId72" Type="http://schemas.openxmlformats.org/officeDocument/2006/relationships/image" Target="../media/image53.emf"/><Relationship Id="rId3" Type="http://schemas.openxmlformats.org/officeDocument/2006/relationships/oleObject" Target="../embeddings/oleObject17.bin"/><Relationship Id="rId12" Type="http://schemas.openxmlformats.org/officeDocument/2006/relationships/image" Target="../media/image23.emf"/><Relationship Id="rId17" Type="http://schemas.openxmlformats.org/officeDocument/2006/relationships/oleObject" Target="../embeddings/oleObject24.bin"/><Relationship Id="rId25" Type="http://schemas.openxmlformats.org/officeDocument/2006/relationships/oleObject" Target="../embeddings/oleObject28.bin"/><Relationship Id="rId33" Type="http://schemas.openxmlformats.org/officeDocument/2006/relationships/oleObject" Target="../embeddings/oleObject32.bin"/><Relationship Id="rId38" Type="http://schemas.openxmlformats.org/officeDocument/2006/relationships/image" Target="../media/image36.emf"/><Relationship Id="rId46" Type="http://schemas.openxmlformats.org/officeDocument/2006/relationships/image" Target="../media/image40.emf"/><Relationship Id="rId59" Type="http://schemas.openxmlformats.org/officeDocument/2006/relationships/oleObject" Target="../embeddings/oleObject45.bin"/><Relationship Id="rId67" Type="http://schemas.openxmlformats.org/officeDocument/2006/relationships/oleObject" Target="../embeddings/oleObject49.bin"/><Relationship Id="rId20" Type="http://schemas.openxmlformats.org/officeDocument/2006/relationships/image" Target="../media/image27.emf"/><Relationship Id="rId41" Type="http://schemas.openxmlformats.org/officeDocument/2006/relationships/oleObject" Target="../embeddings/oleObject36.bin"/><Relationship Id="rId54" Type="http://schemas.openxmlformats.org/officeDocument/2006/relationships/image" Target="../media/image44.emf"/><Relationship Id="rId62" Type="http://schemas.openxmlformats.org/officeDocument/2006/relationships/image" Target="../media/image48.emf"/><Relationship Id="rId70" Type="http://schemas.openxmlformats.org/officeDocument/2006/relationships/image" Target="../media/image52.emf"/><Relationship Id="rId75" Type="http://schemas.openxmlformats.org/officeDocument/2006/relationships/oleObject" Target="../embeddings/oleObject53.bin"/><Relationship Id="rId1" Type="http://schemas.openxmlformats.org/officeDocument/2006/relationships/vmlDrawing" Target="../drawings/vmlDrawing4.vml"/><Relationship Id="rId6" Type="http://schemas.openxmlformats.org/officeDocument/2006/relationships/image" Target="../media/image20.emf"/></Relationships>
</file>

<file path=ppt/slides/_rels/slide60.xml.rels><?xml version="1.0" encoding="UTF-8" standalone="yes"?>
<Relationships xmlns="http://schemas.openxmlformats.org/package/2006/relationships"><Relationship Id="rId13" Type="http://schemas.openxmlformats.org/officeDocument/2006/relationships/oleObject" Target="../embeddings/oleObject770.bin"/><Relationship Id="rId18" Type="http://schemas.openxmlformats.org/officeDocument/2006/relationships/image" Target="../media/image776.emf"/><Relationship Id="rId26" Type="http://schemas.openxmlformats.org/officeDocument/2006/relationships/image" Target="../media/image780.emf"/><Relationship Id="rId39" Type="http://schemas.openxmlformats.org/officeDocument/2006/relationships/oleObject" Target="../embeddings/oleObject783.bin"/><Relationship Id="rId21" Type="http://schemas.openxmlformats.org/officeDocument/2006/relationships/oleObject" Target="../embeddings/oleObject774.bin"/><Relationship Id="rId34" Type="http://schemas.openxmlformats.org/officeDocument/2006/relationships/image" Target="../media/image784.emf"/><Relationship Id="rId42" Type="http://schemas.openxmlformats.org/officeDocument/2006/relationships/image" Target="../media/image788.emf"/><Relationship Id="rId47" Type="http://schemas.openxmlformats.org/officeDocument/2006/relationships/oleObject" Target="../embeddings/oleObject787.bin"/><Relationship Id="rId50" Type="http://schemas.openxmlformats.org/officeDocument/2006/relationships/image" Target="../media/image792.emf"/><Relationship Id="rId55" Type="http://schemas.openxmlformats.org/officeDocument/2006/relationships/oleObject" Target="../embeddings/oleObject791.bin"/><Relationship Id="rId63" Type="http://schemas.openxmlformats.org/officeDocument/2006/relationships/oleObject" Target="../embeddings/oleObject795.bin"/><Relationship Id="rId68" Type="http://schemas.openxmlformats.org/officeDocument/2006/relationships/image" Target="../media/image801.emf"/><Relationship Id="rId76" Type="http://schemas.openxmlformats.org/officeDocument/2006/relationships/image" Target="../media/image805.emf"/><Relationship Id="rId7" Type="http://schemas.openxmlformats.org/officeDocument/2006/relationships/oleObject" Target="../embeddings/oleObject767.bin"/><Relationship Id="rId71" Type="http://schemas.openxmlformats.org/officeDocument/2006/relationships/oleObject" Target="../embeddings/oleObject799.bin"/><Relationship Id="rId2" Type="http://schemas.openxmlformats.org/officeDocument/2006/relationships/slideLayout" Target="../slideLayouts/slideLayout7.xml"/><Relationship Id="rId16" Type="http://schemas.openxmlformats.org/officeDocument/2006/relationships/image" Target="../media/image775.emf"/><Relationship Id="rId29" Type="http://schemas.openxmlformats.org/officeDocument/2006/relationships/oleObject" Target="../embeddings/oleObject778.bin"/><Relationship Id="rId11" Type="http://schemas.openxmlformats.org/officeDocument/2006/relationships/oleObject" Target="../embeddings/oleObject769.bin"/><Relationship Id="rId24" Type="http://schemas.openxmlformats.org/officeDocument/2006/relationships/image" Target="../media/image779.emf"/><Relationship Id="rId32" Type="http://schemas.openxmlformats.org/officeDocument/2006/relationships/image" Target="../media/image783.emf"/><Relationship Id="rId37" Type="http://schemas.openxmlformats.org/officeDocument/2006/relationships/oleObject" Target="../embeddings/oleObject782.bin"/><Relationship Id="rId40" Type="http://schemas.openxmlformats.org/officeDocument/2006/relationships/image" Target="../media/image787.emf"/><Relationship Id="rId45" Type="http://schemas.openxmlformats.org/officeDocument/2006/relationships/oleObject" Target="../embeddings/oleObject786.bin"/><Relationship Id="rId53" Type="http://schemas.openxmlformats.org/officeDocument/2006/relationships/oleObject" Target="../embeddings/oleObject790.bin"/><Relationship Id="rId58" Type="http://schemas.openxmlformats.org/officeDocument/2006/relationships/image" Target="../media/image796.emf"/><Relationship Id="rId66" Type="http://schemas.openxmlformats.org/officeDocument/2006/relationships/image" Target="../media/image800.emf"/><Relationship Id="rId74" Type="http://schemas.openxmlformats.org/officeDocument/2006/relationships/image" Target="../media/image804.emf"/><Relationship Id="rId79" Type="http://schemas.openxmlformats.org/officeDocument/2006/relationships/oleObject" Target="../embeddings/oleObject803.bin"/><Relationship Id="rId5" Type="http://schemas.openxmlformats.org/officeDocument/2006/relationships/oleObject" Target="../embeddings/oleObject766.bin"/><Relationship Id="rId61" Type="http://schemas.openxmlformats.org/officeDocument/2006/relationships/oleObject" Target="../embeddings/oleObject794.bin"/><Relationship Id="rId10" Type="http://schemas.openxmlformats.org/officeDocument/2006/relationships/image" Target="../media/image772.emf"/><Relationship Id="rId19" Type="http://schemas.openxmlformats.org/officeDocument/2006/relationships/oleObject" Target="../embeddings/oleObject773.bin"/><Relationship Id="rId31" Type="http://schemas.openxmlformats.org/officeDocument/2006/relationships/oleObject" Target="../embeddings/oleObject779.bin"/><Relationship Id="rId44" Type="http://schemas.openxmlformats.org/officeDocument/2006/relationships/image" Target="../media/image789.emf"/><Relationship Id="rId52" Type="http://schemas.openxmlformats.org/officeDocument/2006/relationships/image" Target="../media/image793.emf"/><Relationship Id="rId60" Type="http://schemas.openxmlformats.org/officeDocument/2006/relationships/image" Target="../media/image797.emf"/><Relationship Id="rId65" Type="http://schemas.openxmlformats.org/officeDocument/2006/relationships/oleObject" Target="../embeddings/oleObject796.bin"/><Relationship Id="rId73" Type="http://schemas.openxmlformats.org/officeDocument/2006/relationships/oleObject" Target="../embeddings/oleObject800.bin"/><Relationship Id="rId78" Type="http://schemas.openxmlformats.org/officeDocument/2006/relationships/image" Target="../media/image806.emf"/><Relationship Id="rId4" Type="http://schemas.openxmlformats.org/officeDocument/2006/relationships/image" Target="../media/image769.emf"/><Relationship Id="rId9" Type="http://schemas.openxmlformats.org/officeDocument/2006/relationships/oleObject" Target="../embeddings/oleObject768.bin"/><Relationship Id="rId14" Type="http://schemas.openxmlformats.org/officeDocument/2006/relationships/image" Target="../media/image774.emf"/><Relationship Id="rId22" Type="http://schemas.openxmlformats.org/officeDocument/2006/relationships/image" Target="../media/image778.emf"/><Relationship Id="rId27" Type="http://schemas.openxmlformats.org/officeDocument/2006/relationships/oleObject" Target="../embeddings/oleObject777.bin"/><Relationship Id="rId30" Type="http://schemas.openxmlformats.org/officeDocument/2006/relationships/image" Target="../media/image782.emf"/><Relationship Id="rId35" Type="http://schemas.openxmlformats.org/officeDocument/2006/relationships/oleObject" Target="../embeddings/oleObject781.bin"/><Relationship Id="rId43" Type="http://schemas.openxmlformats.org/officeDocument/2006/relationships/oleObject" Target="../embeddings/oleObject785.bin"/><Relationship Id="rId48" Type="http://schemas.openxmlformats.org/officeDocument/2006/relationships/image" Target="../media/image791.emf"/><Relationship Id="rId56" Type="http://schemas.openxmlformats.org/officeDocument/2006/relationships/image" Target="../media/image795.emf"/><Relationship Id="rId64" Type="http://schemas.openxmlformats.org/officeDocument/2006/relationships/image" Target="../media/image799.emf"/><Relationship Id="rId69" Type="http://schemas.openxmlformats.org/officeDocument/2006/relationships/oleObject" Target="../embeddings/oleObject798.bin"/><Relationship Id="rId77" Type="http://schemas.openxmlformats.org/officeDocument/2006/relationships/oleObject" Target="../embeddings/oleObject802.bin"/><Relationship Id="rId8" Type="http://schemas.openxmlformats.org/officeDocument/2006/relationships/image" Target="../media/image771.emf"/><Relationship Id="rId51" Type="http://schemas.openxmlformats.org/officeDocument/2006/relationships/oleObject" Target="../embeddings/oleObject789.bin"/><Relationship Id="rId72" Type="http://schemas.openxmlformats.org/officeDocument/2006/relationships/image" Target="../media/image803.emf"/><Relationship Id="rId80" Type="http://schemas.openxmlformats.org/officeDocument/2006/relationships/image" Target="../media/image807.emf"/><Relationship Id="rId3" Type="http://schemas.openxmlformats.org/officeDocument/2006/relationships/oleObject" Target="../embeddings/oleObject765.bin"/><Relationship Id="rId12" Type="http://schemas.openxmlformats.org/officeDocument/2006/relationships/image" Target="../media/image773.emf"/><Relationship Id="rId17" Type="http://schemas.openxmlformats.org/officeDocument/2006/relationships/oleObject" Target="../embeddings/oleObject772.bin"/><Relationship Id="rId25" Type="http://schemas.openxmlformats.org/officeDocument/2006/relationships/oleObject" Target="../embeddings/oleObject776.bin"/><Relationship Id="rId33" Type="http://schemas.openxmlformats.org/officeDocument/2006/relationships/oleObject" Target="../embeddings/oleObject780.bin"/><Relationship Id="rId38" Type="http://schemas.openxmlformats.org/officeDocument/2006/relationships/image" Target="../media/image786.emf"/><Relationship Id="rId46" Type="http://schemas.openxmlformats.org/officeDocument/2006/relationships/image" Target="../media/image790.emf"/><Relationship Id="rId59" Type="http://schemas.openxmlformats.org/officeDocument/2006/relationships/oleObject" Target="../embeddings/oleObject793.bin"/><Relationship Id="rId67" Type="http://schemas.openxmlformats.org/officeDocument/2006/relationships/oleObject" Target="../embeddings/oleObject797.bin"/><Relationship Id="rId20" Type="http://schemas.openxmlformats.org/officeDocument/2006/relationships/image" Target="../media/image777.emf"/><Relationship Id="rId41" Type="http://schemas.openxmlformats.org/officeDocument/2006/relationships/oleObject" Target="../embeddings/oleObject784.bin"/><Relationship Id="rId54" Type="http://schemas.openxmlformats.org/officeDocument/2006/relationships/image" Target="../media/image794.emf"/><Relationship Id="rId62" Type="http://schemas.openxmlformats.org/officeDocument/2006/relationships/image" Target="../media/image798.emf"/><Relationship Id="rId70" Type="http://schemas.openxmlformats.org/officeDocument/2006/relationships/image" Target="../media/image802.emf"/><Relationship Id="rId75" Type="http://schemas.openxmlformats.org/officeDocument/2006/relationships/oleObject" Target="../embeddings/oleObject801.bin"/><Relationship Id="rId1" Type="http://schemas.openxmlformats.org/officeDocument/2006/relationships/vmlDrawing" Target="../drawings/vmlDrawing52.vml"/><Relationship Id="rId6" Type="http://schemas.openxmlformats.org/officeDocument/2006/relationships/image" Target="../media/image770.emf"/><Relationship Id="rId15" Type="http://schemas.openxmlformats.org/officeDocument/2006/relationships/oleObject" Target="../embeddings/oleObject771.bin"/><Relationship Id="rId23" Type="http://schemas.openxmlformats.org/officeDocument/2006/relationships/oleObject" Target="../embeddings/oleObject775.bin"/><Relationship Id="rId28" Type="http://schemas.openxmlformats.org/officeDocument/2006/relationships/image" Target="../media/image781.emf"/><Relationship Id="rId36" Type="http://schemas.openxmlformats.org/officeDocument/2006/relationships/image" Target="../media/image785.emf"/><Relationship Id="rId49" Type="http://schemas.openxmlformats.org/officeDocument/2006/relationships/oleObject" Target="../embeddings/oleObject788.bin"/><Relationship Id="rId57" Type="http://schemas.openxmlformats.org/officeDocument/2006/relationships/oleObject" Target="../embeddings/oleObject792.bin"/></Relationships>
</file>

<file path=ppt/slides/_rels/slide61.xml.rels><?xml version="1.0" encoding="UTF-8" standalone="yes"?>
<Relationships xmlns="http://schemas.openxmlformats.org/package/2006/relationships"><Relationship Id="rId13" Type="http://schemas.openxmlformats.org/officeDocument/2006/relationships/oleObject" Target="../embeddings/oleObject809.bin"/><Relationship Id="rId18" Type="http://schemas.openxmlformats.org/officeDocument/2006/relationships/image" Target="../media/image815.emf"/><Relationship Id="rId26" Type="http://schemas.openxmlformats.org/officeDocument/2006/relationships/image" Target="../media/image819.emf"/><Relationship Id="rId39" Type="http://schemas.openxmlformats.org/officeDocument/2006/relationships/oleObject" Target="../embeddings/oleObject822.bin"/><Relationship Id="rId21" Type="http://schemas.openxmlformats.org/officeDocument/2006/relationships/oleObject" Target="../embeddings/oleObject813.bin"/><Relationship Id="rId34" Type="http://schemas.openxmlformats.org/officeDocument/2006/relationships/image" Target="../media/image823.emf"/><Relationship Id="rId42" Type="http://schemas.openxmlformats.org/officeDocument/2006/relationships/image" Target="../media/image827.emf"/><Relationship Id="rId47" Type="http://schemas.openxmlformats.org/officeDocument/2006/relationships/oleObject" Target="../embeddings/oleObject826.bin"/><Relationship Id="rId50" Type="http://schemas.openxmlformats.org/officeDocument/2006/relationships/image" Target="../media/image831.emf"/><Relationship Id="rId55" Type="http://schemas.openxmlformats.org/officeDocument/2006/relationships/oleObject" Target="../embeddings/oleObject830.bin"/><Relationship Id="rId63" Type="http://schemas.openxmlformats.org/officeDocument/2006/relationships/oleObject" Target="../embeddings/oleObject834.bin"/><Relationship Id="rId68" Type="http://schemas.openxmlformats.org/officeDocument/2006/relationships/image" Target="../media/image840.emf"/><Relationship Id="rId76" Type="http://schemas.openxmlformats.org/officeDocument/2006/relationships/image" Target="../media/image844.emf"/><Relationship Id="rId7" Type="http://schemas.openxmlformats.org/officeDocument/2006/relationships/oleObject" Target="../embeddings/oleObject806.bin"/><Relationship Id="rId71" Type="http://schemas.openxmlformats.org/officeDocument/2006/relationships/oleObject" Target="../embeddings/oleObject838.bin"/><Relationship Id="rId2" Type="http://schemas.openxmlformats.org/officeDocument/2006/relationships/slideLayout" Target="../slideLayouts/slideLayout7.xml"/><Relationship Id="rId16" Type="http://schemas.openxmlformats.org/officeDocument/2006/relationships/image" Target="../media/image814.emf"/><Relationship Id="rId29" Type="http://schemas.openxmlformats.org/officeDocument/2006/relationships/oleObject" Target="../embeddings/oleObject817.bin"/><Relationship Id="rId11" Type="http://schemas.openxmlformats.org/officeDocument/2006/relationships/oleObject" Target="../embeddings/oleObject808.bin"/><Relationship Id="rId24" Type="http://schemas.openxmlformats.org/officeDocument/2006/relationships/image" Target="../media/image818.emf"/><Relationship Id="rId32" Type="http://schemas.openxmlformats.org/officeDocument/2006/relationships/image" Target="../media/image822.emf"/><Relationship Id="rId37" Type="http://schemas.openxmlformats.org/officeDocument/2006/relationships/oleObject" Target="../embeddings/oleObject821.bin"/><Relationship Id="rId40" Type="http://schemas.openxmlformats.org/officeDocument/2006/relationships/image" Target="../media/image826.emf"/><Relationship Id="rId45" Type="http://schemas.openxmlformats.org/officeDocument/2006/relationships/oleObject" Target="../embeddings/oleObject825.bin"/><Relationship Id="rId53" Type="http://schemas.openxmlformats.org/officeDocument/2006/relationships/oleObject" Target="../embeddings/oleObject829.bin"/><Relationship Id="rId58" Type="http://schemas.openxmlformats.org/officeDocument/2006/relationships/image" Target="../media/image835.emf"/><Relationship Id="rId66" Type="http://schemas.openxmlformats.org/officeDocument/2006/relationships/image" Target="../media/image839.emf"/><Relationship Id="rId74" Type="http://schemas.openxmlformats.org/officeDocument/2006/relationships/image" Target="../media/image843.emf"/><Relationship Id="rId79" Type="http://schemas.openxmlformats.org/officeDocument/2006/relationships/oleObject" Target="../embeddings/oleObject842.bin"/><Relationship Id="rId5" Type="http://schemas.openxmlformats.org/officeDocument/2006/relationships/oleObject" Target="../embeddings/oleObject805.bin"/><Relationship Id="rId61" Type="http://schemas.openxmlformats.org/officeDocument/2006/relationships/oleObject" Target="../embeddings/oleObject833.bin"/><Relationship Id="rId10" Type="http://schemas.openxmlformats.org/officeDocument/2006/relationships/image" Target="../media/image811.emf"/><Relationship Id="rId19" Type="http://schemas.openxmlformats.org/officeDocument/2006/relationships/oleObject" Target="../embeddings/oleObject812.bin"/><Relationship Id="rId31" Type="http://schemas.openxmlformats.org/officeDocument/2006/relationships/oleObject" Target="../embeddings/oleObject818.bin"/><Relationship Id="rId44" Type="http://schemas.openxmlformats.org/officeDocument/2006/relationships/image" Target="../media/image828.emf"/><Relationship Id="rId52" Type="http://schemas.openxmlformats.org/officeDocument/2006/relationships/image" Target="../media/image832.emf"/><Relationship Id="rId60" Type="http://schemas.openxmlformats.org/officeDocument/2006/relationships/image" Target="../media/image836.emf"/><Relationship Id="rId65" Type="http://schemas.openxmlformats.org/officeDocument/2006/relationships/oleObject" Target="../embeddings/oleObject835.bin"/><Relationship Id="rId73" Type="http://schemas.openxmlformats.org/officeDocument/2006/relationships/oleObject" Target="../embeddings/oleObject839.bin"/><Relationship Id="rId78" Type="http://schemas.openxmlformats.org/officeDocument/2006/relationships/image" Target="../media/image845.emf"/><Relationship Id="rId4" Type="http://schemas.openxmlformats.org/officeDocument/2006/relationships/image" Target="../media/image808.emf"/><Relationship Id="rId9" Type="http://schemas.openxmlformats.org/officeDocument/2006/relationships/oleObject" Target="../embeddings/oleObject807.bin"/><Relationship Id="rId14" Type="http://schemas.openxmlformats.org/officeDocument/2006/relationships/image" Target="../media/image813.emf"/><Relationship Id="rId22" Type="http://schemas.openxmlformats.org/officeDocument/2006/relationships/image" Target="../media/image817.emf"/><Relationship Id="rId27" Type="http://schemas.openxmlformats.org/officeDocument/2006/relationships/oleObject" Target="../embeddings/oleObject816.bin"/><Relationship Id="rId30" Type="http://schemas.openxmlformats.org/officeDocument/2006/relationships/image" Target="../media/image821.emf"/><Relationship Id="rId35" Type="http://schemas.openxmlformats.org/officeDocument/2006/relationships/oleObject" Target="../embeddings/oleObject820.bin"/><Relationship Id="rId43" Type="http://schemas.openxmlformats.org/officeDocument/2006/relationships/oleObject" Target="../embeddings/oleObject824.bin"/><Relationship Id="rId48" Type="http://schemas.openxmlformats.org/officeDocument/2006/relationships/image" Target="../media/image830.emf"/><Relationship Id="rId56" Type="http://schemas.openxmlformats.org/officeDocument/2006/relationships/image" Target="../media/image834.emf"/><Relationship Id="rId64" Type="http://schemas.openxmlformats.org/officeDocument/2006/relationships/image" Target="../media/image838.emf"/><Relationship Id="rId69" Type="http://schemas.openxmlformats.org/officeDocument/2006/relationships/oleObject" Target="../embeddings/oleObject837.bin"/><Relationship Id="rId77" Type="http://schemas.openxmlformats.org/officeDocument/2006/relationships/oleObject" Target="../embeddings/oleObject841.bin"/><Relationship Id="rId8" Type="http://schemas.openxmlformats.org/officeDocument/2006/relationships/image" Target="../media/image810.emf"/><Relationship Id="rId51" Type="http://schemas.openxmlformats.org/officeDocument/2006/relationships/oleObject" Target="../embeddings/oleObject828.bin"/><Relationship Id="rId72" Type="http://schemas.openxmlformats.org/officeDocument/2006/relationships/image" Target="../media/image842.emf"/><Relationship Id="rId80" Type="http://schemas.openxmlformats.org/officeDocument/2006/relationships/image" Target="../media/image846.emf"/><Relationship Id="rId3" Type="http://schemas.openxmlformats.org/officeDocument/2006/relationships/oleObject" Target="../embeddings/oleObject804.bin"/><Relationship Id="rId12" Type="http://schemas.openxmlformats.org/officeDocument/2006/relationships/image" Target="../media/image812.emf"/><Relationship Id="rId17" Type="http://schemas.openxmlformats.org/officeDocument/2006/relationships/oleObject" Target="../embeddings/oleObject811.bin"/><Relationship Id="rId25" Type="http://schemas.openxmlformats.org/officeDocument/2006/relationships/oleObject" Target="../embeddings/oleObject815.bin"/><Relationship Id="rId33" Type="http://schemas.openxmlformats.org/officeDocument/2006/relationships/oleObject" Target="../embeddings/oleObject819.bin"/><Relationship Id="rId38" Type="http://schemas.openxmlformats.org/officeDocument/2006/relationships/image" Target="../media/image825.emf"/><Relationship Id="rId46" Type="http://schemas.openxmlformats.org/officeDocument/2006/relationships/image" Target="../media/image829.emf"/><Relationship Id="rId59" Type="http://schemas.openxmlformats.org/officeDocument/2006/relationships/oleObject" Target="../embeddings/oleObject832.bin"/><Relationship Id="rId67" Type="http://schemas.openxmlformats.org/officeDocument/2006/relationships/oleObject" Target="../embeddings/oleObject836.bin"/><Relationship Id="rId20" Type="http://schemas.openxmlformats.org/officeDocument/2006/relationships/image" Target="../media/image816.emf"/><Relationship Id="rId41" Type="http://schemas.openxmlformats.org/officeDocument/2006/relationships/oleObject" Target="../embeddings/oleObject823.bin"/><Relationship Id="rId54" Type="http://schemas.openxmlformats.org/officeDocument/2006/relationships/image" Target="../media/image833.emf"/><Relationship Id="rId62" Type="http://schemas.openxmlformats.org/officeDocument/2006/relationships/image" Target="../media/image837.emf"/><Relationship Id="rId70" Type="http://schemas.openxmlformats.org/officeDocument/2006/relationships/image" Target="../media/image841.emf"/><Relationship Id="rId75" Type="http://schemas.openxmlformats.org/officeDocument/2006/relationships/oleObject" Target="../embeddings/oleObject840.bin"/><Relationship Id="rId1" Type="http://schemas.openxmlformats.org/officeDocument/2006/relationships/vmlDrawing" Target="../drawings/vmlDrawing53.vml"/><Relationship Id="rId6" Type="http://schemas.openxmlformats.org/officeDocument/2006/relationships/image" Target="../media/image809.emf"/><Relationship Id="rId15" Type="http://schemas.openxmlformats.org/officeDocument/2006/relationships/oleObject" Target="../embeddings/oleObject810.bin"/><Relationship Id="rId23" Type="http://schemas.openxmlformats.org/officeDocument/2006/relationships/oleObject" Target="../embeddings/oleObject814.bin"/><Relationship Id="rId28" Type="http://schemas.openxmlformats.org/officeDocument/2006/relationships/image" Target="../media/image820.emf"/><Relationship Id="rId36" Type="http://schemas.openxmlformats.org/officeDocument/2006/relationships/image" Target="../media/image824.emf"/><Relationship Id="rId49" Type="http://schemas.openxmlformats.org/officeDocument/2006/relationships/oleObject" Target="../embeddings/oleObject827.bin"/><Relationship Id="rId57" Type="http://schemas.openxmlformats.org/officeDocument/2006/relationships/oleObject" Target="../embeddings/oleObject831.bin"/></Relationships>
</file>

<file path=ppt/slides/_rels/slide62.xml.rels><?xml version="1.0" encoding="UTF-8" standalone="yes"?>
<Relationships xmlns="http://schemas.openxmlformats.org/package/2006/relationships"><Relationship Id="rId8" Type="http://schemas.openxmlformats.org/officeDocument/2006/relationships/image" Target="../media/image849.emf"/><Relationship Id="rId13" Type="http://schemas.openxmlformats.org/officeDocument/2006/relationships/oleObject" Target="../embeddings/oleObject848.bin"/><Relationship Id="rId18" Type="http://schemas.openxmlformats.org/officeDocument/2006/relationships/image" Target="../media/image854.emf"/><Relationship Id="rId3" Type="http://schemas.openxmlformats.org/officeDocument/2006/relationships/oleObject" Target="../embeddings/oleObject843.bin"/><Relationship Id="rId21" Type="http://schemas.openxmlformats.org/officeDocument/2006/relationships/oleObject" Target="../embeddings/oleObject852.bin"/><Relationship Id="rId7" Type="http://schemas.openxmlformats.org/officeDocument/2006/relationships/oleObject" Target="../embeddings/oleObject845.bin"/><Relationship Id="rId12" Type="http://schemas.openxmlformats.org/officeDocument/2006/relationships/image" Target="../media/image851.emf"/><Relationship Id="rId17" Type="http://schemas.openxmlformats.org/officeDocument/2006/relationships/oleObject" Target="../embeddings/oleObject850.bin"/><Relationship Id="rId2" Type="http://schemas.openxmlformats.org/officeDocument/2006/relationships/slideLayout" Target="../slideLayouts/slideLayout7.xml"/><Relationship Id="rId16" Type="http://schemas.openxmlformats.org/officeDocument/2006/relationships/image" Target="../media/image853.emf"/><Relationship Id="rId20" Type="http://schemas.openxmlformats.org/officeDocument/2006/relationships/image" Target="../media/image855.emf"/><Relationship Id="rId1" Type="http://schemas.openxmlformats.org/officeDocument/2006/relationships/vmlDrawing" Target="../drawings/vmlDrawing54.vml"/><Relationship Id="rId6" Type="http://schemas.openxmlformats.org/officeDocument/2006/relationships/image" Target="../media/image848.emf"/><Relationship Id="rId11" Type="http://schemas.openxmlformats.org/officeDocument/2006/relationships/oleObject" Target="../embeddings/oleObject847.bin"/><Relationship Id="rId5" Type="http://schemas.openxmlformats.org/officeDocument/2006/relationships/oleObject" Target="../embeddings/oleObject844.bin"/><Relationship Id="rId15" Type="http://schemas.openxmlformats.org/officeDocument/2006/relationships/oleObject" Target="../embeddings/oleObject849.bin"/><Relationship Id="rId10" Type="http://schemas.openxmlformats.org/officeDocument/2006/relationships/image" Target="../media/image850.emf"/><Relationship Id="rId19" Type="http://schemas.openxmlformats.org/officeDocument/2006/relationships/oleObject" Target="../embeddings/oleObject851.bin"/><Relationship Id="rId4" Type="http://schemas.openxmlformats.org/officeDocument/2006/relationships/image" Target="../media/image847.emf"/><Relationship Id="rId9" Type="http://schemas.openxmlformats.org/officeDocument/2006/relationships/oleObject" Target="../embeddings/oleObject846.bin"/><Relationship Id="rId14" Type="http://schemas.openxmlformats.org/officeDocument/2006/relationships/image" Target="../media/image852.emf"/><Relationship Id="rId22" Type="http://schemas.openxmlformats.org/officeDocument/2006/relationships/image" Target="../media/image856.emf"/></Relationships>
</file>

<file path=ppt/slides/_rels/slide63.xml.rels><?xml version="1.0" encoding="UTF-8" standalone="yes"?>
<Relationships xmlns="http://schemas.openxmlformats.org/package/2006/relationships"><Relationship Id="rId8" Type="http://schemas.openxmlformats.org/officeDocument/2006/relationships/image" Target="../media/image859.emf"/><Relationship Id="rId3" Type="http://schemas.openxmlformats.org/officeDocument/2006/relationships/oleObject" Target="../embeddings/oleObject853.bin"/><Relationship Id="rId7" Type="http://schemas.openxmlformats.org/officeDocument/2006/relationships/oleObject" Target="../embeddings/oleObject855.bin"/><Relationship Id="rId12" Type="http://schemas.openxmlformats.org/officeDocument/2006/relationships/image" Target="../media/image861.emf"/><Relationship Id="rId2" Type="http://schemas.openxmlformats.org/officeDocument/2006/relationships/slideLayout" Target="../slideLayouts/slideLayout7.xml"/><Relationship Id="rId1" Type="http://schemas.openxmlformats.org/officeDocument/2006/relationships/vmlDrawing" Target="../drawings/vmlDrawing55.vml"/><Relationship Id="rId6" Type="http://schemas.openxmlformats.org/officeDocument/2006/relationships/image" Target="../media/image858.emf"/><Relationship Id="rId11" Type="http://schemas.openxmlformats.org/officeDocument/2006/relationships/oleObject" Target="../embeddings/oleObject857.bin"/><Relationship Id="rId5" Type="http://schemas.openxmlformats.org/officeDocument/2006/relationships/oleObject" Target="../embeddings/oleObject854.bin"/><Relationship Id="rId10" Type="http://schemas.openxmlformats.org/officeDocument/2006/relationships/image" Target="../media/image860.emf"/><Relationship Id="rId4" Type="http://schemas.openxmlformats.org/officeDocument/2006/relationships/image" Target="../media/image857.emf"/><Relationship Id="rId9" Type="http://schemas.openxmlformats.org/officeDocument/2006/relationships/oleObject" Target="../embeddings/oleObject856.bin"/></Relationships>
</file>

<file path=ppt/slides/_rels/slide64.xml.rels><?xml version="1.0" encoding="UTF-8" standalone="yes"?>
<Relationships xmlns="http://schemas.openxmlformats.org/package/2006/relationships"><Relationship Id="rId13" Type="http://schemas.openxmlformats.org/officeDocument/2006/relationships/oleObject" Target="../embeddings/oleObject863.bin"/><Relationship Id="rId18" Type="http://schemas.openxmlformats.org/officeDocument/2006/relationships/image" Target="../media/image869.emf"/><Relationship Id="rId26" Type="http://schemas.openxmlformats.org/officeDocument/2006/relationships/image" Target="../media/image873.emf"/><Relationship Id="rId39" Type="http://schemas.openxmlformats.org/officeDocument/2006/relationships/oleObject" Target="../embeddings/oleObject876.bin"/><Relationship Id="rId3" Type="http://schemas.openxmlformats.org/officeDocument/2006/relationships/oleObject" Target="../embeddings/oleObject858.bin"/><Relationship Id="rId21" Type="http://schemas.openxmlformats.org/officeDocument/2006/relationships/oleObject" Target="../embeddings/oleObject867.bin"/><Relationship Id="rId34" Type="http://schemas.openxmlformats.org/officeDocument/2006/relationships/image" Target="../media/image877.emf"/><Relationship Id="rId42" Type="http://schemas.openxmlformats.org/officeDocument/2006/relationships/image" Target="../media/image881.emf"/><Relationship Id="rId47" Type="http://schemas.openxmlformats.org/officeDocument/2006/relationships/oleObject" Target="../embeddings/oleObject880.bin"/><Relationship Id="rId50" Type="http://schemas.openxmlformats.org/officeDocument/2006/relationships/image" Target="../media/image885.emf"/><Relationship Id="rId7" Type="http://schemas.openxmlformats.org/officeDocument/2006/relationships/oleObject" Target="../embeddings/oleObject860.bin"/><Relationship Id="rId12" Type="http://schemas.openxmlformats.org/officeDocument/2006/relationships/image" Target="../media/image866.emf"/><Relationship Id="rId17" Type="http://schemas.openxmlformats.org/officeDocument/2006/relationships/oleObject" Target="../embeddings/oleObject865.bin"/><Relationship Id="rId25" Type="http://schemas.openxmlformats.org/officeDocument/2006/relationships/oleObject" Target="../embeddings/oleObject869.bin"/><Relationship Id="rId33" Type="http://schemas.openxmlformats.org/officeDocument/2006/relationships/oleObject" Target="../embeddings/oleObject873.bin"/><Relationship Id="rId38" Type="http://schemas.openxmlformats.org/officeDocument/2006/relationships/image" Target="../media/image879.emf"/><Relationship Id="rId46" Type="http://schemas.openxmlformats.org/officeDocument/2006/relationships/image" Target="../media/image883.emf"/><Relationship Id="rId2" Type="http://schemas.openxmlformats.org/officeDocument/2006/relationships/slideLayout" Target="../slideLayouts/slideLayout7.xml"/><Relationship Id="rId16" Type="http://schemas.openxmlformats.org/officeDocument/2006/relationships/image" Target="../media/image868.emf"/><Relationship Id="rId20" Type="http://schemas.openxmlformats.org/officeDocument/2006/relationships/image" Target="../media/image870.emf"/><Relationship Id="rId29" Type="http://schemas.openxmlformats.org/officeDocument/2006/relationships/oleObject" Target="../embeddings/oleObject871.bin"/><Relationship Id="rId41" Type="http://schemas.openxmlformats.org/officeDocument/2006/relationships/oleObject" Target="../embeddings/oleObject877.bin"/><Relationship Id="rId1" Type="http://schemas.openxmlformats.org/officeDocument/2006/relationships/vmlDrawing" Target="../drawings/vmlDrawing56.vml"/><Relationship Id="rId6" Type="http://schemas.openxmlformats.org/officeDocument/2006/relationships/image" Target="../media/image863.emf"/><Relationship Id="rId11" Type="http://schemas.openxmlformats.org/officeDocument/2006/relationships/oleObject" Target="../embeddings/oleObject862.bin"/><Relationship Id="rId24" Type="http://schemas.openxmlformats.org/officeDocument/2006/relationships/image" Target="../media/image872.emf"/><Relationship Id="rId32" Type="http://schemas.openxmlformats.org/officeDocument/2006/relationships/image" Target="../media/image876.emf"/><Relationship Id="rId37" Type="http://schemas.openxmlformats.org/officeDocument/2006/relationships/oleObject" Target="../embeddings/oleObject875.bin"/><Relationship Id="rId40" Type="http://schemas.openxmlformats.org/officeDocument/2006/relationships/image" Target="../media/image880.emf"/><Relationship Id="rId45" Type="http://schemas.openxmlformats.org/officeDocument/2006/relationships/oleObject" Target="../embeddings/oleObject879.bin"/><Relationship Id="rId5" Type="http://schemas.openxmlformats.org/officeDocument/2006/relationships/oleObject" Target="../embeddings/oleObject859.bin"/><Relationship Id="rId15" Type="http://schemas.openxmlformats.org/officeDocument/2006/relationships/oleObject" Target="../embeddings/oleObject864.bin"/><Relationship Id="rId23" Type="http://schemas.openxmlformats.org/officeDocument/2006/relationships/oleObject" Target="../embeddings/oleObject868.bin"/><Relationship Id="rId28" Type="http://schemas.openxmlformats.org/officeDocument/2006/relationships/image" Target="../media/image874.emf"/><Relationship Id="rId36" Type="http://schemas.openxmlformats.org/officeDocument/2006/relationships/image" Target="../media/image878.emf"/><Relationship Id="rId49" Type="http://schemas.openxmlformats.org/officeDocument/2006/relationships/oleObject" Target="../embeddings/oleObject881.bin"/><Relationship Id="rId10" Type="http://schemas.openxmlformats.org/officeDocument/2006/relationships/image" Target="../media/image865.emf"/><Relationship Id="rId19" Type="http://schemas.openxmlformats.org/officeDocument/2006/relationships/oleObject" Target="../embeddings/oleObject866.bin"/><Relationship Id="rId31" Type="http://schemas.openxmlformats.org/officeDocument/2006/relationships/oleObject" Target="../embeddings/oleObject872.bin"/><Relationship Id="rId44" Type="http://schemas.openxmlformats.org/officeDocument/2006/relationships/image" Target="../media/image882.emf"/><Relationship Id="rId4" Type="http://schemas.openxmlformats.org/officeDocument/2006/relationships/image" Target="../media/image862.emf"/><Relationship Id="rId9" Type="http://schemas.openxmlformats.org/officeDocument/2006/relationships/oleObject" Target="../embeddings/oleObject861.bin"/><Relationship Id="rId14" Type="http://schemas.openxmlformats.org/officeDocument/2006/relationships/image" Target="../media/image867.emf"/><Relationship Id="rId22" Type="http://schemas.openxmlformats.org/officeDocument/2006/relationships/image" Target="../media/image871.emf"/><Relationship Id="rId27" Type="http://schemas.openxmlformats.org/officeDocument/2006/relationships/oleObject" Target="../embeddings/oleObject870.bin"/><Relationship Id="rId30" Type="http://schemas.openxmlformats.org/officeDocument/2006/relationships/image" Target="../media/image875.emf"/><Relationship Id="rId35" Type="http://schemas.openxmlformats.org/officeDocument/2006/relationships/oleObject" Target="../embeddings/oleObject874.bin"/><Relationship Id="rId43" Type="http://schemas.openxmlformats.org/officeDocument/2006/relationships/oleObject" Target="../embeddings/oleObject878.bin"/><Relationship Id="rId48" Type="http://schemas.openxmlformats.org/officeDocument/2006/relationships/image" Target="../media/image884.emf"/><Relationship Id="rId8" Type="http://schemas.openxmlformats.org/officeDocument/2006/relationships/image" Target="../media/image864.emf"/></Relationships>
</file>

<file path=ppt/slides/_rels/slide65.xml.rels><?xml version="1.0" encoding="UTF-8" standalone="yes"?>
<Relationships xmlns="http://schemas.openxmlformats.org/package/2006/relationships"><Relationship Id="rId8" Type="http://schemas.openxmlformats.org/officeDocument/2006/relationships/image" Target="../media/image888.emf"/><Relationship Id="rId3" Type="http://schemas.openxmlformats.org/officeDocument/2006/relationships/oleObject" Target="../embeddings/oleObject882.bin"/><Relationship Id="rId7" Type="http://schemas.openxmlformats.org/officeDocument/2006/relationships/oleObject" Target="../embeddings/oleObject884.bin"/><Relationship Id="rId2" Type="http://schemas.openxmlformats.org/officeDocument/2006/relationships/slideLayout" Target="../slideLayouts/slideLayout2.xml"/><Relationship Id="rId1" Type="http://schemas.openxmlformats.org/officeDocument/2006/relationships/vmlDrawing" Target="../drawings/vmlDrawing57.vml"/><Relationship Id="rId6" Type="http://schemas.openxmlformats.org/officeDocument/2006/relationships/image" Target="../media/image887.emf"/><Relationship Id="rId5" Type="http://schemas.openxmlformats.org/officeDocument/2006/relationships/oleObject" Target="../embeddings/oleObject883.bin"/><Relationship Id="rId10" Type="http://schemas.openxmlformats.org/officeDocument/2006/relationships/image" Target="../media/image889.emf"/><Relationship Id="rId4" Type="http://schemas.openxmlformats.org/officeDocument/2006/relationships/image" Target="../media/image886.emf"/><Relationship Id="rId9" Type="http://schemas.openxmlformats.org/officeDocument/2006/relationships/oleObject" Target="../embeddings/oleObject885.bin"/></Relationships>
</file>

<file path=ppt/slides/_rels/slide66.xml.rels><?xml version="1.0" encoding="UTF-8" standalone="yes"?>
<Relationships xmlns="http://schemas.openxmlformats.org/package/2006/relationships"><Relationship Id="rId8" Type="http://schemas.openxmlformats.org/officeDocument/2006/relationships/image" Target="../media/image892.emf"/><Relationship Id="rId13" Type="http://schemas.openxmlformats.org/officeDocument/2006/relationships/oleObject" Target="../embeddings/oleObject891.bin"/><Relationship Id="rId18" Type="http://schemas.openxmlformats.org/officeDocument/2006/relationships/image" Target="../media/image897.emf"/><Relationship Id="rId26" Type="http://schemas.openxmlformats.org/officeDocument/2006/relationships/image" Target="../media/image901.emf"/><Relationship Id="rId39" Type="http://schemas.openxmlformats.org/officeDocument/2006/relationships/oleObject" Target="../embeddings/oleObject904.bin"/><Relationship Id="rId3" Type="http://schemas.openxmlformats.org/officeDocument/2006/relationships/oleObject" Target="../embeddings/oleObject886.bin"/><Relationship Id="rId21" Type="http://schemas.openxmlformats.org/officeDocument/2006/relationships/oleObject" Target="../embeddings/oleObject895.bin"/><Relationship Id="rId34" Type="http://schemas.openxmlformats.org/officeDocument/2006/relationships/image" Target="../media/image905.emf"/><Relationship Id="rId42" Type="http://schemas.openxmlformats.org/officeDocument/2006/relationships/image" Target="../media/image909.emf"/><Relationship Id="rId47" Type="http://schemas.openxmlformats.org/officeDocument/2006/relationships/oleObject" Target="../embeddings/oleObject908.bin"/><Relationship Id="rId7" Type="http://schemas.openxmlformats.org/officeDocument/2006/relationships/oleObject" Target="../embeddings/oleObject888.bin"/><Relationship Id="rId12" Type="http://schemas.openxmlformats.org/officeDocument/2006/relationships/image" Target="../media/image894.emf"/><Relationship Id="rId17" Type="http://schemas.openxmlformats.org/officeDocument/2006/relationships/oleObject" Target="../embeddings/oleObject893.bin"/><Relationship Id="rId25" Type="http://schemas.openxmlformats.org/officeDocument/2006/relationships/oleObject" Target="../embeddings/oleObject897.bin"/><Relationship Id="rId33" Type="http://schemas.openxmlformats.org/officeDocument/2006/relationships/oleObject" Target="../embeddings/oleObject901.bin"/><Relationship Id="rId38" Type="http://schemas.openxmlformats.org/officeDocument/2006/relationships/image" Target="../media/image907.emf"/><Relationship Id="rId46" Type="http://schemas.openxmlformats.org/officeDocument/2006/relationships/image" Target="../media/image911.emf"/><Relationship Id="rId2" Type="http://schemas.openxmlformats.org/officeDocument/2006/relationships/slideLayout" Target="../slideLayouts/slideLayout2.xml"/><Relationship Id="rId16" Type="http://schemas.openxmlformats.org/officeDocument/2006/relationships/image" Target="../media/image896.emf"/><Relationship Id="rId20" Type="http://schemas.openxmlformats.org/officeDocument/2006/relationships/image" Target="../media/image898.emf"/><Relationship Id="rId29" Type="http://schemas.openxmlformats.org/officeDocument/2006/relationships/oleObject" Target="../embeddings/oleObject899.bin"/><Relationship Id="rId41" Type="http://schemas.openxmlformats.org/officeDocument/2006/relationships/oleObject" Target="../embeddings/oleObject905.bin"/><Relationship Id="rId1" Type="http://schemas.openxmlformats.org/officeDocument/2006/relationships/vmlDrawing" Target="../drawings/vmlDrawing58.vml"/><Relationship Id="rId6" Type="http://schemas.openxmlformats.org/officeDocument/2006/relationships/image" Target="../media/image891.emf"/><Relationship Id="rId11" Type="http://schemas.openxmlformats.org/officeDocument/2006/relationships/oleObject" Target="../embeddings/oleObject890.bin"/><Relationship Id="rId24" Type="http://schemas.openxmlformats.org/officeDocument/2006/relationships/image" Target="../media/image900.emf"/><Relationship Id="rId32" Type="http://schemas.openxmlformats.org/officeDocument/2006/relationships/image" Target="../media/image904.emf"/><Relationship Id="rId37" Type="http://schemas.openxmlformats.org/officeDocument/2006/relationships/oleObject" Target="../embeddings/oleObject903.bin"/><Relationship Id="rId40" Type="http://schemas.openxmlformats.org/officeDocument/2006/relationships/image" Target="../media/image908.emf"/><Relationship Id="rId45" Type="http://schemas.openxmlformats.org/officeDocument/2006/relationships/oleObject" Target="../embeddings/oleObject907.bin"/><Relationship Id="rId5" Type="http://schemas.openxmlformats.org/officeDocument/2006/relationships/oleObject" Target="../embeddings/oleObject887.bin"/><Relationship Id="rId15" Type="http://schemas.openxmlformats.org/officeDocument/2006/relationships/oleObject" Target="../embeddings/oleObject892.bin"/><Relationship Id="rId23" Type="http://schemas.openxmlformats.org/officeDocument/2006/relationships/oleObject" Target="../embeddings/oleObject896.bin"/><Relationship Id="rId28" Type="http://schemas.openxmlformats.org/officeDocument/2006/relationships/image" Target="../media/image902.emf"/><Relationship Id="rId36" Type="http://schemas.openxmlformats.org/officeDocument/2006/relationships/image" Target="../media/image906.emf"/><Relationship Id="rId10" Type="http://schemas.openxmlformats.org/officeDocument/2006/relationships/image" Target="../media/image893.emf"/><Relationship Id="rId19" Type="http://schemas.openxmlformats.org/officeDocument/2006/relationships/oleObject" Target="../embeddings/oleObject894.bin"/><Relationship Id="rId31" Type="http://schemas.openxmlformats.org/officeDocument/2006/relationships/oleObject" Target="../embeddings/oleObject900.bin"/><Relationship Id="rId44" Type="http://schemas.openxmlformats.org/officeDocument/2006/relationships/image" Target="../media/image910.emf"/><Relationship Id="rId4" Type="http://schemas.openxmlformats.org/officeDocument/2006/relationships/image" Target="../media/image890.emf"/><Relationship Id="rId9" Type="http://schemas.openxmlformats.org/officeDocument/2006/relationships/oleObject" Target="../embeddings/oleObject889.bin"/><Relationship Id="rId14" Type="http://schemas.openxmlformats.org/officeDocument/2006/relationships/image" Target="../media/image895.emf"/><Relationship Id="rId22" Type="http://schemas.openxmlformats.org/officeDocument/2006/relationships/image" Target="../media/image899.emf"/><Relationship Id="rId27" Type="http://schemas.openxmlformats.org/officeDocument/2006/relationships/oleObject" Target="../embeddings/oleObject898.bin"/><Relationship Id="rId30" Type="http://schemas.openxmlformats.org/officeDocument/2006/relationships/image" Target="../media/image903.emf"/><Relationship Id="rId35" Type="http://schemas.openxmlformats.org/officeDocument/2006/relationships/oleObject" Target="../embeddings/oleObject902.bin"/><Relationship Id="rId43" Type="http://schemas.openxmlformats.org/officeDocument/2006/relationships/oleObject" Target="../embeddings/oleObject906.bin"/><Relationship Id="rId48" Type="http://schemas.openxmlformats.org/officeDocument/2006/relationships/image" Target="../media/image912.emf"/></Relationships>
</file>

<file path=ppt/slides/_rels/slide67.xml.rels><?xml version="1.0" encoding="UTF-8" standalone="yes"?>
<Relationships xmlns="http://schemas.openxmlformats.org/package/2006/relationships"><Relationship Id="rId8" Type="http://schemas.openxmlformats.org/officeDocument/2006/relationships/image" Target="../media/image915.emf"/><Relationship Id="rId13" Type="http://schemas.openxmlformats.org/officeDocument/2006/relationships/oleObject" Target="../embeddings/oleObject914.bin"/><Relationship Id="rId18" Type="http://schemas.openxmlformats.org/officeDocument/2006/relationships/image" Target="../media/image920.emf"/><Relationship Id="rId3" Type="http://schemas.openxmlformats.org/officeDocument/2006/relationships/oleObject" Target="../embeddings/oleObject909.bin"/><Relationship Id="rId7" Type="http://schemas.openxmlformats.org/officeDocument/2006/relationships/oleObject" Target="../embeddings/oleObject911.bin"/><Relationship Id="rId12" Type="http://schemas.openxmlformats.org/officeDocument/2006/relationships/image" Target="../media/image917.emf"/><Relationship Id="rId17" Type="http://schemas.openxmlformats.org/officeDocument/2006/relationships/oleObject" Target="../embeddings/oleObject916.bin"/><Relationship Id="rId2" Type="http://schemas.openxmlformats.org/officeDocument/2006/relationships/slideLayout" Target="../slideLayouts/slideLayout7.xml"/><Relationship Id="rId16" Type="http://schemas.openxmlformats.org/officeDocument/2006/relationships/image" Target="../media/image919.emf"/><Relationship Id="rId1" Type="http://schemas.openxmlformats.org/officeDocument/2006/relationships/vmlDrawing" Target="../drawings/vmlDrawing59.vml"/><Relationship Id="rId6" Type="http://schemas.openxmlformats.org/officeDocument/2006/relationships/image" Target="../media/image914.emf"/><Relationship Id="rId11" Type="http://schemas.openxmlformats.org/officeDocument/2006/relationships/oleObject" Target="../embeddings/oleObject913.bin"/><Relationship Id="rId5" Type="http://schemas.openxmlformats.org/officeDocument/2006/relationships/oleObject" Target="../embeddings/oleObject910.bin"/><Relationship Id="rId15" Type="http://schemas.openxmlformats.org/officeDocument/2006/relationships/oleObject" Target="../embeddings/oleObject915.bin"/><Relationship Id="rId10" Type="http://schemas.openxmlformats.org/officeDocument/2006/relationships/image" Target="../media/image916.emf"/><Relationship Id="rId4" Type="http://schemas.openxmlformats.org/officeDocument/2006/relationships/image" Target="../media/image913.emf"/><Relationship Id="rId9" Type="http://schemas.openxmlformats.org/officeDocument/2006/relationships/oleObject" Target="../embeddings/oleObject912.bin"/><Relationship Id="rId14" Type="http://schemas.openxmlformats.org/officeDocument/2006/relationships/image" Target="../media/image918.emf"/></Relationships>
</file>

<file path=ppt/slides/_rels/slide68.xml.rels><?xml version="1.0" encoding="UTF-8" standalone="yes"?>
<Relationships xmlns="http://schemas.openxmlformats.org/package/2006/relationships"><Relationship Id="rId8" Type="http://schemas.openxmlformats.org/officeDocument/2006/relationships/image" Target="../media/image923.emf"/><Relationship Id="rId13" Type="http://schemas.openxmlformats.org/officeDocument/2006/relationships/oleObject" Target="../embeddings/oleObject922.bin"/><Relationship Id="rId18" Type="http://schemas.openxmlformats.org/officeDocument/2006/relationships/image" Target="../media/image928.emf"/><Relationship Id="rId26" Type="http://schemas.openxmlformats.org/officeDocument/2006/relationships/image" Target="../media/image932.emf"/><Relationship Id="rId3" Type="http://schemas.openxmlformats.org/officeDocument/2006/relationships/oleObject" Target="../embeddings/oleObject917.bin"/><Relationship Id="rId21" Type="http://schemas.openxmlformats.org/officeDocument/2006/relationships/oleObject" Target="../embeddings/oleObject926.bin"/><Relationship Id="rId7" Type="http://schemas.openxmlformats.org/officeDocument/2006/relationships/oleObject" Target="../embeddings/oleObject919.bin"/><Relationship Id="rId12" Type="http://schemas.openxmlformats.org/officeDocument/2006/relationships/image" Target="../media/image925.emf"/><Relationship Id="rId17" Type="http://schemas.openxmlformats.org/officeDocument/2006/relationships/oleObject" Target="../embeddings/oleObject924.bin"/><Relationship Id="rId25" Type="http://schemas.openxmlformats.org/officeDocument/2006/relationships/oleObject" Target="../embeddings/oleObject928.bin"/><Relationship Id="rId2" Type="http://schemas.openxmlformats.org/officeDocument/2006/relationships/slideLayout" Target="../slideLayouts/slideLayout7.xml"/><Relationship Id="rId16" Type="http://schemas.openxmlformats.org/officeDocument/2006/relationships/image" Target="../media/image927.emf"/><Relationship Id="rId20" Type="http://schemas.openxmlformats.org/officeDocument/2006/relationships/image" Target="../media/image929.emf"/><Relationship Id="rId29" Type="http://schemas.openxmlformats.org/officeDocument/2006/relationships/oleObject" Target="../embeddings/oleObject930.bin"/><Relationship Id="rId1" Type="http://schemas.openxmlformats.org/officeDocument/2006/relationships/vmlDrawing" Target="../drawings/vmlDrawing60.vml"/><Relationship Id="rId6" Type="http://schemas.openxmlformats.org/officeDocument/2006/relationships/image" Target="../media/image922.emf"/><Relationship Id="rId11" Type="http://schemas.openxmlformats.org/officeDocument/2006/relationships/oleObject" Target="../embeddings/oleObject921.bin"/><Relationship Id="rId24" Type="http://schemas.openxmlformats.org/officeDocument/2006/relationships/image" Target="../media/image931.emf"/><Relationship Id="rId32" Type="http://schemas.openxmlformats.org/officeDocument/2006/relationships/image" Target="../media/image935.emf"/><Relationship Id="rId5" Type="http://schemas.openxmlformats.org/officeDocument/2006/relationships/oleObject" Target="../embeddings/oleObject918.bin"/><Relationship Id="rId15" Type="http://schemas.openxmlformats.org/officeDocument/2006/relationships/oleObject" Target="../embeddings/oleObject923.bin"/><Relationship Id="rId23" Type="http://schemas.openxmlformats.org/officeDocument/2006/relationships/oleObject" Target="../embeddings/oleObject927.bin"/><Relationship Id="rId28" Type="http://schemas.openxmlformats.org/officeDocument/2006/relationships/image" Target="../media/image933.emf"/><Relationship Id="rId10" Type="http://schemas.openxmlformats.org/officeDocument/2006/relationships/image" Target="../media/image924.emf"/><Relationship Id="rId19" Type="http://schemas.openxmlformats.org/officeDocument/2006/relationships/oleObject" Target="../embeddings/oleObject925.bin"/><Relationship Id="rId31" Type="http://schemas.openxmlformats.org/officeDocument/2006/relationships/oleObject" Target="../embeddings/oleObject931.bin"/><Relationship Id="rId4" Type="http://schemas.openxmlformats.org/officeDocument/2006/relationships/image" Target="../media/image921.emf"/><Relationship Id="rId9" Type="http://schemas.openxmlformats.org/officeDocument/2006/relationships/oleObject" Target="../embeddings/oleObject920.bin"/><Relationship Id="rId14" Type="http://schemas.openxmlformats.org/officeDocument/2006/relationships/image" Target="../media/image926.emf"/><Relationship Id="rId22" Type="http://schemas.openxmlformats.org/officeDocument/2006/relationships/image" Target="../media/image930.emf"/><Relationship Id="rId27" Type="http://schemas.openxmlformats.org/officeDocument/2006/relationships/oleObject" Target="../embeddings/oleObject929.bin"/><Relationship Id="rId30" Type="http://schemas.openxmlformats.org/officeDocument/2006/relationships/image" Target="../media/image934.emf"/></Relationships>
</file>

<file path=ppt/slides/_rels/slide69.xml.rels><?xml version="1.0" encoding="UTF-8" standalone="yes"?>
<Relationships xmlns="http://schemas.openxmlformats.org/package/2006/relationships"><Relationship Id="rId8" Type="http://schemas.openxmlformats.org/officeDocument/2006/relationships/image" Target="../media/image938.emf"/><Relationship Id="rId13" Type="http://schemas.openxmlformats.org/officeDocument/2006/relationships/image" Target="../media/image940.emf"/><Relationship Id="rId18" Type="http://schemas.openxmlformats.org/officeDocument/2006/relationships/oleObject" Target="../embeddings/oleObject939.bin"/><Relationship Id="rId26" Type="http://schemas.openxmlformats.org/officeDocument/2006/relationships/oleObject" Target="../embeddings/oleObject943.bin"/><Relationship Id="rId3" Type="http://schemas.openxmlformats.org/officeDocument/2006/relationships/oleObject" Target="../embeddings/oleObject932.bin"/><Relationship Id="rId21" Type="http://schemas.openxmlformats.org/officeDocument/2006/relationships/image" Target="../media/image944.emf"/><Relationship Id="rId34" Type="http://schemas.openxmlformats.org/officeDocument/2006/relationships/oleObject" Target="../embeddings/oleObject947.bin"/><Relationship Id="rId7" Type="http://schemas.openxmlformats.org/officeDocument/2006/relationships/oleObject" Target="../embeddings/oleObject934.bin"/><Relationship Id="rId12" Type="http://schemas.openxmlformats.org/officeDocument/2006/relationships/oleObject" Target="../embeddings/oleObject936.bin"/><Relationship Id="rId17" Type="http://schemas.openxmlformats.org/officeDocument/2006/relationships/image" Target="../media/image942.emf"/><Relationship Id="rId25" Type="http://schemas.openxmlformats.org/officeDocument/2006/relationships/image" Target="../media/image946.emf"/><Relationship Id="rId33" Type="http://schemas.openxmlformats.org/officeDocument/2006/relationships/image" Target="../media/image950.emf"/><Relationship Id="rId2" Type="http://schemas.openxmlformats.org/officeDocument/2006/relationships/slideLayout" Target="../slideLayouts/slideLayout7.xml"/><Relationship Id="rId16" Type="http://schemas.openxmlformats.org/officeDocument/2006/relationships/oleObject" Target="../embeddings/oleObject938.bin"/><Relationship Id="rId20" Type="http://schemas.openxmlformats.org/officeDocument/2006/relationships/oleObject" Target="../embeddings/oleObject940.bin"/><Relationship Id="rId29" Type="http://schemas.openxmlformats.org/officeDocument/2006/relationships/image" Target="../media/image948.emf"/><Relationship Id="rId1" Type="http://schemas.openxmlformats.org/officeDocument/2006/relationships/vmlDrawing" Target="../drawings/vmlDrawing61.vml"/><Relationship Id="rId6" Type="http://schemas.openxmlformats.org/officeDocument/2006/relationships/image" Target="../media/image937.emf"/><Relationship Id="rId11" Type="http://schemas.openxmlformats.org/officeDocument/2006/relationships/slide" Target="slide1.xml"/><Relationship Id="rId24" Type="http://schemas.openxmlformats.org/officeDocument/2006/relationships/oleObject" Target="../embeddings/oleObject942.bin"/><Relationship Id="rId32" Type="http://schemas.openxmlformats.org/officeDocument/2006/relationships/oleObject" Target="../embeddings/oleObject946.bin"/><Relationship Id="rId5" Type="http://schemas.openxmlformats.org/officeDocument/2006/relationships/oleObject" Target="../embeddings/oleObject933.bin"/><Relationship Id="rId15" Type="http://schemas.openxmlformats.org/officeDocument/2006/relationships/image" Target="../media/image941.emf"/><Relationship Id="rId23" Type="http://schemas.openxmlformats.org/officeDocument/2006/relationships/image" Target="../media/image945.emf"/><Relationship Id="rId28" Type="http://schemas.openxmlformats.org/officeDocument/2006/relationships/oleObject" Target="../embeddings/oleObject944.bin"/><Relationship Id="rId10" Type="http://schemas.openxmlformats.org/officeDocument/2006/relationships/image" Target="../media/image939.emf"/><Relationship Id="rId19" Type="http://schemas.openxmlformats.org/officeDocument/2006/relationships/image" Target="../media/image943.emf"/><Relationship Id="rId31" Type="http://schemas.openxmlformats.org/officeDocument/2006/relationships/image" Target="../media/image949.emf"/><Relationship Id="rId4" Type="http://schemas.openxmlformats.org/officeDocument/2006/relationships/image" Target="../media/image936.emf"/><Relationship Id="rId9" Type="http://schemas.openxmlformats.org/officeDocument/2006/relationships/oleObject" Target="../embeddings/oleObject935.bin"/><Relationship Id="rId14" Type="http://schemas.openxmlformats.org/officeDocument/2006/relationships/oleObject" Target="../embeddings/oleObject937.bin"/><Relationship Id="rId22" Type="http://schemas.openxmlformats.org/officeDocument/2006/relationships/oleObject" Target="../embeddings/oleObject941.bin"/><Relationship Id="rId27" Type="http://schemas.openxmlformats.org/officeDocument/2006/relationships/image" Target="../media/image947.emf"/><Relationship Id="rId30" Type="http://schemas.openxmlformats.org/officeDocument/2006/relationships/oleObject" Target="../embeddings/oleObject945.bin"/><Relationship Id="rId35" Type="http://schemas.openxmlformats.org/officeDocument/2006/relationships/image" Target="../media/image951.emf"/></Relationships>
</file>

<file path=ppt/slides/_rels/slide7.xml.rels><?xml version="1.0" encoding="UTF-8" standalone="yes"?>
<Relationships xmlns="http://schemas.openxmlformats.org/package/2006/relationships"><Relationship Id="rId13" Type="http://schemas.openxmlformats.org/officeDocument/2006/relationships/oleObject" Target="../embeddings/oleObject59.bin"/><Relationship Id="rId18" Type="http://schemas.openxmlformats.org/officeDocument/2006/relationships/image" Target="../media/image63.emf"/><Relationship Id="rId26" Type="http://schemas.openxmlformats.org/officeDocument/2006/relationships/image" Target="../media/image67.emf"/><Relationship Id="rId39" Type="http://schemas.openxmlformats.org/officeDocument/2006/relationships/oleObject" Target="../embeddings/oleObject72.bin"/><Relationship Id="rId21" Type="http://schemas.openxmlformats.org/officeDocument/2006/relationships/oleObject" Target="../embeddings/oleObject63.bin"/><Relationship Id="rId34" Type="http://schemas.openxmlformats.org/officeDocument/2006/relationships/image" Target="../media/image71.emf"/><Relationship Id="rId42" Type="http://schemas.openxmlformats.org/officeDocument/2006/relationships/image" Target="../media/image75.emf"/><Relationship Id="rId47" Type="http://schemas.openxmlformats.org/officeDocument/2006/relationships/oleObject" Target="../embeddings/oleObject76.bin"/><Relationship Id="rId50" Type="http://schemas.openxmlformats.org/officeDocument/2006/relationships/image" Target="../media/image79.emf"/><Relationship Id="rId55" Type="http://schemas.openxmlformats.org/officeDocument/2006/relationships/oleObject" Target="../embeddings/oleObject80.bin"/><Relationship Id="rId63" Type="http://schemas.openxmlformats.org/officeDocument/2006/relationships/oleObject" Target="../embeddings/oleObject84.bin"/><Relationship Id="rId68" Type="http://schemas.openxmlformats.org/officeDocument/2006/relationships/image" Target="../media/image88.emf"/><Relationship Id="rId7" Type="http://schemas.openxmlformats.org/officeDocument/2006/relationships/oleObject" Target="../embeddings/oleObject56.bin"/><Relationship Id="rId2" Type="http://schemas.openxmlformats.org/officeDocument/2006/relationships/slideLayout" Target="../slideLayouts/slideLayout2.xml"/><Relationship Id="rId16" Type="http://schemas.openxmlformats.org/officeDocument/2006/relationships/image" Target="../media/image62.emf"/><Relationship Id="rId29" Type="http://schemas.openxmlformats.org/officeDocument/2006/relationships/oleObject" Target="../embeddings/oleObject67.bin"/><Relationship Id="rId1" Type="http://schemas.openxmlformats.org/officeDocument/2006/relationships/vmlDrawing" Target="../drawings/vmlDrawing5.vml"/><Relationship Id="rId6" Type="http://schemas.openxmlformats.org/officeDocument/2006/relationships/image" Target="../media/image57.emf"/><Relationship Id="rId11" Type="http://schemas.openxmlformats.org/officeDocument/2006/relationships/oleObject" Target="../embeddings/oleObject58.bin"/><Relationship Id="rId24" Type="http://schemas.openxmlformats.org/officeDocument/2006/relationships/image" Target="../media/image66.emf"/><Relationship Id="rId32" Type="http://schemas.openxmlformats.org/officeDocument/2006/relationships/image" Target="../media/image70.emf"/><Relationship Id="rId37" Type="http://schemas.openxmlformats.org/officeDocument/2006/relationships/oleObject" Target="../embeddings/oleObject71.bin"/><Relationship Id="rId40" Type="http://schemas.openxmlformats.org/officeDocument/2006/relationships/image" Target="../media/image74.emf"/><Relationship Id="rId45" Type="http://schemas.openxmlformats.org/officeDocument/2006/relationships/oleObject" Target="../embeddings/oleObject75.bin"/><Relationship Id="rId53" Type="http://schemas.openxmlformats.org/officeDocument/2006/relationships/oleObject" Target="../embeddings/oleObject79.bin"/><Relationship Id="rId58" Type="http://schemas.openxmlformats.org/officeDocument/2006/relationships/image" Target="../media/image83.emf"/><Relationship Id="rId66" Type="http://schemas.openxmlformats.org/officeDocument/2006/relationships/image" Target="../media/image87.emf"/><Relationship Id="rId5" Type="http://schemas.openxmlformats.org/officeDocument/2006/relationships/oleObject" Target="../embeddings/oleObject55.bin"/><Relationship Id="rId15" Type="http://schemas.openxmlformats.org/officeDocument/2006/relationships/oleObject" Target="../embeddings/oleObject60.bin"/><Relationship Id="rId23" Type="http://schemas.openxmlformats.org/officeDocument/2006/relationships/oleObject" Target="../embeddings/oleObject64.bin"/><Relationship Id="rId28" Type="http://schemas.openxmlformats.org/officeDocument/2006/relationships/image" Target="../media/image68.emf"/><Relationship Id="rId36" Type="http://schemas.openxmlformats.org/officeDocument/2006/relationships/image" Target="../media/image72.emf"/><Relationship Id="rId49" Type="http://schemas.openxmlformats.org/officeDocument/2006/relationships/oleObject" Target="../embeddings/oleObject77.bin"/><Relationship Id="rId57" Type="http://schemas.openxmlformats.org/officeDocument/2006/relationships/oleObject" Target="../embeddings/oleObject81.bin"/><Relationship Id="rId61" Type="http://schemas.openxmlformats.org/officeDocument/2006/relationships/oleObject" Target="../embeddings/oleObject83.bin"/><Relationship Id="rId10" Type="http://schemas.openxmlformats.org/officeDocument/2006/relationships/image" Target="../media/image59.emf"/><Relationship Id="rId19" Type="http://schemas.openxmlformats.org/officeDocument/2006/relationships/oleObject" Target="../embeddings/oleObject62.bin"/><Relationship Id="rId31" Type="http://schemas.openxmlformats.org/officeDocument/2006/relationships/oleObject" Target="../embeddings/oleObject68.bin"/><Relationship Id="rId44" Type="http://schemas.openxmlformats.org/officeDocument/2006/relationships/image" Target="../media/image76.emf"/><Relationship Id="rId52" Type="http://schemas.openxmlformats.org/officeDocument/2006/relationships/image" Target="../media/image80.emf"/><Relationship Id="rId60" Type="http://schemas.openxmlformats.org/officeDocument/2006/relationships/image" Target="../media/image84.emf"/><Relationship Id="rId65" Type="http://schemas.openxmlformats.org/officeDocument/2006/relationships/oleObject" Target="../embeddings/oleObject85.bin"/><Relationship Id="rId4" Type="http://schemas.openxmlformats.org/officeDocument/2006/relationships/image" Target="../media/image56.emf"/><Relationship Id="rId9" Type="http://schemas.openxmlformats.org/officeDocument/2006/relationships/oleObject" Target="../embeddings/oleObject57.bin"/><Relationship Id="rId14" Type="http://schemas.openxmlformats.org/officeDocument/2006/relationships/image" Target="../media/image61.emf"/><Relationship Id="rId22" Type="http://schemas.openxmlformats.org/officeDocument/2006/relationships/image" Target="../media/image65.emf"/><Relationship Id="rId27" Type="http://schemas.openxmlformats.org/officeDocument/2006/relationships/oleObject" Target="../embeddings/oleObject66.bin"/><Relationship Id="rId30" Type="http://schemas.openxmlformats.org/officeDocument/2006/relationships/image" Target="../media/image69.emf"/><Relationship Id="rId35" Type="http://schemas.openxmlformats.org/officeDocument/2006/relationships/oleObject" Target="../embeddings/oleObject70.bin"/><Relationship Id="rId43" Type="http://schemas.openxmlformats.org/officeDocument/2006/relationships/oleObject" Target="../embeddings/oleObject74.bin"/><Relationship Id="rId48" Type="http://schemas.openxmlformats.org/officeDocument/2006/relationships/image" Target="../media/image78.emf"/><Relationship Id="rId56" Type="http://schemas.openxmlformats.org/officeDocument/2006/relationships/image" Target="../media/image82.emf"/><Relationship Id="rId64" Type="http://schemas.openxmlformats.org/officeDocument/2006/relationships/image" Target="../media/image86.emf"/><Relationship Id="rId8" Type="http://schemas.openxmlformats.org/officeDocument/2006/relationships/image" Target="../media/image58.emf"/><Relationship Id="rId51" Type="http://schemas.openxmlformats.org/officeDocument/2006/relationships/oleObject" Target="../embeddings/oleObject78.bin"/><Relationship Id="rId3" Type="http://schemas.openxmlformats.org/officeDocument/2006/relationships/oleObject" Target="../embeddings/oleObject54.bin"/><Relationship Id="rId12" Type="http://schemas.openxmlformats.org/officeDocument/2006/relationships/image" Target="../media/image60.emf"/><Relationship Id="rId17" Type="http://schemas.openxmlformats.org/officeDocument/2006/relationships/oleObject" Target="../embeddings/oleObject61.bin"/><Relationship Id="rId25" Type="http://schemas.openxmlformats.org/officeDocument/2006/relationships/oleObject" Target="../embeddings/oleObject65.bin"/><Relationship Id="rId33" Type="http://schemas.openxmlformats.org/officeDocument/2006/relationships/oleObject" Target="../embeddings/oleObject69.bin"/><Relationship Id="rId38" Type="http://schemas.openxmlformats.org/officeDocument/2006/relationships/image" Target="../media/image73.emf"/><Relationship Id="rId46" Type="http://schemas.openxmlformats.org/officeDocument/2006/relationships/image" Target="../media/image77.emf"/><Relationship Id="rId59" Type="http://schemas.openxmlformats.org/officeDocument/2006/relationships/oleObject" Target="../embeddings/oleObject82.bin"/><Relationship Id="rId67" Type="http://schemas.openxmlformats.org/officeDocument/2006/relationships/oleObject" Target="../embeddings/oleObject86.bin"/><Relationship Id="rId20" Type="http://schemas.openxmlformats.org/officeDocument/2006/relationships/image" Target="../media/image64.emf"/><Relationship Id="rId41" Type="http://schemas.openxmlformats.org/officeDocument/2006/relationships/oleObject" Target="../embeddings/oleObject73.bin"/><Relationship Id="rId54" Type="http://schemas.openxmlformats.org/officeDocument/2006/relationships/image" Target="../media/image81.emf"/><Relationship Id="rId62" Type="http://schemas.openxmlformats.org/officeDocument/2006/relationships/image" Target="../media/image85.emf"/></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948.bin"/><Relationship Id="rId2" Type="http://schemas.openxmlformats.org/officeDocument/2006/relationships/slideLayout" Target="../slideLayouts/slideLayout7.xml"/><Relationship Id="rId1" Type="http://schemas.openxmlformats.org/officeDocument/2006/relationships/vmlDrawing" Target="../drawings/vmlDrawing62.vml"/><Relationship Id="rId4" Type="http://schemas.openxmlformats.org/officeDocument/2006/relationships/image" Target="../media/image952.e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949.bin"/><Relationship Id="rId2" Type="http://schemas.openxmlformats.org/officeDocument/2006/relationships/slideLayout" Target="../slideLayouts/slideLayout7.xml"/><Relationship Id="rId1" Type="http://schemas.openxmlformats.org/officeDocument/2006/relationships/vmlDrawing" Target="../drawings/vmlDrawing63.vml"/><Relationship Id="rId6" Type="http://schemas.openxmlformats.org/officeDocument/2006/relationships/image" Target="../media/image954.emf"/><Relationship Id="rId5" Type="http://schemas.openxmlformats.org/officeDocument/2006/relationships/oleObject" Target="../embeddings/oleObject950.bin"/><Relationship Id="rId4" Type="http://schemas.openxmlformats.org/officeDocument/2006/relationships/image" Target="../media/image953.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951.bin"/><Relationship Id="rId2" Type="http://schemas.openxmlformats.org/officeDocument/2006/relationships/slideLayout" Target="../slideLayouts/slideLayout7.xml"/><Relationship Id="rId1" Type="http://schemas.openxmlformats.org/officeDocument/2006/relationships/vmlDrawing" Target="../drawings/vmlDrawing64.vml"/><Relationship Id="rId4" Type="http://schemas.openxmlformats.org/officeDocument/2006/relationships/image" Target="../media/image955.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952.bin"/><Relationship Id="rId2" Type="http://schemas.openxmlformats.org/officeDocument/2006/relationships/slideLayout" Target="../slideLayouts/slideLayout7.xml"/><Relationship Id="rId1" Type="http://schemas.openxmlformats.org/officeDocument/2006/relationships/vmlDrawing" Target="../drawings/vmlDrawing65.vml"/><Relationship Id="rId4" Type="http://schemas.openxmlformats.org/officeDocument/2006/relationships/image" Target="../media/image956.wmf"/></Relationships>
</file>

<file path=ppt/slides/_rels/slide77.xml.rels><?xml version="1.0" encoding="UTF-8" standalone="yes"?>
<Relationships xmlns="http://schemas.openxmlformats.org/package/2006/relationships"><Relationship Id="rId2" Type="http://schemas.openxmlformats.org/officeDocument/2006/relationships/image" Target="../media/image95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90.emf"/><Relationship Id="rId5" Type="http://schemas.openxmlformats.org/officeDocument/2006/relationships/oleObject" Target="../embeddings/oleObject88.bin"/><Relationship Id="rId4" Type="http://schemas.openxmlformats.org/officeDocument/2006/relationships/image" Target="../media/image89.emf"/></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953.bin"/><Relationship Id="rId2" Type="http://schemas.openxmlformats.org/officeDocument/2006/relationships/slideLayout" Target="../slideLayouts/slideLayout7.xml"/><Relationship Id="rId1" Type="http://schemas.openxmlformats.org/officeDocument/2006/relationships/vmlDrawing" Target="../drawings/vmlDrawing66.vml"/><Relationship Id="rId4" Type="http://schemas.openxmlformats.org/officeDocument/2006/relationships/image" Target="../media/image958.wmf"/></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954.bin"/><Relationship Id="rId2" Type="http://schemas.openxmlformats.org/officeDocument/2006/relationships/slideLayout" Target="../slideLayouts/slideLayout7.xml"/><Relationship Id="rId1" Type="http://schemas.openxmlformats.org/officeDocument/2006/relationships/vmlDrawing" Target="../drawings/vmlDrawing67.vml"/><Relationship Id="rId4" Type="http://schemas.openxmlformats.org/officeDocument/2006/relationships/image" Target="../media/image959.wmf"/></Relationships>
</file>

<file path=ppt/slides/_rels/slide82.xml.rels><?xml version="1.0" encoding="UTF-8" standalone="yes"?>
<Relationships xmlns="http://schemas.openxmlformats.org/package/2006/relationships"><Relationship Id="rId2" Type="http://schemas.openxmlformats.org/officeDocument/2006/relationships/image" Target="../media/image96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961.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955.bin"/><Relationship Id="rId2" Type="http://schemas.openxmlformats.org/officeDocument/2006/relationships/slideLayout" Target="../slideLayouts/slideLayout2.xml"/><Relationship Id="rId1" Type="http://schemas.openxmlformats.org/officeDocument/2006/relationships/vmlDrawing" Target="../drawings/vmlDrawing68.vml"/><Relationship Id="rId6" Type="http://schemas.openxmlformats.org/officeDocument/2006/relationships/image" Target="../media/image963.emf"/><Relationship Id="rId5" Type="http://schemas.openxmlformats.org/officeDocument/2006/relationships/oleObject" Target="../embeddings/oleObject956.bin"/><Relationship Id="rId4" Type="http://schemas.openxmlformats.org/officeDocument/2006/relationships/image" Target="../media/image962.emf"/></Relationships>
</file>

<file path=ppt/slides/_rels/slide9.xml.rels><?xml version="1.0" encoding="UTF-8" standalone="yes"?>
<Relationships xmlns="http://schemas.openxmlformats.org/package/2006/relationships"><Relationship Id="rId8" Type="http://schemas.openxmlformats.org/officeDocument/2006/relationships/image" Target="../media/image93.emf"/><Relationship Id="rId3" Type="http://schemas.openxmlformats.org/officeDocument/2006/relationships/oleObject" Target="../embeddings/oleObject89.bin"/><Relationship Id="rId7" Type="http://schemas.openxmlformats.org/officeDocument/2006/relationships/oleObject" Target="../embeddings/oleObject91.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92.emf"/><Relationship Id="rId11" Type="http://schemas.openxmlformats.org/officeDocument/2006/relationships/slide" Target="slide1.xml"/><Relationship Id="rId5" Type="http://schemas.openxmlformats.org/officeDocument/2006/relationships/oleObject" Target="../embeddings/oleObject90.bin"/><Relationship Id="rId10" Type="http://schemas.openxmlformats.org/officeDocument/2006/relationships/image" Target="../media/image94.emf"/><Relationship Id="rId4" Type="http://schemas.openxmlformats.org/officeDocument/2006/relationships/image" Target="../media/image91.emf"/><Relationship Id="rId9" Type="http://schemas.openxmlformats.org/officeDocument/2006/relationships/oleObject" Target="../embeddings/oleObject9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4"/>
          <p:cNvSpPr txBox="1">
            <a:spLocks noChangeArrowheads="1"/>
          </p:cNvSpPr>
          <p:nvPr/>
        </p:nvSpPr>
        <p:spPr bwMode="auto">
          <a:xfrm>
            <a:off x="1258888" y="188913"/>
            <a:ext cx="66452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a:latin typeface="楷体" panose="02010609060101010101" pitchFamily="49" charset="-122"/>
                <a:ea typeface="楷体" panose="02010609060101010101" pitchFamily="49" charset="-122"/>
              </a:rPr>
              <a:t>第四章  快速傅立叶变换（</a:t>
            </a:r>
            <a:r>
              <a:rPr lang="en-US" altLang="zh-CN">
                <a:latin typeface="楷体" panose="02010609060101010101" pitchFamily="49" charset="-122"/>
                <a:ea typeface="楷体" panose="02010609060101010101" pitchFamily="49" charset="-122"/>
              </a:rPr>
              <a:t>FFT</a:t>
            </a:r>
            <a:r>
              <a:rPr lang="zh-CN" altLang="en-US">
                <a:latin typeface="楷体" panose="02010609060101010101" pitchFamily="49" charset="-122"/>
                <a:ea typeface="楷体" panose="02010609060101010101" pitchFamily="49" charset="-122"/>
              </a:rPr>
              <a:t>）</a:t>
            </a:r>
          </a:p>
        </p:txBody>
      </p:sp>
      <p:sp>
        <p:nvSpPr>
          <p:cNvPr id="2051" name="Text Box 5"/>
          <p:cNvSpPr txBox="1">
            <a:spLocks noChangeArrowheads="1"/>
          </p:cNvSpPr>
          <p:nvPr/>
        </p:nvSpPr>
        <p:spPr bwMode="auto">
          <a:xfrm>
            <a:off x="323850" y="1603375"/>
            <a:ext cx="75961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latin typeface="楷体" panose="02010609060101010101" pitchFamily="49" charset="-122"/>
                <a:ea typeface="楷体" panose="02010609060101010101" pitchFamily="49" charset="-122"/>
                <a:cs typeface="Times New Roman" panose="02020603050405020304" pitchFamily="18" charset="0"/>
              </a:rPr>
              <a:t>§4-2  </a:t>
            </a:r>
            <a:r>
              <a:rPr lang="zh-CN" altLang="en-US" sz="2800">
                <a:latin typeface="楷体" panose="02010609060101010101" pitchFamily="49" charset="-122"/>
                <a:ea typeface="楷体" panose="02010609060101010101" pitchFamily="49" charset="-122"/>
                <a:cs typeface="Times New Roman" panose="02020603050405020304" pitchFamily="18" charset="0"/>
                <a:hlinkClick r:id="rId3" action="ppaction://hlinksldjump"/>
              </a:rPr>
              <a:t>直接计算</a:t>
            </a:r>
            <a:r>
              <a:rPr lang="en-US" altLang="zh-CN" sz="2800">
                <a:latin typeface="楷体" panose="02010609060101010101" pitchFamily="49" charset="-122"/>
                <a:ea typeface="楷体" panose="02010609060101010101" pitchFamily="49" charset="-122"/>
                <a:cs typeface="Times New Roman" panose="02020603050405020304" pitchFamily="18" charset="0"/>
                <a:hlinkClick r:id="rId3" action="ppaction://hlinksldjump"/>
              </a:rPr>
              <a:t>DFT</a:t>
            </a:r>
            <a:r>
              <a:rPr lang="zh-CN" altLang="en-US" sz="2800">
                <a:latin typeface="楷体" panose="02010609060101010101" pitchFamily="49" charset="-122"/>
                <a:ea typeface="楷体" panose="02010609060101010101" pitchFamily="49" charset="-122"/>
                <a:cs typeface="Times New Roman" panose="02020603050405020304" pitchFamily="18" charset="0"/>
                <a:hlinkClick r:id="rId3" action="ppaction://hlinksldjump"/>
              </a:rPr>
              <a:t>的问题及改进的途径</a:t>
            </a:r>
            <a:endParaRPr lang="zh-CN" altLang="en-US" sz="2800">
              <a:latin typeface="楷体" panose="02010609060101010101" pitchFamily="49" charset="-122"/>
              <a:ea typeface="楷体" panose="02010609060101010101" pitchFamily="49" charset="-122"/>
              <a:cs typeface="Times New Roman" panose="02020603050405020304" pitchFamily="18" charset="0"/>
            </a:endParaRPr>
          </a:p>
        </p:txBody>
      </p:sp>
      <p:sp>
        <p:nvSpPr>
          <p:cNvPr id="2052" name="Text Box 6"/>
          <p:cNvSpPr txBox="1">
            <a:spLocks noChangeArrowheads="1"/>
          </p:cNvSpPr>
          <p:nvPr/>
        </p:nvSpPr>
        <p:spPr bwMode="auto">
          <a:xfrm>
            <a:off x="323850" y="2322513"/>
            <a:ext cx="72723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latin typeface="楷体" panose="02010609060101010101" pitchFamily="49" charset="-122"/>
                <a:ea typeface="楷体" panose="02010609060101010101" pitchFamily="49" charset="-122"/>
              </a:rPr>
              <a:t>§</a:t>
            </a:r>
            <a:r>
              <a:rPr lang="en-US" altLang="zh-CN" sz="2800">
                <a:latin typeface="楷体" panose="02010609060101010101" pitchFamily="49" charset="-122"/>
                <a:ea typeface="楷体" panose="02010609060101010101" pitchFamily="49" charset="-122"/>
                <a:cs typeface="Times New Roman" panose="02020603050405020304" pitchFamily="18" charset="0"/>
              </a:rPr>
              <a:t>4-3  </a:t>
            </a:r>
            <a:r>
              <a:rPr lang="zh-CN" altLang="en-US" sz="2800">
                <a:latin typeface="楷体" panose="02010609060101010101" pitchFamily="49" charset="-122"/>
                <a:ea typeface="楷体" panose="02010609060101010101" pitchFamily="49" charset="-122"/>
                <a:hlinkClick r:id="rId4" action="ppaction://hlinksldjump"/>
              </a:rPr>
              <a:t>按时间抽取</a:t>
            </a:r>
            <a:r>
              <a:rPr lang="en-US" altLang="zh-CN" sz="2800">
                <a:latin typeface="楷体" panose="02010609060101010101" pitchFamily="49" charset="-122"/>
                <a:ea typeface="楷体" panose="02010609060101010101" pitchFamily="49" charset="-122"/>
                <a:hlinkClick r:id="rId4" action="ppaction://hlinksldjump"/>
              </a:rPr>
              <a:t>(DIT)</a:t>
            </a:r>
            <a:r>
              <a:rPr lang="zh-CN" altLang="en-US" sz="2800">
                <a:latin typeface="楷体" panose="02010609060101010101" pitchFamily="49" charset="-122"/>
                <a:ea typeface="楷体" panose="02010609060101010101" pitchFamily="49" charset="-122"/>
                <a:hlinkClick r:id="rId4" action="ppaction://hlinksldjump"/>
              </a:rPr>
              <a:t>的基</a:t>
            </a:r>
            <a:r>
              <a:rPr lang="en-US" altLang="zh-CN" sz="2800">
                <a:latin typeface="楷体" panose="02010609060101010101" pitchFamily="49" charset="-122"/>
                <a:ea typeface="楷体" panose="02010609060101010101" pitchFamily="49" charset="-122"/>
                <a:hlinkClick r:id="rId4" action="ppaction://hlinksldjump"/>
              </a:rPr>
              <a:t>-2 FFT</a:t>
            </a:r>
            <a:r>
              <a:rPr lang="zh-CN" altLang="en-US" sz="2800">
                <a:latin typeface="楷体" panose="02010609060101010101" pitchFamily="49" charset="-122"/>
                <a:ea typeface="楷体" panose="02010609060101010101" pitchFamily="49" charset="-122"/>
                <a:hlinkClick r:id="rId4" action="ppaction://hlinksldjump"/>
              </a:rPr>
              <a:t>算法</a:t>
            </a:r>
            <a:endParaRPr lang="zh-CN" altLang="en-US" sz="2800">
              <a:latin typeface="楷体" panose="02010609060101010101" pitchFamily="49" charset="-122"/>
              <a:ea typeface="楷体" panose="02010609060101010101" pitchFamily="49" charset="-122"/>
            </a:endParaRPr>
          </a:p>
        </p:txBody>
      </p:sp>
      <p:sp>
        <p:nvSpPr>
          <p:cNvPr id="2053" name="Text Box 7"/>
          <p:cNvSpPr txBox="1">
            <a:spLocks noChangeArrowheads="1"/>
          </p:cNvSpPr>
          <p:nvPr/>
        </p:nvSpPr>
        <p:spPr bwMode="auto">
          <a:xfrm>
            <a:off x="323850" y="3043238"/>
            <a:ext cx="72723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latin typeface="楷体" panose="02010609060101010101" pitchFamily="49" charset="-122"/>
                <a:ea typeface="楷体" panose="02010609060101010101" pitchFamily="49" charset="-122"/>
                <a:cs typeface="Times New Roman" panose="02020603050405020304" pitchFamily="18" charset="0"/>
              </a:rPr>
              <a:t>§4-4  </a:t>
            </a:r>
            <a:r>
              <a:rPr lang="zh-CN" altLang="en-US" sz="2800">
                <a:latin typeface="楷体" panose="02010609060101010101" pitchFamily="49" charset="-122"/>
                <a:ea typeface="楷体" panose="02010609060101010101" pitchFamily="49" charset="-122"/>
                <a:cs typeface="Times New Roman" panose="02020603050405020304" pitchFamily="18" charset="0"/>
                <a:hlinkClick r:id="rId5" action="ppaction://hlinksldjump"/>
              </a:rPr>
              <a:t>按频率抽取</a:t>
            </a:r>
            <a:r>
              <a:rPr lang="en-US" altLang="zh-CN" sz="2800">
                <a:latin typeface="楷体" panose="02010609060101010101" pitchFamily="49" charset="-122"/>
                <a:ea typeface="楷体" panose="02010609060101010101" pitchFamily="49" charset="-122"/>
                <a:cs typeface="Times New Roman" panose="02020603050405020304" pitchFamily="18" charset="0"/>
                <a:hlinkClick r:id="rId5" action="ppaction://hlinksldjump"/>
              </a:rPr>
              <a:t>(DIF)</a:t>
            </a:r>
            <a:r>
              <a:rPr lang="zh-CN" altLang="en-US" sz="2800">
                <a:latin typeface="楷体" panose="02010609060101010101" pitchFamily="49" charset="-122"/>
                <a:ea typeface="楷体" panose="02010609060101010101" pitchFamily="49" charset="-122"/>
                <a:cs typeface="Times New Roman" panose="02020603050405020304" pitchFamily="18" charset="0"/>
                <a:hlinkClick r:id="rId5" action="ppaction://hlinksldjump"/>
              </a:rPr>
              <a:t>的基</a:t>
            </a:r>
            <a:r>
              <a:rPr lang="en-US" altLang="zh-CN" sz="2800">
                <a:latin typeface="楷体" panose="02010609060101010101" pitchFamily="49" charset="-122"/>
                <a:ea typeface="楷体" panose="02010609060101010101" pitchFamily="49" charset="-122"/>
                <a:cs typeface="Times New Roman" panose="02020603050405020304" pitchFamily="18" charset="0"/>
                <a:hlinkClick r:id="rId5" action="ppaction://hlinksldjump"/>
              </a:rPr>
              <a:t>-2 FFT</a:t>
            </a:r>
            <a:r>
              <a:rPr lang="zh-CN" altLang="en-US" sz="2800">
                <a:latin typeface="楷体" panose="02010609060101010101" pitchFamily="49" charset="-122"/>
                <a:ea typeface="楷体" panose="02010609060101010101" pitchFamily="49" charset="-122"/>
                <a:cs typeface="Times New Roman" panose="02020603050405020304" pitchFamily="18" charset="0"/>
                <a:hlinkClick r:id="rId5" action="ppaction://hlinksldjump"/>
              </a:rPr>
              <a:t>算法</a:t>
            </a:r>
            <a:endParaRPr lang="zh-CN" altLang="en-US" sz="2800">
              <a:latin typeface="楷体" panose="02010609060101010101" pitchFamily="49" charset="-122"/>
              <a:ea typeface="楷体" panose="02010609060101010101" pitchFamily="49" charset="-122"/>
              <a:cs typeface="Times New Roman" panose="02020603050405020304" pitchFamily="18" charset="0"/>
            </a:endParaRPr>
          </a:p>
        </p:txBody>
      </p:sp>
      <p:sp>
        <p:nvSpPr>
          <p:cNvPr id="2054" name="Text Box 8"/>
          <p:cNvSpPr txBox="1">
            <a:spLocks noChangeArrowheads="1"/>
          </p:cNvSpPr>
          <p:nvPr/>
        </p:nvSpPr>
        <p:spPr bwMode="auto">
          <a:xfrm>
            <a:off x="323850" y="3835400"/>
            <a:ext cx="82089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latin typeface="楷体" panose="02010609060101010101" pitchFamily="49" charset="-122"/>
                <a:ea typeface="楷体" panose="02010609060101010101" pitchFamily="49" charset="-122"/>
              </a:rPr>
              <a:t>§4-5  </a:t>
            </a:r>
            <a:r>
              <a:rPr lang="zh-CN" altLang="en-US" sz="2800">
                <a:latin typeface="楷体" panose="02010609060101010101" pitchFamily="49" charset="-122"/>
                <a:ea typeface="楷体" panose="02010609060101010101" pitchFamily="49" charset="-122"/>
                <a:hlinkClick r:id="rId6" action="ppaction://hlinksldjump"/>
              </a:rPr>
              <a:t>离散傅立叶反变换</a:t>
            </a:r>
            <a:r>
              <a:rPr lang="en-US" altLang="zh-CN" sz="2800">
                <a:latin typeface="楷体" panose="02010609060101010101" pitchFamily="49" charset="-122"/>
                <a:ea typeface="楷体" panose="02010609060101010101" pitchFamily="49" charset="-122"/>
                <a:hlinkClick r:id="rId6" action="ppaction://hlinksldjump"/>
              </a:rPr>
              <a:t>(IDFT)</a:t>
            </a:r>
            <a:r>
              <a:rPr lang="zh-CN" altLang="en-US" sz="2800">
                <a:latin typeface="楷体" panose="02010609060101010101" pitchFamily="49" charset="-122"/>
                <a:ea typeface="楷体" panose="02010609060101010101" pitchFamily="49" charset="-122"/>
                <a:hlinkClick r:id="rId6" action="ppaction://hlinksldjump"/>
              </a:rPr>
              <a:t>的快速计算方法</a:t>
            </a:r>
            <a:endParaRPr lang="zh-CN" altLang="en-US" sz="2800">
              <a:latin typeface="楷体" panose="02010609060101010101" pitchFamily="49" charset="-122"/>
              <a:ea typeface="楷体" panose="02010609060101010101" pitchFamily="49" charset="-122"/>
            </a:endParaRPr>
          </a:p>
        </p:txBody>
      </p:sp>
      <p:sp>
        <p:nvSpPr>
          <p:cNvPr id="2056" name="Text Box 10"/>
          <p:cNvSpPr txBox="1">
            <a:spLocks noChangeArrowheads="1"/>
          </p:cNvSpPr>
          <p:nvPr/>
        </p:nvSpPr>
        <p:spPr bwMode="auto">
          <a:xfrm>
            <a:off x="323850" y="4509120"/>
            <a:ext cx="69135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800">
                <a:latin typeface="楷体" panose="02010609060101010101" pitchFamily="49" charset="-122"/>
                <a:ea typeface="楷体" panose="02010609060101010101" pitchFamily="49" charset="-122"/>
                <a:cs typeface="Times New Roman" panose="02020603050405020304" pitchFamily="18" charset="0"/>
              </a:rPr>
              <a:t>§4-10  </a:t>
            </a:r>
            <a:r>
              <a:rPr lang="zh-CN" altLang="en-US" sz="2800">
                <a:latin typeface="楷体" panose="02010609060101010101" pitchFamily="49" charset="-122"/>
                <a:ea typeface="楷体" panose="02010609060101010101" pitchFamily="49" charset="-122"/>
                <a:cs typeface="Times New Roman" panose="02020603050405020304" pitchFamily="18" charset="0"/>
                <a:hlinkClick r:id="rId7" action="ppaction://hlinksldjump"/>
              </a:rPr>
              <a:t>线性卷积与线性相关的</a:t>
            </a:r>
            <a:r>
              <a:rPr lang="en-US" altLang="zh-CN" sz="2800">
                <a:latin typeface="楷体" panose="02010609060101010101" pitchFamily="49" charset="-122"/>
                <a:ea typeface="楷体" panose="02010609060101010101" pitchFamily="49" charset="-122"/>
                <a:cs typeface="Times New Roman" panose="02020603050405020304" pitchFamily="18" charset="0"/>
                <a:hlinkClick r:id="rId7" action="ppaction://hlinksldjump"/>
              </a:rPr>
              <a:t>FFT</a:t>
            </a:r>
            <a:r>
              <a:rPr lang="zh-CN" altLang="en-US" sz="2800">
                <a:latin typeface="楷体" panose="02010609060101010101" pitchFamily="49" charset="-122"/>
                <a:ea typeface="楷体" panose="02010609060101010101" pitchFamily="49" charset="-122"/>
                <a:cs typeface="Times New Roman" panose="02020603050405020304" pitchFamily="18" charset="0"/>
                <a:hlinkClick r:id="rId7" action="ppaction://hlinksldjump"/>
              </a:rPr>
              <a:t>算法</a:t>
            </a:r>
            <a:endParaRPr lang="zh-CN" altLang="en-US" sz="2800">
              <a:latin typeface="楷体" panose="02010609060101010101" pitchFamily="49" charset="-122"/>
              <a:ea typeface="楷体" panose="02010609060101010101" pitchFamily="49" charset="-122"/>
              <a:cs typeface="Times New Roman" panose="02020603050405020304" pitchFamily="18" charset="0"/>
            </a:endParaRPr>
          </a:p>
        </p:txBody>
      </p:sp>
      <p:sp>
        <p:nvSpPr>
          <p:cNvPr id="2057" name="Text Box 11"/>
          <p:cNvSpPr txBox="1">
            <a:spLocks noChangeArrowheads="1"/>
          </p:cNvSpPr>
          <p:nvPr/>
        </p:nvSpPr>
        <p:spPr bwMode="auto">
          <a:xfrm>
            <a:off x="323850" y="909638"/>
            <a:ext cx="2520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latin typeface="楷体" panose="02010609060101010101" pitchFamily="49" charset="-122"/>
                <a:ea typeface="楷体" panose="02010609060101010101" pitchFamily="49" charset="-122"/>
                <a:cs typeface="Times New Roman" panose="02020603050405020304" pitchFamily="18" charset="0"/>
              </a:rPr>
              <a:t>§4-1  </a:t>
            </a:r>
            <a:r>
              <a:rPr lang="zh-CN" altLang="en-US" sz="2800">
                <a:latin typeface="楷体" panose="02010609060101010101" pitchFamily="49" charset="-122"/>
                <a:ea typeface="楷体" panose="02010609060101010101" pitchFamily="49" charset="-122"/>
                <a:cs typeface="Times New Roman" panose="02020603050405020304" pitchFamily="18" charset="0"/>
                <a:hlinkClick r:id="rId8" action="ppaction://hlinksldjump"/>
              </a:rPr>
              <a:t>引言</a:t>
            </a:r>
            <a:endParaRPr lang="zh-CN" altLang="en-US" sz="2800">
              <a:latin typeface="楷体" panose="02010609060101010101" pitchFamily="49" charset="-122"/>
              <a:ea typeface="楷体" panose="02010609060101010101" pitchFamily="49" charset="-122"/>
              <a:cs typeface="Times New Roman" panose="02020603050405020304" pitchFamily="18" charset="0"/>
            </a:endParaRPr>
          </a:p>
        </p:txBody>
      </p:sp>
      <p:sp>
        <p:nvSpPr>
          <p:cNvPr id="2058" name="Text Box 16"/>
          <p:cNvSpPr txBox="1">
            <a:spLocks noChangeArrowheads="1"/>
          </p:cNvSpPr>
          <p:nvPr/>
        </p:nvSpPr>
        <p:spPr bwMode="auto">
          <a:xfrm>
            <a:off x="7524750" y="2765425"/>
            <a:ext cx="12239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latin typeface="楷体" panose="02010609060101010101" pitchFamily="49" charset="-122"/>
                <a:ea typeface="楷体" panose="02010609060101010101" pitchFamily="49" charset="-122"/>
                <a:hlinkClick r:id="rId9" action="ppaction://hlinksldjump"/>
              </a:rPr>
              <a:t>No.3</a:t>
            </a:r>
            <a:endParaRPr lang="en-US" altLang="zh-CN" sz="2400" dirty="0">
              <a:latin typeface="楷体" panose="02010609060101010101" pitchFamily="49" charset="-122"/>
              <a:ea typeface="楷体" panose="02010609060101010101" pitchFamily="49" charset="-122"/>
            </a:endParaRPr>
          </a:p>
        </p:txBody>
      </p:sp>
      <p:sp>
        <p:nvSpPr>
          <p:cNvPr id="2059" name="Text Box 17"/>
          <p:cNvSpPr txBox="1">
            <a:spLocks noChangeArrowheads="1"/>
          </p:cNvSpPr>
          <p:nvPr/>
        </p:nvSpPr>
        <p:spPr bwMode="auto">
          <a:xfrm>
            <a:off x="7524750" y="2276475"/>
            <a:ext cx="12239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latin typeface="楷体" panose="02010609060101010101" pitchFamily="49" charset="-122"/>
                <a:ea typeface="楷体" panose="02010609060101010101" pitchFamily="49" charset="-122"/>
                <a:hlinkClick r:id="rId10" action="ppaction://hlinksldjump"/>
              </a:rPr>
              <a:t>No.2</a:t>
            </a:r>
            <a:endParaRPr lang="en-US" altLang="zh-CN" sz="2400" dirty="0">
              <a:latin typeface="楷体" panose="02010609060101010101" pitchFamily="49" charset="-122"/>
              <a:ea typeface="楷体" panose="02010609060101010101" pitchFamily="49" charset="-122"/>
            </a:endParaRPr>
          </a:p>
        </p:txBody>
      </p:sp>
      <p:graphicFrame>
        <p:nvGraphicFramePr>
          <p:cNvPr id="2060" name="Object 18"/>
          <p:cNvGraphicFramePr>
            <a:graphicFrameLocks noChangeAspect="1"/>
          </p:cNvGraphicFramePr>
          <p:nvPr>
            <p:extLst>
              <p:ext uri="{D42A27DB-BD31-4B8C-83A1-F6EECF244321}">
                <p14:modId xmlns:p14="http://schemas.microsoft.com/office/powerpoint/2010/main" val="136220074"/>
              </p:ext>
            </p:extLst>
          </p:nvPr>
        </p:nvGraphicFramePr>
        <p:xfrm>
          <a:off x="8278813" y="2820987"/>
          <a:ext cx="508000" cy="371475"/>
        </p:xfrm>
        <a:graphic>
          <a:graphicData uri="http://schemas.openxmlformats.org/presentationml/2006/ole">
            <mc:AlternateContent xmlns:mc="http://schemas.openxmlformats.org/markup-compatibility/2006">
              <mc:Choice xmlns:v="urn:schemas-microsoft-com:vml" Requires="v">
                <p:oleObj spid="_x0000_s2081" name="公式" r:id="rId11" imgW="142794" imgH="95191" progId="Equation.3">
                  <p:embed/>
                </p:oleObj>
              </mc:Choice>
              <mc:Fallback>
                <p:oleObj name="公式" r:id="rId11" imgW="142794" imgH="95191" progId="Equation.3">
                  <p:embed/>
                  <p:pic>
                    <p:nvPicPr>
                      <p:cNvPr id="0" name="Object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78813" y="2820987"/>
                        <a:ext cx="5080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Text Box 4"/>
          <p:cNvSpPr txBox="1">
            <a:spLocks noChangeArrowheads="1"/>
          </p:cNvSpPr>
          <p:nvPr/>
        </p:nvSpPr>
        <p:spPr bwMode="auto">
          <a:xfrm>
            <a:off x="304800" y="908050"/>
            <a:ext cx="8370888" cy="1057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buFontTx/>
              <a:buNone/>
            </a:pPr>
            <a:r>
              <a:rPr lang="zh-CN" altLang="en-US" sz="2800" dirty="0">
                <a:latin typeface="楷体" panose="02010609060101010101" pitchFamily="49" charset="-122"/>
                <a:ea typeface="楷体" panose="02010609060101010101" pitchFamily="49" charset="-122"/>
              </a:rPr>
              <a:t>快速傅立叶变换</a:t>
            </a:r>
            <a:r>
              <a:rPr lang="en-US" altLang="zh-CN" sz="2800" dirty="0">
                <a:latin typeface="楷体" panose="02010609060101010101" pitchFamily="49" charset="-122"/>
                <a:ea typeface="楷体" panose="02010609060101010101" pitchFamily="49" charset="-122"/>
              </a:rPr>
              <a:t>(</a:t>
            </a:r>
            <a:r>
              <a:rPr lang="en-US" altLang="zh-CN" sz="2800" dirty="0">
                <a:latin typeface="+mn-lt"/>
                <a:ea typeface="楷体" panose="02010609060101010101" pitchFamily="49" charset="-122"/>
              </a:rPr>
              <a:t>FFT  fast Fourier transform</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是</a:t>
            </a:r>
            <a:r>
              <a:rPr lang="en-US" altLang="zh-CN" sz="2800" dirty="0">
                <a:latin typeface="楷体" panose="02010609060101010101" pitchFamily="49" charset="-122"/>
                <a:ea typeface="楷体" panose="02010609060101010101" pitchFamily="49" charset="-122"/>
              </a:rPr>
              <a:t>DFT</a:t>
            </a:r>
            <a:r>
              <a:rPr lang="zh-CN" altLang="en-US" sz="2800" dirty="0">
                <a:latin typeface="楷体" panose="02010609060101010101" pitchFamily="49" charset="-122"/>
                <a:ea typeface="楷体" panose="02010609060101010101" pitchFamily="49" charset="-122"/>
              </a:rPr>
              <a:t>的一种快速算法</a:t>
            </a:r>
          </a:p>
        </p:txBody>
      </p:sp>
      <p:sp>
        <p:nvSpPr>
          <p:cNvPr id="91141" name="Text Box 5"/>
          <p:cNvSpPr txBox="1">
            <a:spLocks noChangeArrowheads="1"/>
          </p:cNvSpPr>
          <p:nvPr/>
        </p:nvSpPr>
        <p:spPr bwMode="auto">
          <a:xfrm>
            <a:off x="323850" y="2024063"/>
            <a:ext cx="8496300"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buFontTx/>
              <a:buNone/>
            </a:pPr>
            <a:r>
              <a:rPr lang="en-US" altLang="zh-CN" sz="2800">
                <a:latin typeface="楷体" panose="02010609060101010101" pitchFamily="49" charset="-122"/>
                <a:ea typeface="楷体" panose="02010609060101010101" pitchFamily="49" charset="-122"/>
              </a:rPr>
              <a:t>DFT</a:t>
            </a:r>
            <a:r>
              <a:rPr lang="zh-CN" altLang="en-US" sz="2800">
                <a:latin typeface="楷体" panose="02010609060101010101" pitchFamily="49" charset="-122"/>
                <a:ea typeface="楷体" panose="02010609060101010101" pitchFamily="49" charset="-122"/>
              </a:rPr>
              <a:t>在信号处理中地位非常重要，但根据正变换公式直接计算时计算量太大，无法实时实现</a:t>
            </a:r>
          </a:p>
        </p:txBody>
      </p:sp>
      <p:sp>
        <p:nvSpPr>
          <p:cNvPr id="91142" name="Text Box 6"/>
          <p:cNvSpPr txBox="1">
            <a:spLocks noChangeArrowheads="1"/>
          </p:cNvSpPr>
          <p:nvPr/>
        </p:nvSpPr>
        <p:spPr bwMode="auto">
          <a:xfrm>
            <a:off x="395288" y="4437063"/>
            <a:ext cx="7796212" cy="115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spcBef>
                <a:spcPct val="50000"/>
              </a:spcBef>
              <a:buFontTx/>
              <a:buNone/>
            </a:pPr>
            <a:r>
              <a:rPr lang="zh-CN" altLang="en-US" sz="2800">
                <a:latin typeface="楷体" panose="02010609060101010101" pitchFamily="49" charset="-122"/>
                <a:ea typeface="楷体" panose="02010609060101010101" pitchFamily="49" charset="-122"/>
              </a:rPr>
              <a:t>直到</a:t>
            </a:r>
            <a:r>
              <a:rPr lang="en-US" altLang="zh-CN" sz="2800">
                <a:latin typeface="楷体" panose="02010609060101010101" pitchFamily="49" charset="-122"/>
                <a:ea typeface="楷体" panose="02010609060101010101" pitchFamily="49" charset="-122"/>
              </a:rPr>
              <a:t>1965</a:t>
            </a:r>
            <a:r>
              <a:rPr lang="zh-CN" altLang="en-US" sz="2800">
                <a:latin typeface="楷体" panose="02010609060101010101" pitchFamily="49" charset="-122"/>
                <a:ea typeface="楷体" panose="02010609060101010101" pitchFamily="49" charset="-122"/>
              </a:rPr>
              <a:t>年产生了</a:t>
            </a:r>
            <a:r>
              <a:rPr lang="en-US" altLang="zh-CN" sz="2800">
                <a:latin typeface="楷体" panose="02010609060101010101" pitchFamily="49" charset="-122"/>
                <a:ea typeface="楷体" panose="02010609060101010101" pitchFamily="49" charset="-122"/>
              </a:rPr>
              <a:t>DFT</a:t>
            </a:r>
            <a:r>
              <a:rPr lang="zh-CN" altLang="en-US" sz="2800">
                <a:latin typeface="楷体" panose="02010609060101010101" pitchFamily="49" charset="-122"/>
                <a:ea typeface="楷体" panose="02010609060101010101" pitchFamily="49" charset="-122"/>
              </a:rPr>
              <a:t>的快速算法后，</a:t>
            </a:r>
            <a:r>
              <a:rPr lang="en-US" altLang="zh-CN" sz="2800">
                <a:latin typeface="楷体" panose="02010609060101010101" pitchFamily="49" charset="-122"/>
                <a:ea typeface="楷体" panose="02010609060101010101" pitchFamily="49" charset="-122"/>
              </a:rPr>
              <a:t>DFT</a:t>
            </a:r>
            <a:r>
              <a:rPr lang="zh-CN" altLang="en-US" sz="2800">
                <a:latin typeface="楷体" panose="02010609060101010101" pitchFamily="49" charset="-122"/>
                <a:ea typeface="楷体" panose="02010609060101010101" pitchFamily="49" charset="-122"/>
              </a:rPr>
              <a:t>才真正得到广泛的应用。</a:t>
            </a:r>
          </a:p>
        </p:txBody>
      </p:sp>
      <p:sp>
        <p:nvSpPr>
          <p:cNvPr id="11269" name="Text Box 7"/>
          <p:cNvSpPr txBox="1">
            <a:spLocks noChangeArrowheads="1"/>
          </p:cNvSpPr>
          <p:nvPr/>
        </p:nvSpPr>
        <p:spPr bwMode="auto">
          <a:xfrm>
            <a:off x="179388" y="188913"/>
            <a:ext cx="25209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a:latin typeface="楷体" panose="02010609060101010101" pitchFamily="49" charset="-122"/>
                <a:ea typeface="楷体" panose="02010609060101010101" pitchFamily="49" charset="-122"/>
                <a:cs typeface="Times New Roman" panose="02020603050405020304" pitchFamily="18" charset="0"/>
              </a:rPr>
              <a:t>§4-1 </a:t>
            </a:r>
            <a:r>
              <a:rPr lang="zh-CN" altLang="en-US">
                <a:latin typeface="楷体" panose="02010609060101010101" pitchFamily="49" charset="-122"/>
                <a:ea typeface="楷体" panose="02010609060101010101" pitchFamily="49" charset="-122"/>
                <a:cs typeface="Times New Roman" panose="02020603050405020304" pitchFamily="18" charset="0"/>
              </a:rPr>
              <a:t>引言</a:t>
            </a:r>
          </a:p>
        </p:txBody>
      </p:sp>
      <p:graphicFrame>
        <p:nvGraphicFramePr>
          <p:cNvPr id="91144" name="Object 8"/>
          <p:cNvGraphicFramePr>
            <a:graphicFrameLocks noChangeAspect="1"/>
          </p:cNvGraphicFramePr>
          <p:nvPr>
            <p:extLst>
              <p:ext uri="{D42A27DB-BD31-4B8C-83A1-F6EECF244321}">
                <p14:modId xmlns:p14="http://schemas.microsoft.com/office/powerpoint/2010/main" val="1319120444"/>
              </p:ext>
            </p:extLst>
          </p:nvPr>
        </p:nvGraphicFramePr>
        <p:xfrm>
          <a:off x="1042988" y="3292475"/>
          <a:ext cx="3278187" cy="1144588"/>
        </p:xfrm>
        <a:graphic>
          <a:graphicData uri="http://schemas.openxmlformats.org/presentationml/2006/ole">
            <mc:AlternateContent xmlns:mc="http://schemas.openxmlformats.org/markup-compatibility/2006">
              <mc:Choice xmlns:v="urn:schemas-microsoft-com:vml" Requires="v">
                <p:oleObj spid="_x0000_s11291" name="公式" r:id="rId3" imgW="1180868" imgH="381234" progId="Equation.3">
                  <p:embed/>
                </p:oleObj>
              </mc:Choice>
              <mc:Fallback>
                <p:oleObj name="公式" r:id="rId3" imgW="1180868" imgH="381234"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3292475"/>
                        <a:ext cx="3278187" cy="114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1146" name="Text Box 10"/>
          <p:cNvSpPr txBox="1">
            <a:spLocks noChangeArrowheads="1"/>
          </p:cNvSpPr>
          <p:nvPr/>
        </p:nvSpPr>
        <p:spPr bwMode="auto">
          <a:xfrm>
            <a:off x="7451725" y="5995988"/>
            <a:ext cx="1511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a:latin typeface="楷体" panose="02010609060101010101" pitchFamily="49" charset="-122"/>
                <a:ea typeface="楷体" panose="02010609060101010101" pitchFamily="49" charset="-122"/>
                <a:hlinkClick r:id="rId5" action="ppaction://hlinksldjump"/>
              </a:rPr>
              <a:t>返回目录</a:t>
            </a:r>
            <a:endParaRPr lang="zh-CN" altLang="en-US" sz="240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1140"/>
                                        </p:tgtEl>
                                        <p:attrNameLst>
                                          <p:attrName>style.visibility</p:attrName>
                                        </p:attrNameLst>
                                      </p:cBhvr>
                                      <p:to>
                                        <p:strVal val="visible"/>
                                      </p:to>
                                    </p:set>
                                    <p:animEffect transition="in" filter="blinds(horizontal)">
                                      <p:cBhvr>
                                        <p:cTn id="7" dur="500"/>
                                        <p:tgtEl>
                                          <p:spTgt spid="9114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1141"/>
                                        </p:tgtEl>
                                        <p:attrNameLst>
                                          <p:attrName>style.visibility</p:attrName>
                                        </p:attrNameLst>
                                      </p:cBhvr>
                                      <p:to>
                                        <p:strVal val="visible"/>
                                      </p:to>
                                    </p:set>
                                    <p:animEffect transition="in" filter="blinds(horizontal)">
                                      <p:cBhvr>
                                        <p:cTn id="12" dur="500"/>
                                        <p:tgtEl>
                                          <p:spTgt spid="9114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91144"/>
                                        </p:tgtEl>
                                        <p:attrNameLst>
                                          <p:attrName>style.visibility</p:attrName>
                                        </p:attrNameLst>
                                      </p:cBhvr>
                                      <p:to>
                                        <p:strVal val="visible"/>
                                      </p:to>
                                    </p:set>
                                    <p:animEffect transition="in" filter="blinds(horizontal)">
                                      <p:cBhvr>
                                        <p:cTn id="17" dur="500"/>
                                        <p:tgtEl>
                                          <p:spTgt spid="9114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1142"/>
                                        </p:tgtEl>
                                        <p:attrNameLst>
                                          <p:attrName>style.visibility</p:attrName>
                                        </p:attrNameLst>
                                      </p:cBhvr>
                                      <p:to>
                                        <p:strVal val="visible"/>
                                      </p:to>
                                    </p:set>
                                    <p:animEffect transition="in" filter="blinds(horizontal)">
                                      <p:cBhvr>
                                        <p:cTn id="22" dur="500"/>
                                        <p:tgtEl>
                                          <p:spTgt spid="9114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1146"/>
                                        </p:tgtEl>
                                        <p:attrNameLst>
                                          <p:attrName>style.visibility</p:attrName>
                                        </p:attrNameLst>
                                      </p:cBhvr>
                                      <p:to>
                                        <p:strVal val="visible"/>
                                      </p:to>
                                    </p:set>
                                    <p:animEffect transition="in" filter="blinds(horizontal)">
                                      <p:cBhvr>
                                        <p:cTn id="27" dur="500"/>
                                        <p:tgtEl>
                                          <p:spTgt spid="91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0" grpId="0"/>
      <p:bldP spid="91141" grpId="0"/>
      <p:bldP spid="91142" grpId="0"/>
      <p:bldP spid="9114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5"/>
          <p:cNvSpPr txBox="1">
            <a:spLocks noChangeArrowheads="1"/>
          </p:cNvSpPr>
          <p:nvPr/>
        </p:nvSpPr>
        <p:spPr bwMode="auto">
          <a:xfrm>
            <a:off x="144463" y="185738"/>
            <a:ext cx="86042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dirty="0">
                <a:latin typeface="楷体" panose="02010609060101010101" pitchFamily="49" charset="-122"/>
                <a:ea typeface="楷体" panose="02010609060101010101" pitchFamily="49" charset="-122"/>
                <a:cs typeface="Times New Roman" panose="02020603050405020304" pitchFamily="18" charset="0"/>
              </a:rPr>
              <a:t>§4-2  </a:t>
            </a:r>
            <a:r>
              <a:rPr lang="zh-CN" altLang="en-US" dirty="0">
                <a:latin typeface="楷体" panose="02010609060101010101" pitchFamily="49" charset="-122"/>
                <a:ea typeface="楷体" panose="02010609060101010101" pitchFamily="49" charset="-122"/>
                <a:cs typeface="Times New Roman" panose="02020603050405020304" pitchFamily="18" charset="0"/>
              </a:rPr>
              <a:t>直接计算</a:t>
            </a:r>
            <a:r>
              <a:rPr lang="en-US" altLang="zh-CN" dirty="0">
                <a:latin typeface="楷体" panose="02010609060101010101" pitchFamily="49" charset="-122"/>
                <a:ea typeface="楷体" panose="02010609060101010101" pitchFamily="49" charset="-122"/>
                <a:cs typeface="Times New Roman" panose="02020603050405020304" pitchFamily="18" charset="0"/>
              </a:rPr>
              <a:t>DFT</a:t>
            </a:r>
            <a:r>
              <a:rPr lang="zh-CN" altLang="en-US" dirty="0">
                <a:latin typeface="楷体" panose="02010609060101010101" pitchFamily="49" charset="-122"/>
                <a:ea typeface="楷体" panose="02010609060101010101" pitchFamily="49" charset="-122"/>
                <a:cs typeface="Times New Roman" panose="02020603050405020304" pitchFamily="18" charset="0"/>
              </a:rPr>
              <a:t>的问题及改进的途径</a:t>
            </a:r>
          </a:p>
        </p:txBody>
      </p:sp>
      <p:sp>
        <p:nvSpPr>
          <p:cNvPr id="64518" name="Text Box 6"/>
          <p:cNvSpPr txBox="1">
            <a:spLocks noChangeArrowheads="1"/>
          </p:cNvSpPr>
          <p:nvPr/>
        </p:nvSpPr>
        <p:spPr bwMode="auto">
          <a:xfrm>
            <a:off x="228600" y="981075"/>
            <a:ext cx="44878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a:latin typeface="楷体" panose="02010609060101010101" pitchFamily="49" charset="-122"/>
                <a:ea typeface="楷体" panose="02010609060101010101" pitchFamily="49" charset="-122"/>
              </a:rPr>
              <a:t>一、直接计算</a:t>
            </a:r>
            <a:r>
              <a:rPr lang="en-US" altLang="zh-CN" sz="2800">
                <a:latin typeface="楷体" panose="02010609060101010101" pitchFamily="49" charset="-122"/>
                <a:ea typeface="楷体" panose="02010609060101010101" pitchFamily="49" charset="-122"/>
              </a:rPr>
              <a:t>DFT</a:t>
            </a:r>
            <a:r>
              <a:rPr lang="zh-CN" altLang="en-US" sz="2800">
                <a:latin typeface="楷体" panose="02010609060101010101" pitchFamily="49" charset="-122"/>
                <a:ea typeface="楷体" panose="02010609060101010101" pitchFamily="49" charset="-122"/>
              </a:rPr>
              <a:t>的问题</a:t>
            </a:r>
          </a:p>
        </p:txBody>
      </p:sp>
      <p:graphicFrame>
        <p:nvGraphicFramePr>
          <p:cNvPr id="64520" name="Object 8"/>
          <p:cNvGraphicFramePr>
            <a:graphicFrameLocks noChangeAspect="1"/>
          </p:cNvGraphicFramePr>
          <p:nvPr>
            <p:extLst>
              <p:ext uri="{D42A27DB-BD31-4B8C-83A1-F6EECF244321}">
                <p14:modId xmlns:p14="http://schemas.microsoft.com/office/powerpoint/2010/main" val="997205527"/>
              </p:ext>
            </p:extLst>
          </p:nvPr>
        </p:nvGraphicFramePr>
        <p:xfrm>
          <a:off x="1260475" y="1557338"/>
          <a:ext cx="3241675" cy="1147762"/>
        </p:xfrm>
        <a:graphic>
          <a:graphicData uri="http://schemas.openxmlformats.org/presentationml/2006/ole">
            <mc:AlternateContent xmlns:mc="http://schemas.openxmlformats.org/markup-compatibility/2006">
              <mc:Choice xmlns:v="urn:schemas-microsoft-com:vml" Requires="v">
                <p:oleObj spid="_x0000_s12352" name="公式" r:id="rId3" imgW="1171473" imgH="381234" progId="Equation.3">
                  <p:embed/>
                </p:oleObj>
              </mc:Choice>
              <mc:Fallback>
                <p:oleObj name="公式" r:id="rId3" imgW="1171473" imgH="381234"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0475" y="1557338"/>
                        <a:ext cx="3241675" cy="1147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521" name="Text Box 9"/>
          <p:cNvSpPr txBox="1">
            <a:spLocks noChangeArrowheads="1"/>
          </p:cNvSpPr>
          <p:nvPr/>
        </p:nvSpPr>
        <p:spPr bwMode="auto">
          <a:xfrm>
            <a:off x="5005388" y="1989138"/>
            <a:ext cx="3095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0" i="1" dirty="0">
                <a:latin typeface="+mn-lt"/>
                <a:ea typeface="楷体" panose="02010609060101010101" pitchFamily="49" charset="-122"/>
              </a:rPr>
              <a:t>k </a:t>
            </a:r>
            <a:r>
              <a:rPr lang="en-US" altLang="zh-CN" sz="2400" b="0" dirty="0">
                <a:latin typeface="+mn-lt"/>
                <a:ea typeface="楷体" panose="02010609060101010101" pitchFamily="49" charset="-122"/>
              </a:rPr>
              <a:t>= 0, 1, …, </a:t>
            </a:r>
            <a:r>
              <a:rPr lang="en-US" altLang="zh-CN" sz="2400" b="0" i="1" dirty="0">
                <a:latin typeface="+mn-lt"/>
                <a:ea typeface="楷体" panose="02010609060101010101" pitchFamily="49" charset="-122"/>
              </a:rPr>
              <a:t>N</a:t>
            </a:r>
            <a:r>
              <a:rPr lang="en-US" altLang="zh-CN" sz="2400" b="0" dirty="0">
                <a:latin typeface="+mn-lt"/>
                <a:ea typeface="楷体" panose="02010609060101010101" pitchFamily="49" charset="-122"/>
              </a:rPr>
              <a:t>-1 </a:t>
            </a:r>
          </a:p>
        </p:txBody>
      </p:sp>
      <p:graphicFrame>
        <p:nvGraphicFramePr>
          <p:cNvPr id="64523" name="Object 11"/>
          <p:cNvGraphicFramePr>
            <a:graphicFrameLocks noChangeAspect="1"/>
          </p:cNvGraphicFramePr>
          <p:nvPr>
            <p:extLst>
              <p:ext uri="{D42A27DB-BD31-4B8C-83A1-F6EECF244321}">
                <p14:modId xmlns:p14="http://schemas.microsoft.com/office/powerpoint/2010/main" val="187966142"/>
              </p:ext>
            </p:extLst>
          </p:nvPr>
        </p:nvGraphicFramePr>
        <p:xfrm>
          <a:off x="1187450" y="2925763"/>
          <a:ext cx="3849688" cy="1147762"/>
        </p:xfrm>
        <a:graphic>
          <a:graphicData uri="http://schemas.openxmlformats.org/presentationml/2006/ole">
            <mc:AlternateContent xmlns:mc="http://schemas.openxmlformats.org/markup-compatibility/2006">
              <mc:Choice xmlns:v="urn:schemas-microsoft-com:vml" Requires="v">
                <p:oleObj spid="_x0000_s12353" name="公式" r:id="rId5" imgW="1400225" imgH="381234" progId="Equation.3">
                  <p:embed/>
                </p:oleObj>
              </mc:Choice>
              <mc:Fallback>
                <p:oleObj name="公式" r:id="rId5" imgW="1400225" imgH="381234"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450" y="2925763"/>
                        <a:ext cx="3849688" cy="1147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524" name="Text Box 12"/>
          <p:cNvSpPr txBox="1">
            <a:spLocks noChangeArrowheads="1"/>
          </p:cNvSpPr>
          <p:nvPr/>
        </p:nvSpPr>
        <p:spPr bwMode="auto">
          <a:xfrm>
            <a:off x="5003800" y="3414713"/>
            <a:ext cx="338462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0" i="1" dirty="0">
                <a:latin typeface="+mn-lt"/>
                <a:ea typeface="楷体" panose="02010609060101010101" pitchFamily="49" charset="-122"/>
              </a:rPr>
              <a:t>n </a:t>
            </a:r>
            <a:r>
              <a:rPr lang="en-US" altLang="zh-CN" sz="2400" b="0" dirty="0">
                <a:latin typeface="+mn-lt"/>
                <a:ea typeface="楷体" panose="02010609060101010101" pitchFamily="49" charset="-122"/>
              </a:rPr>
              <a:t>= 0, 1, …, </a:t>
            </a:r>
            <a:r>
              <a:rPr lang="en-US" altLang="zh-CN" sz="2400" b="0" i="1" dirty="0">
                <a:latin typeface="+mn-lt"/>
                <a:ea typeface="楷体" panose="02010609060101010101" pitchFamily="49" charset="-122"/>
              </a:rPr>
              <a:t>N</a:t>
            </a:r>
            <a:r>
              <a:rPr lang="en-US" altLang="zh-CN" sz="2400" b="0" dirty="0">
                <a:latin typeface="+mn-lt"/>
                <a:ea typeface="楷体" panose="02010609060101010101" pitchFamily="49" charset="-122"/>
              </a:rPr>
              <a:t>-1 </a:t>
            </a:r>
          </a:p>
        </p:txBody>
      </p:sp>
      <p:sp>
        <p:nvSpPr>
          <p:cNvPr id="64525" name="Rectangle 13"/>
          <p:cNvSpPr>
            <a:spLocks noChangeArrowheads="1"/>
          </p:cNvSpPr>
          <p:nvPr/>
        </p:nvSpPr>
        <p:spPr bwMode="auto">
          <a:xfrm>
            <a:off x="381000" y="4149725"/>
            <a:ext cx="8382000" cy="169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spcBef>
                <a:spcPct val="0"/>
              </a:spcBef>
              <a:buFontTx/>
              <a:buNone/>
            </a:pP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二者的差别只在于</a:t>
            </a:r>
            <a:r>
              <a:rPr lang="en-US" altLang="zh-CN" sz="2800" dirty="0">
                <a:latin typeface="+mn-lt"/>
                <a:ea typeface="楷体" panose="02010609060101010101" pitchFamily="49" charset="-122"/>
              </a:rPr>
              <a:t>W</a:t>
            </a:r>
            <a:r>
              <a:rPr lang="en-US" altLang="zh-CN" sz="2800" baseline="-25000" dirty="0">
                <a:latin typeface="+mn-lt"/>
                <a:ea typeface="楷体" panose="02010609060101010101" pitchFamily="49" charset="-122"/>
              </a:rPr>
              <a:t>N</a:t>
            </a:r>
            <a:r>
              <a:rPr lang="en-US" altLang="zh-CN" sz="2800" i="1" baseline="-250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的指数符号不同，以及差一个常数因子</a:t>
            </a:r>
            <a:r>
              <a:rPr lang="en-US" altLang="zh-CN" sz="2800" dirty="0">
                <a:latin typeface="楷体" panose="02010609060101010101" pitchFamily="49" charset="-122"/>
                <a:ea typeface="楷体" panose="02010609060101010101" pitchFamily="49" charset="-122"/>
              </a:rPr>
              <a:t>1/N</a:t>
            </a:r>
            <a:r>
              <a:rPr lang="zh-CN" altLang="en-US" sz="2800" dirty="0">
                <a:latin typeface="楷体" panose="02010609060101010101" pitchFamily="49" charset="-122"/>
                <a:ea typeface="楷体" panose="02010609060101010101" pitchFamily="49" charset="-122"/>
              </a:rPr>
              <a:t>，所以</a:t>
            </a:r>
            <a:r>
              <a:rPr lang="en-US" altLang="zh-CN" sz="2800" dirty="0">
                <a:latin typeface="楷体" panose="02010609060101010101" pitchFamily="49" charset="-122"/>
                <a:ea typeface="楷体" panose="02010609060101010101" pitchFamily="49" charset="-122"/>
              </a:rPr>
              <a:t>IDFT</a:t>
            </a:r>
            <a:r>
              <a:rPr lang="zh-CN" altLang="en-US" sz="2800" dirty="0">
                <a:latin typeface="楷体" panose="02010609060101010101" pitchFamily="49" charset="-122"/>
                <a:ea typeface="楷体" panose="02010609060101010101" pitchFamily="49" charset="-122"/>
              </a:rPr>
              <a:t>与</a:t>
            </a:r>
            <a:r>
              <a:rPr lang="en-US" altLang="zh-CN" sz="2800" dirty="0">
                <a:latin typeface="楷体" panose="02010609060101010101" pitchFamily="49" charset="-122"/>
                <a:ea typeface="楷体" panose="02010609060101010101" pitchFamily="49" charset="-122"/>
              </a:rPr>
              <a:t>DFT</a:t>
            </a:r>
            <a:r>
              <a:rPr lang="zh-CN" altLang="en-US" sz="2800" dirty="0">
                <a:latin typeface="楷体" panose="02010609060101010101" pitchFamily="49" charset="-122"/>
                <a:ea typeface="楷体" panose="02010609060101010101" pitchFamily="49" charset="-122"/>
              </a:rPr>
              <a:t>具有相同的运算量。以后我们只讨论</a:t>
            </a:r>
            <a:r>
              <a:rPr lang="en-US" altLang="zh-CN" sz="2800" dirty="0">
                <a:latin typeface="楷体" panose="02010609060101010101" pitchFamily="49" charset="-122"/>
                <a:ea typeface="楷体" panose="02010609060101010101" pitchFamily="49" charset="-122"/>
              </a:rPr>
              <a:t>DFT</a:t>
            </a:r>
            <a:r>
              <a:rPr lang="zh-CN" altLang="en-US" sz="2800" dirty="0">
                <a:latin typeface="楷体" panose="02010609060101010101" pitchFamily="49" charset="-122"/>
                <a:ea typeface="楷体" panose="02010609060101010101" pitchFamily="49" charset="-122"/>
              </a:rPr>
              <a:t>的运算量。</a:t>
            </a:r>
          </a:p>
        </p:txBody>
      </p:sp>
      <p:graphicFrame>
        <p:nvGraphicFramePr>
          <p:cNvPr id="64526" name="Object 14"/>
          <p:cNvGraphicFramePr>
            <a:graphicFrameLocks noGrp="1" noChangeAspect="1"/>
          </p:cNvGraphicFramePr>
          <p:nvPr>
            <p:ph/>
            <p:extLst>
              <p:ext uri="{D42A27DB-BD31-4B8C-83A1-F6EECF244321}">
                <p14:modId xmlns:p14="http://schemas.microsoft.com/office/powerpoint/2010/main" val="2375889709"/>
              </p:ext>
            </p:extLst>
          </p:nvPr>
        </p:nvGraphicFramePr>
        <p:xfrm>
          <a:off x="900113" y="1844675"/>
          <a:ext cx="503237" cy="1879600"/>
        </p:xfrm>
        <a:graphic>
          <a:graphicData uri="http://schemas.openxmlformats.org/presentationml/2006/ole">
            <mc:AlternateContent xmlns:mc="http://schemas.openxmlformats.org/markup-compatibility/2006">
              <mc:Choice xmlns:v="urn:schemas-microsoft-com:vml" Requires="v">
                <p:oleObj spid="_x0000_s12354" name="公式" r:id="rId7" imgW="142794" imgH="666809" progId="Equation.3">
                  <p:embed/>
                </p:oleObj>
              </mc:Choice>
              <mc:Fallback>
                <p:oleObj name="公式" r:id="rId7" imgW="142794" imgH="666809"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0113" y="1844675"/>
                        <a:ext cx="503237" cy="187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4518"/>
                                        </p:tgtEl>
                                        <p:attrNameLst>
                                          <p:attrName>style.visibility</p:attrName>
                                        </p:attrNameLst>
                                      </p:cBhvr>
                                      <p:to>
                                        <p:strVal val="visible"/>
                                      </p:to>
                                    </p:set>
                                    <p:animEffect transition="in" filter="blinds(horizontal)">
                                      <p:cBhvr>
                                        <p:cTn id="7" dur="500"/>
                                        <p:tgtEl>
                                          <p:spTgt spid="645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4526"/>
                                        </p:tgtEl>
                                        <p:attrNameLst>
                                          <p:attrName>style.visibility</p:attrName>
                                        </p:attrNameLst>
                                      </p:cBhvr>
                                      <p:to>
                                        <p:strVal val="visible"/>
                                      </p:to>
                                    </p:set>
                                    <p:animEffect transition="in" filter="blinds(horizontal)">
                                      <p:cBhvr>
                                        <p:cTn id="12" dur="500"/>
                                        <p:tgtEl>
                                          <p:spTgt spid="6452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4520"/>
                                        </p:tgtEl>
                                        <p:attrNameLst>
                                          <p:attrName>style.visibility</p:attrName>
                                        </p:attrNameLst>
                                      </p:cBhvr>
                                      <p:to>
                                        <p:strVal val="visible"/>
                                      </p:to>
                                    </p:set>
                                    <p:animEffect transition="in" filter="blinds(horizontal)">
                                      <p:cBhvr>
                                        <p:cTn id="17" dur="500"/>
                                        <p:tgtEl>
                                          <p:spTgt spid="6452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64523"/>
                                        </p:tgtEl>
                                        <p:attrNameLst>
                                          <p:attrName>style.visibility</p:attrName>
                                        </p:attrNameLst>
                                      </p:cBhvr>
                                      <p:to>
                                        <p:strVal val="visible"/>
                                      </p:to>
                                    </p:set>
                                    <p:animEffect transition="in" filter="blinds(horizontal)">
                                      <p:cBhvr>
                                        <p:cTn id="22" dur="500"/>
                                        <p:tgtEl>
                                          <p:spTgt spid="6452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4524"/>
                                        </p:tgtEl>
                                        <p:attrNameLst>
                                          <p:attrName>style.visibility</p:attrName>
                                        </p:attrNameLst>
                                      </p:cBhvr>
                                      <p:to>
                                        <p:strVal val="visible"/>
                                      </p:to>
                                    </p:set>
                                    <p:animEffect transition="in" filter="blinds(horizontal)">
                                      <p:cBhvr>
                                        <p:cTn id="27" dur="500"/>
                                        <p:tgtEl>
                                          <p:spTgt spid="64524"/>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64521"/>
                                        </p:tgtEl>
                                        <p:attrNameLst>
                                          <p:attrName>style.visibility</p:attrName>
                                        </p:attrNameLst>
                                      </p:cBhvr>
                                      <p:to>
                                        <p:strVal val="visible"/>
                                      </p:to>
                                    </p:set>
                                    <p:animEffect transition="in" filter="blinds(horizontal)">
                                      <p:cBhvr>
                                        <p:cTn id="30" dur="500"/>
                                        <p:tgtEl>
                                          <p:spTgt spid="64521"/>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64525"/>
                                        </p:tgtEl>
                                        <p:attrNameLst>
                                          <p:attrName>style.visibility</p:attrName>
                                        </p:attrNameLst>
                                      </p:cBhvr>
                                      <p:to>
                                        <p:strVal val="visible"/>
                                      </p:to>
                                    </p:set>
                                    <p:animEffect transition="in" filter="blinds(horizontal)">
                                      <p:cBhvr>
                                        <p:cTn id="35" dur="500"/>
                                        <p:tgtEl>
                                          <p:spTgt spid="645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8" grpId="0"/>
      <p:bldP spid="64521" grpId="0"/>
      <p:bldP spid="64524" grpId="0"/>
      <p:bldP spid="645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9332" name="Object 4"/>
          <p:cNvGraphicFramePr>
            <a:graphicFrameLocks noChangeAspect="1"/>
          </p:cNvGraphicFramePr>
          <p:nvPr/>
        </p:nvGraphicFramePr>
        <p:xfrm>
          <a:off x="1836738" y="44450"/>
          <a:ext cx="3105150" cy="1101725"/>
        </p:xfrm>
        <a:graphic>
          <a:graphicData uri="http://schemas.openxmlformats.org/presentationml/2006/ole">
            <mc:AlternateContent xmlns:mc="http://schemas.openxmlformats.org/markup-compatibility/2006">
              <mc:Choice xmlns:v="urn:schemas-microsoft-com:vml" Requires="v">
                <p:oleObj spid="_x0000_s13484" name="公式" r:id="rId3" imgW="1171473" imgH="381234" progId="Equation.3">
                  <p:embed/>
                </p:oleObj>
              </mc:Choice>
              <mc:Fallback>
                <p:oleObj name="公式" r:id="rId3" imgW="1171473" imgH="381234"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6738" y="44450"/>
                        <a:ext cx="3105150" cy="1101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9334" name="Object 6"/>
          <p:cNvGraphicFramePr>
            <a:graphicFrameLocks noChangeAspect="1"/>
          </p:cNvGraphicFramePr>
          <p:nvPr/>
        </p:nvGraphicFramePr>
        <p:xfrm>
          <a:off x="1187450" y="2392363"/>
          <a:ext cx="2435225" cy="500062"/>
        </p:xfrm>
        <a:graphic>
          <a:graphicData uri="http://schemas.openxmlformats.org/presentationml/2006/ole">
            <mc:AlternateContent xmlns:mc="http://schemas.openxmlformats.org/markup-compatibility/2006">
              <mc:Choice xmlns:v="urn:schemas-microsoft-com:vml" Requires="v">
                <p:oleObj spid="_x0000_s13485" name="公式" r:id="rId5" imgW="943191" imgH="152400" progId="Equation.3">
                  <p:embed/>
                </p:oleObj>
              </mc:Choice>
              <mc:Fallback>
                <p:oleObj name="公式" r:id="rId5" imgW="943191" imgH="1524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450" y="2392363"/>
                        <a:ext cx="2435225" cy="500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9336" name="Text Box 8"/>
          <p:cNvSpPr txBox="1">
            <a:spLocks noChangeArrowheads="1"/>
          </p:cNvSpPr>
          <p:nvPr/>
        </p:nvSpPr>
        <p:spPr bwMode="auto">
          <a:xfrm>
            <a:off x="150813" y="1052513"/>
            <a:ext cx="35290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latin typeface="楷体" panose="02010609060101010101" pitchFamily="49" charset="-122"/>
                <a:ea typeface="楷体" panose="02010609060101010101" pitchFamily="49" charset="-122"/>
              </a:rPr>
              <a:t>计算</a:t>
            </a:r>
            <a:r>
              <a:rPr lang="en-US" altLang="zh-CN" sz="2800" dirty="0">
                <a:ea typeface="楷体_GB2312" pitchFamily="49" charset="-122"/>
              </a:rPr>
              <a:t>1</a:t>
            </a:r>
            <a:r>
              <a:rPr lang="zh-CN" altLang="en-US" sz="2800" dirty="0">
                <a:latin typeface="楷体" panose="02010609060101010101" pitchFamily="49" charset="-122"/>
                <a:ea typeface="楷体" panose="02010609060101010101" pitchFamily="49" charset="-122"/>
              </a:rPr>
              <a:t>个</a:t>
            </a:r>
            <a:r>
              <a:rPr lang="en-US" altLang="zh-CN" sz="2800" i="1" dirty="0">
                <a:ea typeface="楷体_GB2312" pitchFamily="49" charset="-122"/>
              </a:rPr>
              <a:t>X</a:t>
            </a:r>
            <a:r>
              <a:rPr lang="en-US" altLang="zh-CN" sz="2800" dirty="0">
                <a:ea typeface="楷体_GB2312" pitchFamily="49" charset="-122"/>
              </a:rPr>
              <a:t>(</a:t>
            </a:r>
            <a:r>
              <a:rPr lang="en-US" altLang="zh-CN" sz="2800" i="1" dirty="0">
                <a:ea typeface="楷体_GB2312" pitchFamily="49" charset="-122"/>
              </a:rPr>
              <a:t>k</a:t>
            </a:r>
            <a:r>
              <a:rPr lang="en-US" altLang="zh-CN" sz="2800" dirty="0">
                <a:ea typeface="楷体_GB2312" pitchFamily="49" charset="-122"/>
              </a:rPr>
              <a:t>)</a:t>
            </a:r>
            <a:r>
              <a:rPr lang="zh-CN" altLang="en-US" sz="2800" dirty="0">
                <a:latin typeface="楷体" panose="02010609060101010101" pitchFamily="49" charset="-122"/>
                <a:ea typeface="楷体" panose="02010609060101010101" pitchFamily="49" charset="-122"/>
              </a:rPr>
              <a:t>需要</a:t>
            </a:r>
            <a:r>
              <a:rPr lang="en-US" altLang="zh-CN" sz="2800" dirty="0">
                <a:latin typeface="楷体_GB2312" pitchFamily="49" charset="-122"/>
                <a:ea typeface="楷体_GB2312" pitchFamily="49" charset="-122"/>
              </a:rPr>
              <a:t>:</a:t>
            </a:r>
          </a:p>
        </p:txBody>
      </p:sp>
      <p:graphicFrame>
        <p:nvGraphicFramePr>
          <p:cNvPr id="99337" name="Object 9"/>
          <p:cNvGraphicFramePr>
            <a:graphicFrameLocks noChangeAspect="1"/>
          </p:cNvGraphicFramePr>
          <p:nvPr/>
        </p:nvGraphicFramePr>
        <p:xfrm>
          <a:off x="3635375" y="2392363"/>
          <a:ext cx="3654425" cy="500062"/>
        </p:xfrm>
        <a:graphic>
          <a:graphicData uri="http://schemas.openxmlformats.org/presentationml/2006/ole">
            <mc:AlternateContent xmlns:mc="http://schemas.openxmlformats.org/markup-compatibility/2006">
              <mc:Choice xmlns:v="urn:schemas-microsoft-com:vml" Requires="v">
                <p:oleObj spid="_x0000_s13486" name="公式" r:id="rId7" imgW="1438272" imgH="152400" progId="Equation.3">
                  <p:embed/>
                </p:oleObj>
              </mc:Choice>
              <mc:Fallback>
                <p:oleObj name="公式" r:id="rId7" imgW="1438272" imgH="152400"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5375" y="2392363"/>
                        <a:ext cx="3654425" cy="500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9339" name="Text Box 11"/>
          <p:cNvSpPr txBox="1">
            <a:spLocks noChangeArrowheads="1"/>
          </p:cNvSpPr>
          <p:nvPr/>
        </p:nvSpPr>
        <p:spPr bwMode="auto">
          <a:xfrm>
            <a:off x="150813" y="1701800"/>
            <a:ext cx="32400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latin typeface="楷体" panose="02010609060101010101" pitchFamily="49" charset="-122"/>
                <a:ea typeface="楷体" panose="02010609060101010101" pitchFamily="49" charset="-122"/>
              </a:rPr>
              <a:t>计算</a:t>
            </a:r>
            <a:r>
              <a:rPr lang="en-US" altLang="zh-CN" sz="2800" dirty="0">
                <a:ea typeface="楷体_GB2312" pitchFamily="49" charset="-122"/>
              </a:rPr>
              <a:t>N</a:t>
            </a:r>
            <a:r>
              <a:rPr lang="zh-CN" altLang="en-US" sz="2800" dirty="0">
                <a:latin typeface="楷体" panose="02010609060101010101" pitchFamily="49" charset="-122"/>
                <a:ea typeface="楷体" panose="02010609060101010101" pitchFamily="49" charset="-122"/>
              </a:rPr>
              <a:t>个</a:t>
            </a:r>
            <a:r>
              <a:rPr lang="en-US" altLang="zh-CN" sz="2800" i="1" dirty="0">
                <a:ea typeface="楷体_GB2312" pitchFamily="49" charset="-122"/>
              </a:rPr>
              <a:t>X</a:t>
            </a:r>
            <a:r>
              <a:rPr lang="en-US" altLang="zh-CN" sz="2800" dirty="0">
                <a:ea typeface="楷体_GB2312" pitchFamily="49" charset="-122"/>
              </a:rPr>
              <a:t>(</a:t>
            </a:r>
            <a:r>
              <a:rPr lang="en-US" altLang="zh-CN" sz="2800" i="1" dirty="0">
                <a:ea typeface="楷体_GB2312" pitchFamily="49" charset="-122"/>
              </a:rPr>
              <a:t>k</a:t>
            </a:r>
            <a:r>
              <a:rPr lang="en-US" altLang="zh-CN" sz="2800" dirty="0">
                <a:ea typeface="楷体_GB2312" pitchFamily="49" charset="-122"/>
              </a:rPr>
              <a:t>)</a:t>
            </a:r>
            <a:r>
              <a:rPr lang="zh-CN" altLang="en-US" sz="2800" dirty="0">
                <a:latin typeface="楷体" panose="02010609060101010101" pitchFamily="49" charset="-122"/>
                <a:ea typeface="楷体" panose="02010609060101010101" pitchFamily="49" charset="-122"/>
              </a:rPr>
              <a:t>需要</a:t>
            </a:r>
            <a:r>
              <a:rPr lang="en-US" altLang="zh-CN" sz="2800" dirty="0">
                <a:latin typeface="楷体_GB2312" pitchFamily="49" charset="-122"/>
                <a:ea typeface="楷体_GB2312" pitchFamily="49" charset="-122"/>
              </a:rPr>
              <a:t>:</a:t>
            </a:r>
          </a:p>
        </p:txBody>
      </p:sp>
      <p:graphicFrame>
        <p:nvGraphicFramePr>
          <p:cNvPr id="99342" name="Object 14"/>
          <p:cNvGraphicFramePr>
            <a:graphicFrameLocks noChangeAspect="1"/>
          </p:cNvGraphicFramePr>
          <p:nvPr>
            <p:extLst>
              <p:ext uri="{D42A27DB-BD31-4B8C-83A1-F6EECF244321}">
                <p14:modId xmlns:p14="http://schemas.microsoft.com/office/powerpoint/2010/main" val="2711891294"/>
              </p:ext>
            </p:extLst>
          </p:nvPr>
        </p:nvGraphicFramePr>
        <p:xfrm>
          <a:off x="2124075" y="4754563"/>
          <a:ext cx="779463" cy="519112"/>
        </p:xfrm>
        <a:graphic>
          <a:graphicData uri="http://schemas.openxmlformats.org/presentationml/2006/ole">
            <mc:AlternateContent xmlns:mc="http://schemas.openxmlformats.org/markup-compatibility/2006">
              <mc:Choice xmlns:v="urn:schemas-microsoft-com:vml" Requires="v">
                <p:oleObj spid="_x0000_s13487" name="公式" r:id="rId9" imgW="257405" imgH="152400" progId="Equation.3">
                  <p:embed/>
                </p:oleObj>
              </mc:Choice>
              <mc:Fallback>
                <p:oleObj name="公式" r:id="rId9" imgW="257405" imgH="152400" progId="Equation.3">
                  <p:embed/>
                  <p:pic>
                    <p:nvPicPr>
                      <p:cNvPr id="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24075" y="4754563"/>
                        <a:ext cx="779463"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9343" name="Text Box 15"/>
          <p:cNvSpPr txBox="1">
            <a:spLocks noChangeArrowheads="1"/>
          </p:cNvSpPr>
          <p:nvPr/>
        </p:nvSpPr>
        <p:spPr bwMode="auto">
          <a:xfrm>
            <a:off x="107950" y="2998788"/>
            <a:ext cx="54721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dirty="0">
                <a:latin typeface="楷体" panose="02010609060101010101" pitchFamily="49" charset="-122"/>
                <a:ea typeface="楷体" panose="02010609060101010101" pitchFamily="49" charset="-122"/>
              </a:rPr>
              <a:t>1</a:t>
            </a:r>
            <a:r>
              <a:rPr lang="zh-CN" altLang="en-US" sz="2800" dirty="0">
                <a:latin typeface="楷体" panose="02010609060101010101" pitchFamily="49" charset="-122"/>
                <a:ea typeface="楷体" panose="02010609060101010101" pitchFamily="49" charset="-122"/>
              </a:rPr>
              <a:t>复乘 </a:t>
            </a:r>
            <a:r>
              <a:rPr lang="en-US" altLang="zh-CN" sz="2800" dirty="0">
                <a:latin typeface="楷体" panose="02010609060101010101" pitchFamily="49" charset="-122"/>
                <a:ea typeface="楷体" panose="02010609060101010101" pitchFamily="49" charset="-122"/>
              </a:rPr>
              <a:t>=   </a:t>
            </a:r>
            <a:r>
              <a:rPr lang="zh-CN" altLang="en-US" sz="2800" dirty="0" smtClean="0">
                <a:latin typeface="楷体" panose="02010609060101010101" pitchFamily="49" charset="-122"/>
                <a:ea typeface="楷体" panose="02010609060101010101" pitchFamily="49" charset="-122"/>
              </a:rPr>
              <a:t>次</a:t>
            </a:r>
            <a:r>
              <a:rPr lang="zh-CN" altLang="en-US" sz="2800" dirty="0">
                <a:latin typeface="楷体" panose="02010609060101010101" pitchFamily="49" charset="-122"/>
                <a:ea typeface="楷体" panose="02010609060101010101" pitchFamily="49" charset="-122"/>
              </a:rPr>
              <a:t>实乘 </a:t>
            </a:r>
            <a:r>
              <a:rPr lang="en-US" altLang="zh-CN" sz="2800" dirty="0">
                <a:latin typeface="楷体" panose="02010609060101010101" pitchFamily="49" charset="-122"/>
                <a:ea typeface="楷体" panose="02010609060101010101" pitchFamily="49" charset="-122"/>
              </a:rPr>
              <a:t>+  </a:t>
            </a:r>
            <a:r>
              <a:rPr lang="zh-CN" altLang="en-US" sz="2800" dirty="0" smtClean="0">
                <a:latin typeface="楷体" panose="02010609060101010101" pitchFamily="49" charset="-122"/>
                <a:ea typeface="楷体" panose="02010609060101010101" pitchFamily="49" charset="-122"/>
              </a:rPr>
              <a:t>次</a:t>
            </a:r>
            <a:r>
              <a:rPr lang="zh-CN" altLang="en-US" sz="2800" dirty="0">
                <a:latin typeface="楷体" panose="02010609060101010101" pitchFamily="49" charset="-122"/>
                <a:ea typeface="楷体" panose="02010609060101010101" pitchFamily="49" charset="-122"/>
              </a:rPr>
              <a:t>实加</a:t>
            </a:r>
          </a:p>
        </p:txBody>
      </p:sp>
      <p:sp>
        <p:nvSpPr>
          <p:cNvPr id="99344" name="Text Box 16"/>
          <p:cNvSpPr txBox="1">
            <a:spLocks noChangeArrowheads="1"/>
          </p:cNvSpPr>
          <p:nvPr/>
        </p:nvSpPr>
        <p:spPr bwMode="auto">
          <a:xfrm>
            <a:off x="5220072" y="3011488"/>
            <a:ext cx="31686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dirty="0">
                <a:latin typeface="楷体" panose="02010609060101010101" pitchFamily="49" charset="-122"/>
                <a:ea typeface="楷体" panose="02010609060101010101" pitchFamily="49" charset="-122"/>
              </a:rPr>
              <a:t>1</a:t>
            </a:r>
            <a:r>
              <a:rPr lang="zh-CN" altLang="en-US" sz="2800" dirty="0">
                <a:latin typeface="楷体" panose="02010609060101010101" pitchFamily="49" charset="-122"/>
                <a:ea typeface="楷体" panose="02010609060101010101" pitchFamily="49" charset="-122"/>
              </a:rPr>
              <a:t>复加 </a:t>
            </a:r>
            <a:r>
              <a:rPr lang="en-US" altLang="zh-CN" sz="2800" dirty="0">
                <a:latin typeface="楷体" panose="02010609060101010101" pitchFamily="49" charset="-122"/>
                <a:ea typeface="楷体" panose="02010609060101010101" pitchFamily="49" charset="-122"/>
              </a:rPr>
              <a:t>= </a:t>
            </a:r>
            <a:r>
              <a:rPr lang="en-US" altLang="zh-CN" sz="2800" dirty="0" smtClean="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次实加</a:t>
            </a:r>
          </a:p>
        </p:txBody>
      </p:sp>
      <p:sp>
        <p:nvSpPr>
          <p:cNvPr id="99345" name="Text Box 17"/>
          <p:cNvSpPr txBox="1">
            <a:spLocks noChangeArrowheads="1"/>
          </p:cNvSpPr>
          <p:nvPr/>
        </p:nvSpPr>
        <p:spPr bwMode="auto">
          <a:xfrm>
            <a:off x="107950" y="3573463"/>
            <a:ext cx="44640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30000"/>
              </a:spcBef>
              <a:buFontTx/>
              <a:buNone/>
            </a:pPr>
            <a:r>
              <a:rPr lang="zh-CN" altLang="en-US" sz="2800" dirty="0">
                <a:solidFill>
                  <a:srgbClr val="FFFF00"/>
                </a:solidFill>
                <a:latin typeface="楷体" panose="02010609060101010101" pitchFamily="49" charset="-122"/>
                <a:ea typeface="楷体" panose="02010609060101010101" pitchFamily="49" charset="-122"/>
              </a:rPr>
              <a:t>直接计算</a:t>
            </a:r>
            <a:r>
              <a:rPr lang="en-US" altLang="zh-CN" sz="2800" i="1" dirty="0">
                <a:solidFill>
                  <a:srgbClr val="FFFF00"/>
                </a:solidFill>
                <a:latin typeface="+mn-lt"/>
                <a:ea typeface="楷体" panose="02010609060101010101" pitchFamily="49" charset="-122"/>
              </a:rPr>
              <a:t>N</a:t>
            </a:r>
            <a:r>
              <a:rPr lang="zh-CN" altLang="en-US" sz="2800" dirty="0">
                <a:solidFill>
                  <a:srgbClr val="FFFF00"/>
                </a:solidFill>
                <a:latin typeface="楷体" panose="02010609060101010101" pitchFamily="49" charset="-122"/>
                <a:ea typeface="楷体" panose="02010609060101010101" pitchFamily="49" charset="-122"/>
              </a:rPr>
              <a:t>点</a:t>
            </a:r>
            <a:r>
              <a:rPr lang="en-US" altLang="zh-CN" sz="2800" dirty="0">
                <a:solidFill>
                  <a:srgbClr val="FFFF00"/>
                </a:solidFill>
                <a:latin typeface="楷体" panose="02010609060101010101" pitchFamily="49" charset="-122"/>
                <a:ea typeface="楷体" panose="02010609060101010101" pitchFamily="49" charset="-122"/>
              </a:rPr>
              <a:t>DFT</a:t>
            </a:r>
            <a:r>
              <a:rPr lang="zh-CN" altLang="en-US" sz="2800" dirty="0">
                <a:solidFill>
                  <a:srgbClr val="FFFF00"/>
                </a:solidFill>
                <a:latin typeface="楷体" panose="02010609060101010101" pitchFamily="49" charset="-122"/>
                <a:ea typeface="楷体" panose="02010609060101010101" pitchFamily="49" charset="-122"/>
              </a:rPr>
              <a:t>需要：</a:t>
            </a:r>
          </a:p>
        </p:txBody>
      </p:sp>
      <p:graphicFrame>
        <p:nvGraphicFramePr>
          <p:cNvPr id="99347" name="Object 19"/>
          <p:cNvGraphicFramePr>
            <a:graphicFrameLocks noChangeAspect="1"/>
          </p:cNvGraphicFramePr>
          <p:nvPr>
            <p:extLst>
              <p:ext uri="{D42A27DB-BD31-4B8C-83A1-F6EECF244321}">
                <p14:modId xmlns:p14="http://schemas.microsoft.com/office/powerpoint/2010/main" val="829253602"/>
              </p:ext>
            </p:extLst>
          </p:nvPr>
        </p:nvGraphicFramePr>
        <p:xfrm>
          <a:off x="2166938" y="4135438"/>
          <a:ext cx="585787" cy="519112"/>
        </p:xfrm>
        <a:graphic>
          <a:graphicData uri="http://schemas.openxmlformats.org/presentationml/2006/ole">
            <mc:AlternateContent xmlns:mc="http://schemas.openxmlformats.org/markup-compatibility/2006">
              <mc:Choice xmlns:v="urn:schemas-microsoft-com:vml" Requires="v">
                <p:oleObj spid="_x0000_s13488" name="公式" r:id="rId11" imgW="180841" imgH="152400" progId="Equation.3">
                  <p:embed/>
                </p:oleObj>
              </mc:Choice>
              <mc:Fallback>
                <p:oleObj name="公式" r:id="rId11" imgW="180841" imgH="152400" progId="Equation.3">
                  <p:embed/>
                  <p:pic>
                    <p:nvPicPr>
                      <p:cNvPr id="0" name="Object 1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66938" y="4135438"/>
                        <a:ext cx="58578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9349" name="Text Box 21"/>
          <p:cNvSpPr txBox="1">
            <a:spLocks noChangeArrowheads="1"/>
          </p:cNvSpPr>
          <p:nvPr/>
        </p:nvSpPr>
        <p:spPr bwMode="auto">
          <a:xfrm>
            <a:off x="539750" y="4135438"/>
            <a:ext cx="1727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latin typeface="楷体" panose="02010609060101010101" pitchFamily="49" charset="-122"/>
                <a:ea typeface="楷体" panose="02010609060101010101" pitchFamily="49" charset="-122"/>
              </a:rPr>
              <a:t>复数乘法</a:t>
            </a:r>
          </a:p>
        </p:txBody>
      </p:sp>
      <p:graphicFrame>
        <p:nvGraphicFramePr>
          <p:cNvPr id="99350" name="Object 22"/>
          <p:cNvGraphicFramePr>
            <a:graphicFrameLocks noChangeAspect="1"/>
          </p:cNvGraphicFramePr>
          <p:nvPr>
            <p:extLst>
              <p:ext uri="{D42A27DB-BD31-4B8C-83A1-F6EECF244321}">
                <p14:modId xmlns:p14="http://schemas.microsoft.com/office/powerpoint/2010/main" val="2422954862"/>
              </p:ext>
            </p:extLst>
          </p:nvPr>
        </p:nvGraphicFramePr>
        <p:xfrm>
          <a:off x="4845050" y="4206875"/>
          <a:ext cx="1493838" cy="519113"/>
        </p:xfrm>
        <a:graphic>
          <a:graphicData uri="http://schemas.openxmlformats.org/presentationml/2006/ole">
            <mc:AlternateContent xmlns:mc="http://schemas.openxmlformats.org/markup-compatibility/2006">
              <mc:Choice xmlns:v="urn:schemas-microsoft-com:vml" Requires="v">
                <p:oleObj spid="_x0000_s13489" name="公式" r:id="rId13" imgW="533598" imgH="152400" progId="Equation.3">
                  <p:embed/>
                </p:oleObj>
              </mc:Choice>
              <mc:Fallback>
                <p:oleObj name="公式" r:id="rId13" imgW="533598" imgH="152400" progId="Equation.3">
                  <p:embed/>
                  <p:pic>
                    <p:nvPicPr>
                      <p:cNvPr id="0" name="Object 2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45050" y="4206875"/>
                        <a:ext cx="149383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9351" name="Object 23"/>
          <p:cNvGraphicFramePr>
            <a:graphicFrameLocks/>
          </p:cNvGraphicFramePr>
          <p:nvPr>
            <p:extLst>
              <p:ext uri="{D42A27DB-BD31-4B8C-83A1-F6EECF244321}">
                <p14:modId xmlns:p14="http://schemas.microsoft.com/office/powerpoint/2010/main" val="2249969962"/>
              </p:ext>
            </p:extLst>
          </p:nvPr>
        </p:nvGraphicFramePr>
        <p:xfrm>
          <a:off x="7145338" y="4783138"/>
          <a:ext cx="1978025" cy="519112"/>
        </p:xfrm>
        <a:graphic>
          <a:graphicData uri="http://schemas.openxmlformats.org/presentationml/2006/ole">
            <mc:AlternateContent xmlns:mc="http://schemas.openxmlformats.org/markup-compatibility/2006">
              <mc:Choice xmlns:v="urn:schemas-microsoft-com:vml" Requires="v">
                <p:oleObj spid="_x0000_s13490" name="公式" r:id="rId15" imgW="828580" imgH="152400" progId="Equation.3">
                  <p:embed/>
                </p:oleObj>
              </mc:Choice>
              <mc:Fallback>
                <p:oleObj name="公式" r:id="rId15" imgW="828580" imgH="152400" progId="Equation.3">
                  <p:embed/>
                  <p:pic>
                    <p:nvPicPr>
                      <p:cNvPr id="0" name="Object 23"/>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145338" y="4783138"/>
                        <a:ext cx="19780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9352" name="Text Box 24"/>
          <p:cNvSpPr txBox="1">
            <a:spLocks noChangeArrowheads="1"/>
          </p:cNvSpPr>
          <p:nvPr/>
        </p:nvSpPr>
        <p:spPr bwMode="auto">
          <a:xfrm>
            <a:off x="3189288" y="4135438"/>
            <a:ext cx="1727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latin typeface="楷体" panose="02010609060101010101" pitchFamily="49" charset="-122"/>
                <a:ea typeface="楷体" panose="02010609060101010101" pitchFamily="49" charset="-122"/>
              </a:rPr>
              <a:t>复数加法</a:t>
            </a:r>
          </a:p>
        </p:txBody>
      </p:sp>
      <p:sp>
        <p:nvSpPr>
          <p:cNvPr id="99353" name="Text Box 25"/>
          <p:cNvSpPr txBox="1">
            <a:spLocks noChangeArrowheads="1"/>
          </p:cNvSpPr>
          <p:nvPr/>
        </p:nvSpPr>
        <p:spPr bwMode="auto">
          <a:xfrm>
            <a:off x="541338" y="4711700"/>
            <a:ext cx="1727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a:latin typeface="楷体" panose="02010609060101010101" pitchFamily="49" charset="-122"/>
                <a:ea typeface="楷体" panose="02010609060101010101" pitchFamily="49" charset="-122"/>
              </a:rPr>
              <a:t>实数乘法</a:t>
            </a:r>
          </a:p>
        </p:txBody>
      </p:sp>
      <p:sp>
        <p:nvSpPr>
          <p:cNvPr id="99354" name="Text Box 26"/>
          <p:cNvSpPr txBox="1">
            <a:spLocks noChangeArrowheads="1"/>
          </p:cNvSpPr>
          <p:nvPr/>
        </p:nvSpPr>
        <p:spPr bwMode="auto">
          <a:xfrm>
            <a:off x="3189288" y="4740275"/>
            <a:ext cx="1727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a:latin typeface="楷体" panose="02010609060101010101" pitchFamily="49" charset="-122"/>
                <a:ea typeface="楷体" panose="02010609060101010101" pitchFamily="49" charset="-122"/>
              </a:rPr>
              <a:t>实数加法</a:t>
            </a:r>
          </a:p>
        </p:txBody>
      </p:sp>
      <p:sp>
        <p:nvSpPr>
          <p:cNvPr id="99355" name="Rectangle 27"/>
          <p:cNvSpPr>
            <a:spLocks noChangeArrowheads="1"/>
          </p:cNvSpPr>
          <p:nvPr/>
        </p:nvSpPr>
        <p:spPr bwMode="auto">
          <a:xfrm>
            <a:off x="150813" y="5308600"/>
            <a:ext cx="86264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lnSpc>
                <a:spcPct val="115000"/>
              </a:lnSpc>
              <a:spcBef>
                <a:spcPct val="10000"/>
              </a:spcBef>
              <a:defRPr/>
            </a:pPr>
            <a:r>
              <a:rPr lang="zh-CN" altLang="en-US" sz="2800" dirty="0">
                <a:latin typeface="楷体" panose="02010609060101010101" pitchFamily="49" charset="-122"/>
                <a:ea typeface="楷体" panose="02010609060101010101" pitchFamily="49" charset="-122"/>
              </a:rPr>
              <a:t>直接计算</a:t>
            </a:r>
            <a:r>
              <a:rPr lang="en-US" altLang="zh-CN" sz="2800" i="1" dirty="0">
                <a:latin typeface="+mn-lt"/>
                <a:ea typeface="楷体" panose="02010609060101010101" pitchFamily="49" charset="-122"/>
              </a:rPr>
              <a:t>DFT</a:t>
            </a:r>
            <a:r>
              <a:rPr lang="zh-CN" altLang="en-US" sz="2800" dirty="0">
                <a:latin typeface="楷体" panose="02010609060101010101" pitchFamily="49" charset="-122"/>
                <a:ea typeface="楷体" panose="02010609060101010101" pitchFamily="49" charset="-122"/>
              </a:rPr>
              <a:t>，乘法次数和加法次数都是和</a:t>
            </a:r>
            <a:r>
              <a:rPr lang="en-US" altLang="zh-CN" sz="2800" i="1" dirty="0">
                <a:latin typeface="+mn-lt"/>
                <a:ea typeface="楷体" panose="02010609060101010101" pitchFamily="49" charset="-122"/>
              </a:rPr>
              <a:t>N</a:t>
            </a:r>
            <a:r>
              <a:rPr lang="en-US" altLang="zh-CN" sz="2800" baseline="30000" dirty="0">
                <a:latin typeface="+mn-lt"/>
                <a:ea typeface="楷体" panose="02010609060101010101" pitchFamily="49" charset="-122"/>
              </a:rPr>
              <a:t>2</a:t>
            </a:r>
            <a:r>
              <a:rPr lang="zh-CN" altLang="en-US" sz="2800" dirty="0">
                <a:latin typeface="楷体" panose="02010609060101010101" pitchFamily="49" charset="-122"/>
                <a:ea typeface="楷体" panose="02010609060101010101" pitchFamily="49" charset="-122"/>
              </a:rPr>
              <a:t>成正比的，当</a:t>
            </a:r>
            <a:r>
              <a:rPr lang="en-US" altLang="zh-CN" sz="2800" i="1" dirty="0">
                <a:latin typeface="+mn-lt"/>
                <a:ea typeface="楷体" panose="02010609060101010101" pitchFamily="49" charset="-122"/>
              </a:rPr>
              <a:t>N</a:t>
            </a:r>
            <a:r>
              <a:rPr lang="zh-CN" altLang="en-US" sz="2800" dirty="0">
                <a:latin typeface="楷体" panose="02010609060101010101" pitchFamily="49" charset="-122"/>
                <a:ea typeface="楷体" panose="02010609060101010101" pitchFamily="49" charset="-122"/>
              </a:rPr>
              <a:t>很大时，运算量是无法忍受的。如：</a:t>
            </a:r>
            <a:r>
              <a:rPr lang="en-US" altLang="zh-CN" sz="2800" i="1" dirty="0">
                <a:latin typeface="+mn-lt"/>
                <a:ea typeface="楷体" panose="02010609060101010101" pitchFamily="49" charset="-122"/>
              </a:rPr>
              <a:t>N</a:t>
            </a:r>
            <a:r>
              <a:rPr lang="en-US" altLang="zh-CN" sz="2800" dirty="0">
                <a:latin typeface="+mn-lt"/>
                <a:ea typeface="楷体" panose="02010609060101010101" pitchFamily="49" charset="-122"/>
              </a:rPr>
              <a:t>=1024</a:t>
            </a:r>
            <a:r>
              <a:rPr lang="zh-CN" altLang="en-US" b="0" dirty="0">
                <a:latin typeface="楷体" panose="02010609060101010101" pitchFamily="49" charset="-122"/>
                <a:ea typeface="楷体" panose="02010609060101010101" pitchFamily="49" charset="-122"/>
              </a:rPr>
              <a:t> </a:t>
            </a:r>
          </a:p>
        </p:txBody>
      </p:sp>
      <p:sp>
        <p:nvSpPr>
          <p:cNvPr id="99356" name="Text Box 28"/>
          <p:cNvSpPr txBox="1">
            <a:spLocks noChangeArrowheads="1"/>
          </p:cNvSpPr>
          <p:nvPr/>
        </p:nvSpPr>
        <p:spPr bwMode="auto">
          <a:xfrm>
            <a:off x="3203575" y="1052513"/>
            <a:ext cx="54006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dirty="0">
                <a:latin typeface="楷体_GB2312" pitchFamily="49" charset="-122"/>
                <a:ea typeface="楷体_GB2312" pitchFamily="49" charset="-122"/>
              </a:rPr>
              <a:t>  </a:t>
            </a:r>
            <a:r>
              <a:rPr lang="zh-CN" altLang="en-US" sz="2800" dirty="0">
                <a:latin typeface="楷体" panose="02010609060101010101" pitchFamily="49" charset="-122"/>
                <a:ea typeface="楷体" panose="02010609060101010101" pitchFamily="49" charset="-122"/>
              </a:rPr>
              <a:t>次复数乘法</a:t>
            </a:r>
            <a:r>
              <a:rPr lang="zh-CN" altLang="en-US" sz="2800" dirty="0">
                <a:latin typeface="楷体_GB2312" pitchFamily="49" charset="-122"/>
                <a:ea typeface="楷体_GB2312" pitchFamily="49" charset="-122"/>
              </a:rPr>
              <a:t>，   </a:t>
            </a:r>
            <a:r>
              <a:rPr lang="zh-CN" altLang="en-US" sz="2800" dirty="0">
                <a:latin typeface="楷体" panose="02010609060101010101" pitchFamily="49" charset="-122"/>
                <a:ea typeface="楷体" panose="02010609060101010101" pitchFamily="49" charset="-122"/>
              </a:rPr>
              <a:t>次复数加法</a:t>
            </a:r>
          </a:p>
        </p:txBody>
      </p:sp>
      <p:sp>
        <p:nvSpPr>
          <p:cNvPr id="99357" name="Text Box 29"/>
          <p:cNvSpPr txBox="1">
            <a:spLocks noChangeArrowheads="1"/>
          </p:cNvSpPr>
          <p:nvPr/>
        </p:nvSpPr>
        <p:spPr bwMode="auto">
          <a:xfrm>
            <a:off x="3635375" y="1700213"/>
            <a:ext cx="54006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latin typeface="楷体" panose="02010609060101010101" pitchFamily="49" charset="-122"/>
                <a:ea typeface="楷体" panose="02010609060101010101" pitchFamily="49" charset="-122"/>
              </a:rPr>
              <a:t>次复数乘法</a:t>
            </a:r>
            <a:r>
              <a:rPr lang="zh-CN" altLang="en-US" sz="2800" dirty="0">
                <a:latin typeface="楷体_GB2312" pitchFamily="49" charset="-122"/>
                <a:ea typeface="楷体_GB2312" pitchFamily="49" charset="-122"/>
              </a:rPr>
              <a:t>，      </a:t>
            </a:r>
            <a:r>
              <a:rPr lang="zh-CN" altLang="en-US" sz="2800" dirty="0">
                <a:latin typeface="楷体" panose="02010609060101010101" pitchFamily="49" charset="-122"/>
                <a:ea typeface="楷体" panose="02010609060101010101" pitchFamily="49" charset="-122"/>
              </a:rPr>
              <a:t>次复数加法</a:t>
            </a:r>
          </a:p>
        </p:txBody>
      </p:sp>
      <p:sp>
        <p:nvSpPr>
          <p:cNvPr id="99359" name="Text Box 31"/>
          <p:cNvSpPr txBox="1">
            <a:spLocks noChangeArrowheads="1"/>
          </p:cNvSpPr>
          <p:nvPr/>
        </p:nvSpPr>
        <p:spPr bwMode="auto">
          <a:xfrm>
            <a:off x="3203575" y="1081088"/>
            <a:ext cx="14398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i="1">
                <a:solidFill>
                  <a:srgbClr val="FFFF00"/>
                </a:solidFill>
                <a:ea typeface="楷体_GB2312" pitchFamily="49" charset="-122"/>
              </a:rPr>
              <a:t>N</a:t>
            </a:r>
            <a:endParaRPr lang="en-US" altLang="zh-CN" sz="2800">
              <a:solidFill>
                <a:srgbClr val="FFFF00"/>
              </a:solidFill>
              <a:ea typeface="楷体_GB2312" pitchFamily="49" charset="-122"/>
            </a:endParaRPr>
          </a:p>
        </p:txBody>
      </p:sp>
      <p:sp>
        <p:nvSpPr>
          <p:cNvPr id="99362" name="Text Box 34"/>
          <p:cNvSpPr txBox="1">
            <a:spLocks noChangeArrowheads="1"/>
          </p:cNvSpPr>
          <p:nvPr/>
        </p:nvSpPr>
        <p:spPr bwMode="auto">
          <a:xfrm>
            <a:off x="3217863" y="1700213"/>
            <a:ext cx="1930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i="1">
                <a:solidFill>
                  <a:srgbClr val="FFFF00"/>
                </a:solidFill>
                <a:ea typeface="楷体_GB2312" pitchFamily="49" charset="-122"/>
              </a:rPr>
              <a:t>N</a:t>
            </a:r>
            <a:r>
              <a:rPr lang="en-US" altLang="zh-CN" sz="2800" baseline="30000">
                <a:solidFill>
                  <a:srgbClr val="FFFF00"/>
                </a:solidFill>
                <a:ea typeface="楷体_GB2312" pitchFamily="49" charset="-122"/>
              </a:rPr>
              <a:t>2</a:t>
            </a:r>
            <a:endParaRPr lang="en-US" altLang="zh-CN" sz="2800">
              <a:solidFill>
                <a:srgbClr val="FFFF00"/>
              </a:solidFill>
              <a:ea typeface="楷体_GB2312" pitchFamily="49" charset="-122"/>
            </a:endParaRPr>
          </a:p>
        </p:txBody>
      </p:sp>
      <p:sp>
        <p:nvSpPr>
          <p:cNvPr id="99363" name="Text Box 35"/>
          <p:cNvSpPr txBox="1">
            <a:spLocks noChangeArrowheads="1"/>
          </p:cNvSpPr>
          <p:nvPr/>
        </p:nvSpPr>
        <p:spPr bwMode="auto">
          <a:xfrm>
            <a:off x="1648299" y="2995386"/>
            <a:ext cx="29162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dirty="0" smtClean="0">
                <a:latin typeface="楷体" panose="02010609060101010101" pitchFamily="49" charset="-122"/>
                <a:ea typeface="楷体" panose="02010609060101010101" pitchFamily="49" charset="-122"/>
              </a:rPr>
              <a:t>4         2</a:t>
            </a:r>
            <a:endParaRPr lang="en-US" altLang="zh-CN" sz="2800" dirty="0">
              <a:latin typeface="楷体" panose="02010609060101010101" pitchFamily="49" charset="-122"/>
              <a:ea typeface="楷体" panose="02010609060101010101" pitchFamily="49" charset="-122"/>
            </a:endParaRPr>
          </a:p>
        </p:txBody>
      </p:sp>
      <p:sp>
        <p:nvSpPr>
          <p:cNvPr id="99364" name="Text Box 36"/>
          <p:cNvSpPr txBox="1">
            <a:spLocks noChangeArrowheads="1"/>
          </p:cNvSpPr>
          <p:nvPr/>
        </p:nvSpPr>
        <p:spPr bwMode="auto">
          <a:xfrm>
            <a:off x="6559550" y="2997200"/>
            <a:ext cx="9366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latin typeface="楷体" panose="02010609060101010101" pitchFamily="49" charset="-122"/>
                <a:ea typeface="楷体" panose="02010609060101010101" pitchFamily="49" charset="-122"/>
              </a:rPr>
              <a:t>2</a:t>
            </a:r>
          </a:p>
        </p:txBody>
      </p:sp>
      <p:sp>
        <p:nvSpPr>
          <p:cNvPr id="99365" name="Text Box 37"/>
          <p:cNvSpPr txBox="1">
            <a:spLocks noChangeArrowheads="1"/>
          </p:cNvSpPr>
          <p:nvPr/>
        </p:nvSpPr>
        <p:spPr bwMode="auto">
          <a:xfrm>
            <a:off x="5608638" y="1066800"/>
            <a:ext cx="1584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i="1">
                <a:solidFill>
                  <a:srgbClr val="FFFF00"/>
                </a:solidFill>
                <a:ea typeface="楷体_GB2312" pitchFamily="49" charset="-122"/>
              </a:rPr>
              <a:t>N-</a:t>
            </a:r>
            <a:r>
              <a:rPr lang="en-US" altLang="zh-CN" sz="2800">
                <a:solidFill>
                  <a:srgbClr val="FFFF00"/>
                </a:solidFill>
                <a:ea typeface="楷体_GB2312" pitchFamily="49" charset="-122"/>
              </a:rPr>
              <a:t>1</a:t>
            </a:r>
          </a:p>
        </p:txBody>
      </p:sp>
      <p:sp>
        <p:nvSpPr>
          <p:cNvPr id="99366" name="Text Box 38"/>
          <p:cNvSpPr txBox="1">
            <a:spLocks noChangeArrowheads="1"/>
          </p:cNvSpPr>
          <p:nvPr/>
        </p:nvSpPr>
        <p:spPr bwMode="auto">
          <a:xfrm>
            <a:off x="5722938" y="1685925"/>
            <a:ext cx="23764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i="1">
                <a:solidFill>
                  <a:srgbClr val="FFFF00"/>
                </a:solidFill>
                <a:ea typeface="楷体_GB2312" pitchFamily="49" charset="-122"/>
              </a:rPr>
              <a:t>N</a:t>
            </a:r>
            <a:r>
              <a:rPr lang="en-US" altLang="zh-CN" sz="2800">
                <a:solidFill>
                  <a:srgbClr val="FFFF00"/>
                </a:solidFill>
                <a:ea typeface="楷体_GB2312" pitchFamily="49" charset="-122"/>
              </a:rPr>
              <a:t>(</a:t>
            </a:r>
            <a:r>
              <a:rPr lang="en-US" altLang="zh-CN" sz="2800" i="1">
                <a:solidFill>
                  <a:srgbClr val="FFFF00"/>
                </a:solidFill>
                <a:ea typeface="楷体_GB2312" pitchFamily="49" charset="-122"/>
              </a:rPr>
              <a:t>N</a:t>
            </a:r>
            <a:r>
              <a:rPr lang="en-US" altLang="zh-CN" sz="2800">
                <a:solidFill>
                  <a:srgbClr val="FFFF00"/>
                </a:solidFill>
                <a:ea typeface="楷体_GB2312" pitchFamily="49" charset="-122"/>
              </a:rPr>
              <a:t>-1)</a:t>
            </a:r>
          </a:p>
        </p:txBody>
      </p:sp>
      <p:graphicFrame>
        <p:nvGraphicFramePr>
          <p:cNvPr id="99371" name="Object 43"/>
          <p:cNvGraphicFramePr>
            <a:graphicFrameLocks/>
          </p:cNvGraphicFramePr>
          <p:nvPr>
            <p:extLst>
              <p:ext uri="{D42A27DB-BD31-4B8C-83A1-F6EECF244321}">
                <p14:modId xmlns:p14="http://schemas.microsoft.com/office/powerpoint/2010/main" val="2090334057"/>
              </p:ext>
            </p:extLst>
          </p:nvPr>
        </p:nvGraphicFramePr>
        <p:xfrm>
          <a:off x="4746625" y="4732338"/>
          <a:ext cx="2468563" cy="584200"/>
        </p:xfrm>
        <a:graphic>
          <a:graphicData uri="http://schemas.openxmlformats.org/presentationml/2006/ole">
            <mc:AlternateContent xmlns:mc="http://schemas.openxmlformats.org/markup-compatibility/2006">
              <mc:Choice xmlns:v="urn:schemas-microsoft-com:vml" Requires="v">
                <p:oleObj spid="_x0000_s13491" name="公式" r:id="rId17" imgW="1047938" imgH="181004" progId="Equation.3">
                  <p:embed/>
                </p:oleObj>
              </mc:Choice>
              <mc:Fallback>
                <p:oleObj name="公式" r:id="rId17" imgW="1047938" imgH="181004" progId="Equation.3">
                  <p:embed/>
                  <p:pic>
                    <p:nvPicPr>
                      <p:cNvPr id="0" name="Object 43"/>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46625" y="4732338"/>
                        <a:ext cx="2468563"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9332"/>
                                        </p:tgtEl>
                                        <p:attrNameLst>
                                          <p:attrName>style.visibility</p:attrName>
                                        </p:attrNameLst>
                                      </p:cBhvr>
                                      <p:to>
                                        <p:strVal val="visible"/>
                                      </p:to>
                                    </p:set>
                                    <p:animEffect transition="in" filter="blinds(horizontal)">
                                      <p:cBhvr>
                                        <p:cTn id="7" dur="500"/>
                                        <p:tgtEl>
                                          <p:spTgt spid="993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9336"/>
                                        </p:tgtEl>
                                        <p:attrNameLst>
                                          <p:attrName>style.visibility</p:attrName>
                                        </p:attrNameLst>
                                      </p:cBhvr>
                                      <p:to>
                                        <p:strVal val="visible"/>
                                      </p:to>
                                    </p:set>
                                    <p:animEffect transition="in" filter="blinds(horizontal)">
                                      <p:cBhvr>
                                        <p:cTn id="12" dur="500"/>
                                        <p:tgtEl>
                                          <p:spTgt spid="9933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9356"/>
                                        </p:tgtEl>
                                        <p:attrNameLst>
                                          <p:attrName>style.visibility</p:attrName>
                                        </p:attrNameLst>
                                      </p:cBhvr>
                                      <p:to>
                                        <p:strVal val="visible"/>
                                      </p:to>
                                    </p:set>
                                    <p:animEffect transition="in" filter="blinds(horizontal)">
                                      <p:cBhvr>
                                        <p:cTn id="17" dur="500"/>
                                        <p:tgtEl>
                                          <p:spTgt spid="9935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9359"/>
                                        </p:tgtEl>
                                        <p:attrNameLst>
                                          <p:attrName>style.visibility</p:attrName>
                                        </p:attrNameLst>
                                      </p:cBhvr>
                                      <p:to>
                                        <p:strVal val="visible"/>
                                      </p:to>
                                    </p:set>
                                    <p:animEffect transition="in" filter="blinds(horizontal)">
                                      <p:cBhvr>
                                        <p:cTn id="22" dur="500"/>
                                        <p:tgtEl>
                                          <p:spTgt spid="9935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9365"/>
                                        </p:tgtEl>
                                        <p:attrNameLst>
                                          <p:attrName>style.visibility</p:attrName>
                                        </p:attrNameLst>
                                      </p:cBhvr>
                                      <p:to>
                                        <p:strVal val="visible"/>
                                      </p:to>
                                    </p:set>
                                    <p:animEffect transition="in" filter="blinds(horizontal)">
                                      <p:cBhvr>
                                        <p:cTn id="27" dur="500"/>
                                        <p:tgtEl>
                                          <p:spTgt spid="9936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99339"/>
                                        </p:tgtEl>
                                        <p:attrNameLst>
                                          <p:attrName>style.visibility</p:attrName>
                                        </p:attrNameLst>
                                      </p:cBhvr>
                                      <p:to>
                                        <p:strVal val="visible"/>
                                      </p:to>
                                    </p:set>
                                    <p:animEffect transition="in" filter="blinds(horizontal)">
                                      <p:cBhvr>
                                        <p:cTn id="32" dur="500"/>
                                        <p:tgtEl>
                                          <p:spTgt spid="9933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99357"/>
                                        </p:tgtEl>
                                        <p:attrNameLst>
                                          <p:attrName>style.visibility</p:attrName>
                                        </p:attrNameLst>
                                      </p:cBhvr>
                                      <p:to>
                                        <p:strVal val="visible"/>
                                      </p:to>
                                    </p:set>
                                    <p:animEffect transition="in" filter="blinds(horizontal)">
                                      <p:cBhvr>
                                        <p:cTn id="37" dur="500"/>
                                        <p:tgtEl>
                                          <p:spTgt spid="9935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99362"/>
                                        </p:tgtEl>
                                        <p:attrNameLst>
                                          <p:attrName>style.visibility</p:attrName>
                                        </p:attrNameLst>
                                      </p:cBhvr>
                                      <p:to>
                                        <p:strVal val="visible"/>
                                      </p:to>
                                    </p:set>
                                    <p:animEffect transition="in" filter="blinds(horizontal)">
                                      <p:cBhvr>
                                        <p:cTn id="42" dur="500"/>
                                        <p:tgtEl>
                                          <p:spTgt spid="9936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99366"/>
                                        </p:tgtEl>
                                        <p:attrNameLst>
                                          <p:attrName>style.visibility</p:attrName>
                                        </p:attrNameLst>
                                      </p:cBhvr>
                                      <p:to>
                                        <p:strVal val="visible"/>
                                      </p:to>
                                    </p:set>
                                    <p:animEffect transition="in" filter="blinds(horizontal)">
                                      <p:cBhvr>
                                        <p:cTn id="47" dur="500"/>
                                        <p:tgtEl>
                                          <p:spTgt spid="9936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99334"/>
                                        </p:tgtEl>
                                        <p:attrNameLst>
                                          <p:attrName>style.visibility</p:attrName>
                                        </p:attrNameLst>
                                      </p:cBhvr>
                                      <p:to>
                                        <p:strVal val="visible"/>
                                      </p:to>
                                    </p:set>
                                    <p:animEffect transition="in" filter="blinds(horizontal)">
                                      <p:cBhvr>
                                        <p:cTn id="52" dur="500"/>
                                        <p:tgtEl>
                                          <p:spTgt spid="9933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99337"/>
                                        </p:tgtEl>
                                        <p:attrNameLst>
                                          <p:attrName>style.visibility</p:attrName>
                                        </p:attrNameLst>
                                      </p:cBhvr>
                                      <p:to>
                                        <p:strVal val="visible"/>
                                      </p:to>
                                    </p:set>
                                    <p:animEffect transition="in" filter="blinds(horizontal)">
                                      <p:cBhvr>
                                        <p:cTn id="57" dur="500"/>
                                        <p:tgtEl>
                                          <p:spTgt spid="9933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99343"/>
                                        </p:tgtEl>
                                        <p:attrNameLst>
                                          <p:attrName>style.visibility</p:attrName>
                                        </p:attrNameLst>
                                      </p:cBhvr>
                                      <p:to>
                                        <p:strVal val="visible"/>
                                      </p:to>
                                    </p:set>
                                    <p:animEffect transition="in" filter="blinds(horizontal)">
                                      <p:cBhvr>
                                        <p:cTn id="62" dur="500"/>
                                        <p:tgtEl>
                                          <p:spTgt spid="99343"/>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99363"/>
                                        </p:tgtEl>
                                        <p:attrNameLst>
                                          <p:attrName>style.visibility</p:attrName>
                                        </p:attrNameLst>
                                      </p:cBhvr>
                                      <p:to>
                                        <p:strVal val="visible"/>
                                      </p:to>
                                    </p:set>
                                    <p:animEffect transition="in" filter="blinds(horizontal)">
                                      <p:cBhvr>
                                        <p:cTn id="67" dur="500"/>
                                        <p:tgtEl>
                                          <p:spTgt spid="99363"/>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99344"/>
                                        </p:tgtEl>
                                        <p:attrNameLst>
                                          <p:attrName>style.visibility</p:attrName>
                                        </p:attrNameLst>
                                      </p:cBhvr>
                                      <p:to>
                                        <p:strVal val="visible"/>
                                      </p:to>
                                    </p:set>
                                    <p:animEffect transition="in" filter="blinds(horizontal)">
                                      <p:cBhvr>
                                        <p:cTn id="72" dur="500"/>
                                        <p:tgtEl>
                                          <p:spTgt spid="99344"/>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99364"/>
                                        </p:tgtEl>
                                        <p:attrNameLst>
                                          <p:attrName>style.visibility</p:attrName>
                                        </p:attrNameLst>
                                      </p:cBhvr>
                                      <p:to>
                                        <p:strVal val="visible"/>
                                      </p:to>
                                    </p:set>
                                    <p:animEffect transition="in" filter="blinds(horizontal)">
                                      <p:cBhvr>
                                        <p:cTn id="77" dur="500"/>
                                        <p:tgtEl>
                                          <p:spTgt spid="99364"/>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99345"/>
                                        </p:tgtEl>
                                        <p:attrNameLst>
                                          <p:attrName>style.visibility</p:attrName>
                                        </p:attrNameLst>
                                      </p:cBhvr>
                                      <p:to>
                                        <p:strVal val="visible"/>
                                      </p:to>
                                    </p:set>
                                    <p:animEffect transition="in" filter="blinds(horizontal)">
                                      <p:cBhvr>
                                        <p:cTn id="82" dur="500"/>
                                        <p:tgtEl>
                                          <p:spTgt spid="99345"/>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99349"/>
                                        </p:tgtEl>
                                        <p:attrNameLst>
                                          <p:attrName>style.visibility</p:attrName>
                                        </p:attrNameLst>
                                      </p:cBhvr>
                                      <p:to>
                                        <p:strVal val="visible"/>
                                      </p:to>
                                    </p:set>
                                    <p:animEffect transition="in" filter="blinds(horizontal)">
                                      <p:cBhvr>
                                        <p:cTn id="87" dur="500"/>
                                        <p:tgtEl>
                                          <p:spTgt spid="99349"/>
                                        </p:tgtEl>
                                      </p:cBhvr>
                                    </p:animEffect>
                                  </p:childTnLst>
                                </p:cTn>
                              </p:par>
                              <p:par>
                                <p:cTn id="88" presetID="3" presetClass="entr" presetSubtype="10" fill="hold" grpId="0" nodeType="withEffect">
                                  <p:stCondLst>
                                    <p:cond delay="0"/>
                                  </p:stCondLst>
                                  <p:childTnLst>
                                    <p:set>
                                      <p:cBhvr>
                                        <p:cTn id="89" dur="1" fill="hold">
                                          <p:stCondLst>
                                            <p:cond delay="0"/>
                                          </p:stCondLst>
                                        </p:cTn>
                                        <p:tgtEl>
                                          <p:spTgt spid="99352"/>
                                        </p:tgtEl>
                                        <p:attrNameLst>
                                          <p:attrName>style.visibility</p:attrName>
                                        </p:attrNameLst>
                                      </p:cBhvr>
                                      <p:to>
                                        <p:strVal val="visible"/>
                                      </p:to>
                                    </p:set>
                                    <p:animEffect transition="in" filter="blinds(horizontal)">
                                      <p:cBhvr>
                                        <p:cTn id="90" dur="500"/>
                                        <p:tgtEl>
                                          <p:spTgt spid="99352"/>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3" presetClass="entr" presetSubtype="10" fill="hold" nodeType="clickEffect">
                                  <p:stCondLst>
                                    <p:cond delay="0"/>
                                  </p:stCondLst>
                                  <p:childTnLst>
                                    <p:set>
                                      <p:cBhvr>
                                        <p:cTn id="94" dur="1" fill="hold">
                                          <p:stCondLst>
                                            <p:cond delay="0"/>
                                          </p:stCondLst>
                                        </p:cTn>
                                        <p:tgtEl>
                                          <p:spTgt spid="99347"/>
                                        </p:tgtEl>
                                        <p:attrNameLst>
                                          <p:attrName>style.visibility</p:attrName>
                                        </p:attrNameLst>
                                      </p:cBhvr>
                                      <p:to>
                                        <p:strVal val="visible"/>
                                      </p:to>
                                    </p:set>
                                    <p:animEffect transition="in" filter="blinds(horizontal)">
                                      <p:cBhvr>
                                        <p:cTn id="95" dur="500"/>
                                        <p:tgtEl>
                                          <p:spTgt spid="99347"/>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3" presetClass="entr" presetSubtype="10" fill="hold" nodeType="clickEffect">
                                  <p:stCondLst>
                                    <p:cond delay="0"/>
                                  </p:stCondLst>
                                  <p:childTnLst>
                                    <p:set>
                                      <p:cBhvr>
                                        <p:cTn id="99" dur="1" fill="hold">
                                          <p:stCondLst>
                                            <p:cond delay="0"/>
                                          </p:stCondLst>
                                        </p:cTn>
                                        <p:tgtEl>
                                          <p:spTgt spid="99350"/>
                                        </p:tgtEl>
                                        <p:attrNameLst>
                                          <p:attrName>style.visibility</p:attrName>
                                        </p:attrNameLst>
                                      </p:cBhvr>
                                      <p:to>
                                        <p:strVal val="visible"/>
                                      </p:to>
                                    </p:set>
                                    <p:animEffect transition="in" filter="blinds(horizontal)">
                                      <p:cBhvr>
                                        <p:cTn id="100" dur="500"/>
                                        <p:tgtEl>
                                          <p:spTgt spid="99350"/>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3" presetClass="entr" presetSubtype="10" fill="hold" grpId="0" nodeType="clickEffect">
                                  <p:stCondLst>
                                    <p:cond delay="0"/>
                                  </p:stCondLst>
                                  <p:childTnLst>
                                    <p:set>
                                      <p:cBhvr>
                                        <p:cTn id="104" dur="1" fill="hold">
                                          <p:stCondLst>
                                            <p:cond delay="0"/>
                                          </p:stCondLst>
                                        </p:cTn>
                                        <p:tgtEl>
                                          <p:spTgt spid="99353"/>
                                        </p:tgtEl>
                                        <p:attrNameLst>
                                          <p:attrName>style.visibility</p:attrName>
                                        </p:attrNameLst>
                                      </p:cBhvr>
                                      <p:to>
                                        <p:strVal val="visible"/>
                                      </p:to>
                                    </p:set>
                                    <p:animEffect transition="in" filter="blinds(horizontal)">
                                      <p:cBhvr>
                                        <p:cTn id="105" dur="500"/>
                                        <p:tgtEl>
                                          <p:spTgt spid="99353"/>
                                        </p:tgtEl>
                                      </p:cBhvr>
                                    </p:animEffect>
                                  </p:childTnLst>
                                </p:cTn>
                              </p:par>
                              <p:par>
                                <p:cTn id="106" presetID="3" presetClass="entr" presetSubtype="10" fill="hold" grpId="0" nodeType="withEffect">
                                  <p:stCondLst>
                                    <p:cond delay="0"/>
                                  </p:stCondLst>
                                  <p:childTnLst>
                                    <p:set>
                                      <p:cBhvr>
                                        <p:cTn id="107" dur="1" fill="hold">
                                          <p:stCondLst>
                                            <p:cond delay="0"/>
                                          </p:stCondLst>
                                        </p:cTn>
                                        <p:tgtEl>
                                          <p:spTgt spid="99354"/>
                                        </p:tgtEl>
                                        <p:attrNameLst>
                                          <p:attrName>style.visibility</p:attrName>
                                        </p:attrNameLst>
                                      </p:cBhvr>
                                      <p:to>
                                        <p:strVal val="visible"/>
                                      </p:to>
                                    </p:set>
                                    <p:animEffect transition="in" filter="blinds(horizontal)">
                                      <p:cBhvr>
                                        <p:cTn id="108" dur="500"/>
                                        <p:tgtEl>
                                          <p:spTgt spid="99354"/>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3" presetClass="entr" presetSubtype="10" fill="hold" nodeType="clickEffect">
                                  <p:stCondLst>
                                    <p:cond delay="0"/>
                                  </p:stCondLst>
                                  <p:childTnLst>
                                    <p:set>
                                      <p:cBhvr>
                                        <p:cTn id="112" dur="1" fill="hold">
                                          <p:stCondLst>
                                            <p:cond delay="0"/>
                                          </p:stCondLst>
                                        </p:cTn>
                                        <p:tgtEl>
                                          <p:spTgt spid="99342"/>
                                        </p:tgtEl>
                                        <p:attrNameLst>
                                          <p:attrName>style.visibility</p:attrName>
                                        </p:attrNameLst>
                                      </p:cBhvr>
                                      <p:to>
                                        <p:strVal val="visible"/>
                                      </p:to>
                                    </p:set>
                                    <p:animEffect transition="in" filter="blinds(horizontal)">
                                      <p:cBhvr>
                                        <p:cTn id="113" dur="500"/>
                                        <p:tgtEl>
                                          <p:spTgt spid="99342"/>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3" presetClass="entr" presetSubtype="10" fill="hold" nodeType="clickEffect">
                                  <p:stCondLst>
                                    <p:cond delay="0"/>
                                  </p:stCondLst>
                                  <p:childTnLst>
                                    <p:set>
                                      <p:cBhvr>
                                        <p:cTn id="117" dur="1" fill="hold">
                                          <p:stCondLst>
                                            <p:cond delay="0"/>
                                          </p:stCondLst>
                                        </p:cTn>
                                        <p:tgtEl>
                                          <p:spTgt spid="99371"/>
                                        </p:tgtEl>
                                        <p:attrNameLst>
                                          <p:attrName>style.visibility</p:attrName>
                                        </p:attrNameLst>
                                      </p:cBhvr>
                                      <p:to>
                                        <p:strVal val="visible"/>
                                      </p:to>
                                    </p:set>
                                    <p:animEffect transition="in" filter="blinds(horizontal)">
                                      <p:cBhvr>
                                        <p:cTn id="118" dur="500"/>
                                        <p:tgtEl>
                                          <p:spTgt spid="99371"/>
                                        </p:tgtEl>
                                      </p:cBhvr>
                                    </p:animEffec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3" presetClass="entr" presetSubtype="10" fill="hold" nodeType="clickEffect">
                                  <p:stCondLst>
                                    <p:cond delay="0"/>
                                  </p:stCondLst>
                                  <p:childTnLst>
                                    <p:set>
                                      <p:cBhvr>
                                        <p:cTn id="122" dur="1" fill="hold">
                                          <p:stCondLst>
                                            <p:cond delay="0"/>
                                          </p:stCondLst>
                                        </p:cTn>
                                        <p:tgtEl>
                                          <p:spTgt spid="99351"/>
                                        </p:tgtEl>
                                        <p:attrNameLst>
                                          <p:attrName>style.visibility</p:attrName>
                                        </p:attrNameLst>
                                      </p:cBhvr>
                                      <p:to>
                                        <p:strVal val="visible"/>
                                      </p:to>
                                    </p:set>
                                    <p:animEffect transition="in" filter="blinds(horizontal)">
                                      <p:cBhvr>
                                        <p:cTn id="123" dur="500"/>
                                        <p:tgtEl>
                                          <p:spTgt spid="99351"/>
                                        </p:tgtEl>
                                      </p:cBhvr>
                                    </p:animEffect>
                                  </p:childTnLst>
                                </p:cTn>
                              </p:par>
                            </p:childTnLst>
                          </p:cTn>
                        </p:par>
                      </p:childTnLst>
                    </p:cTn>
                  </p:par>
                  <p:par>
                    <p:cTn id="124" fill="hold" nodeType="clickPar">
                      <p:stCondLst>
                        <p:cond delay="indefinite"/>
                      </p:stCondLst>
                      <p:childTnLst>
                        <p:par>
                          <p:cTn id="125" fill="hold" nodeType="withGroup">
                            <p:stCondLst>
                              <p:cond delay="0"/>
                            </p:stCondLst>
                            <p:childTnLst>
                              <p:par>
                                <p:cTn id="126" presetID="3" presetClass="entr" presetSubtype="10" fill="hold" grpId="0" nodeType="clickEffect">
                                  <p:stCondLst>
                                    <p:cond delay="0"/>
                                  </p:stCondLst>
                                  <p:childTnLst>
                                    <p:set>
                                      <p:cBhvr>
                                        <p:cTn id="127" dur="1" fill="hold">
                                          <p:stCondLst>
                                            <p:cond delay="0"/>
                                          </p:stCondLst>
                                        </p:cTn>
                                        <p:tgtEl>
                                          <p:spTgt spid="99355"/>
                                        </p:tgtEl>
                                        <p:attrNameLst>
                                          <p:attrName>style.visibility</p:attrName>
                                        </p:attrNameLst>
                                      </p:cBhvr>
                                      <p:to>
                                        <p:strVal val="visible"/>
                                      </p:to>
                                    </p:set>
                                    <p:animEffect transition="in" filter="blinds(horizontal)">
                                      <p:cBhvr>
                                        <p:cTn id="128" dur="500"/>
                                        <p:tgtEl>
                                          <p:spTgt spid="99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6" grpId="0"/>
      <p:bldP spid="99339" grpId="0"/>
      <p:bldP spid="99343" grpId="0"/>
      <p:bldP spid="99344" grpId="0"/>
      <p:bldP spid="99345" grpId="0"/>
      <p:bldP spid="99349" grpId="0"/>
      <p:bldP spid="99352" grpId="0"/>
      <p:bldP spid="99353" grpId="0"/>
      <p:bldP spid="99354" grpId="0"/>
      <p:bldP spid="99355" grpId="0"/>
      <p:bldP spid="99356" grpId="0"/>
      <p:bldP spid="99357" grpId="0"/>
      <p:bldP spid="99359" grpId="0"/>
      <p:bldP spid="99362" grpId="0"/>
      <p:bldP spid="99363" grpId="0"/>
      <p:bldP spid="99364" grpId="0"/>
      <p:bldP spid="99365" grpId="0"/>
      <p:bldP spid="9936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6" name="Text Box 4"/>
          <p:cNvSpPr txBox="1">
            <a:spLocks noChangeArrowheads="1"/>
          </p:cNvSpPr>
          <p:nvPr/>
        </p:nvSpPr>
        <p:spPr bwMode="auto">
          <a:xfrm>
            <a:off x="107950" y="136525"/>
            <a:ext cx="59039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a:latin typeface="楷体" panose="02010609060101010101" pitchFamily="49" charset="-122"/>
                <a:ea typeface="楷体" panose="02010609060101010101" pitchFamily="49" charset="-122"/>
              </a:rPr>
              <a:t>二、改善</a:t>
            </a:r>
            <a:r>
              <a:rPr lang="en-US" altLang="zh-CN" sz="2800">
                <a:latin typeface="楷体" panose="02010609060101010101" pitchFamily="49" charset="-122"/>
                <a:ea typeface="楷体" panose="02010609060101010101" pitchFamily="49" charset="-122"/>
              </a:rPr>
              <a:t>DFT</a:t>
            </a:r>
            <a:r>
              <a:rPr lang="zh-CN" altLang="en-US" sz="2800">
                <a:latin typeface="楷体" panose="02010609060101010101" pitchFamily="49" charset="-122"/>
                <a:ea typeface="楷体" panose="02010609060101010101" pitchFamily="49" charset="-122"/>
              </a:rPr>
              <a:t>运算效率的基本途径</a:t>
            </a:r>
          </a:p>
        </p:txBody>
      </p:sp>
      <p:grpSp>
        <p:nvGrpSpPr>
          <p:cNvPr id="100372" name="Group 20"/>
          <p:cNvGrpSpPr>
            <a:grpSpLocks/>
          </p:cNvGrpSpPr>
          <p:nvPr/>
        </p:nvGrpSpPr>
        <p:grpSpPr bwMode="auto">
          <a:xfrm>
            <a:off x="323850" y="842963"/>
            <a:ext cx="3240088" cy="617537"/>
            <a:chOff x="204" y="533"/>
            <a:chExt cx="2041" cy="389"/>
          </a:xfrm>
        </p:grpSpPr>
        <p:sp>
          <p:nvSpPr>
            <p:cNvPr id="14357" name="Text Box 5"/>
            <p:cNvSpPr txBox="1">
              <a:spLocks noChangeArrowheads="1"/>
            </p:cNvSpPr>
            <p:nvPr/>
          </p:nvSpPr>
          <p:spPr bwMode="auto">
            <a:xfrm>
              <a:off x="204" y="542"/>
              <a:ext cx="20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a:latin typeface="楷体" panose="02010609060101010101" pitchFamily="49" charset="-122"/>
                  <a:ea typeface="楷体" panose="02010609060101010101" pitchFamily="49" charset="-122"/>
                </a:rPr>
                <a:t>利用    的特性</a:t>
              </a:r>
            </a:p>
          </p:txBody>
        </p:sp>
        <p:graphicFrame>
          <p:nvGraphicFramePr>
            <p:cNvPr id="14358" name="Object 6"/>
            <p:cNvGraphicFramePr>
              <a:graphicFrameLocks noChangeAspect="1"/>
            </p:cNvGraphicFramePr>
            <p:nvPr/>
          </p:nvGraphicFramePr>
          <p:xfrm>
            <a:off x="730" y="533"/>
            <a:ext cx="450" cy="389"/>
          </p:xfrm>
          <a:graphic>
            <a:graphicData uri="http://schemas.openxmlformats.org/presentationml/2006/ole">
              <mc:AlternateContent xmlns:mc="http://schemas.openxmlformats.org/markup-compatibility/2006">
                <mc:Choice xmlns:v="urn:schemas-microsoft-com:vml" Requires="v">
                  <p:oleObj spid="_x0000_s14521" name="公式" r:id="rId3" imgW="228752" imgH="190383" progId="Equation.3">
                    <p:embed/>
                  </p:oleObj>
                </mc:Choice>
                <mc:Fallback>
                  <p:oleObj name="公式" r:id="rId3" imgW="228752" imgH="190383"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 y="533"/>
                          <a:ext cx="450" cy="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0373" name="Group 21"/>
          <p:cNvGrpSpPr>
            <a:grpSpLocks/>
          </p:cNvGrpSpPr>
          <p:nvPr/>
        </p:nvGrpSpPr>
        <p:grpSpPr bwMode="auto">
          <a:xfrm>
            <a:off x="395288" y="1563688"/>
            <a:ext cx="3529012" cy="617537"/>
            <a:chOff x="249" y="1108"/>
            <a:chExt cx="2223" cy="389"/>
          </a:xfrm>
        </p:grpSpPr>
        <p:sp>
          <p:nvSpPr>
            <p:cNvPr id="14355" name="Text Box 8"/>
            <p:cNvSpPr txBox="1">
              <a:spLocks noChangeArrowheads="1"/>
            </p:cNvSpPr>
            <p:nvPr/>
          </p:nvSpPr>
          <p:spPr bwMode="auto">
            <a:xfrm>
              <a:off x="249" y="1117"/>
              <a:ext cx="222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latin typeface="楷体" panose="02010609060101010101" pitchFamily="49" charset="-122"/>
                  <a:ea typeface="楷体" panose="02010609060101010101" pitchFamily="49" charset="-122"/>
                </a:rPr>
                <a:t>1</a:t>
              </a:r>
              <a:r>
                <a:rPr lang="zh-CN" altLang="en-US" sz="2800">
                  <a:latin typeface="楷体" panose="02010609060101010101" pitchFamily="49" charset="-122"/>
                  <a:ea typeface="楷体" panose="02010609060101010101" pitchFamily="49" charset="-122"/>
                </a:rPr>
                <a:t>、   的共轭对称性</a:t>
              </a:r>
            </a:p>
          </p:txBody>
        </p:sp>
        <p:graphicFrame>
          <p:nvGraphicFramePr>
            <p:cNvPr id="14356" name="Object 9"/>
            <p:cNvGraphicFramePr>
              <a:graphicFrameLocks noChangeAspect="1"/>
            </p:cNvGraphicFramePr>
            <p:nvPr/>
          </p:nvGraphicFramePr>
          <p:xfrm>
            <a:off x="585" y="1108"/>
            <a:ext cx="450" cy="389"/>
          </p:xfrm>
          <a:graphic>
            <a:graphicData uri="http://schemas.openxmlformats.org/presentationml/2006/ole">
              <mc:AlternateContent xmlns:mc="http://schemas.openxmlformats.org/markup-compatibility/2006">
                <mc:Choice xmlns:v="urn:schemas-microsoft-com:vml" Requires="v">
                  <p:oleObj spid="_x0000_s14522" name="公式" r:id="rId5" imgW="228752" imgH="190383" progId="Equation.3">
                    <p:embed/>
                  </p:oleObj>
                </mc:Choice>
                <mc:Fallback>
                  <p:oleObj name="公式" r:id="rId5" imgW="228752" imgH="190383"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 y="1108"/>
                          <a:ext cx="450" cy="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0374" name="Group 22"/>
          <p:cNvGrpSpPr>
            <a:grpSpLocks/>
          </p:cNvGrpSpPr>
          <p:nvPr/>
        </p:nvGrpSpPr>
        <p:grpSpPr bwMode="auto">
          <a:xfrm>
            <a:off x="395288" y="2355850"/>
            <a:ext cx="3529012" cy="617538"/>
            <a:chOff x="249" y="1661"/>
            <a:chExt cx="2223" cy="389"/>
          </a:xfrm>
        </p:grpSpPr>
        <p:sp>
          <p:nvSpPr>
            <p:cNvPr id="14353" name="Text Box 10"/>
            <p:cNvSpPr txBox="1">
              <a:spLocks noChangeArrowheads="1"/>
            </p:cNvSpPr>
            <p:nvPr/>
          </p:nvSpPr>
          <p:spPr bwMode="auto">
            <a:xfrm>
              <a:off x="249" y="1661"/>
              <a:ext cx="222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latin typeface="楷体" panose="02010609060101010101" pitchFamily="49" charset="-122"/>
                  <a:ea typeface="楷体" panose="02010609060101010101" pitchFamily="49" charset="-122"/>
                </a:rPr>
                <a:t>2</a:t>
              </a:r>
              <a:r>
                <a:rPr lang="zh-CN" altLang="en-US" sz="2800">
                  <a:latin typeface="楷体" panose="02010609060101010101" pitchFamily="49" charset="-122"/>
                  <a:ea typeface="楷体" panose="02010609060101010101" pitchFamily="49" charset="-122"/>
                </a:rPr>
                <a:t>、   的周期性</a:t>
              </a:r>
            </a:p>
          </p:txBody>
        </p:sp>
        <p:graphicFrame>
          <p:nvGraphicFramePr>
            <p:cNvPr id="14354" name="Object 11"/>
            <p:cNvGraphicFramePr>
              <a:graphicFrameLocks noChangeAspect="1"/>
            </p:cNvGraphicFramePr>
            <p:nvPr/>
          </p:nvGraphicFramePr>
          <p:xfrm>
            <a:off x="567" y="1661"/>
            <a:ext cx="450" cy="389"/>
          </p:xfrm>
          <a:graphic>
            <a:graphicData uri="http://schemas.openxmlformats.org/presentationml/2006/ole">
              <mc:AlternateContent xmlns:mc="http://schemas.openxmlformats.org/markup-compatibility/2006">
                <mc:Choice xmlns:v="urn:schemas-microsoft-com:vml" Requires="v">
                  <p:oleObj spid="_x0000_s14523" name="公式" r:id="rId7" imgW="228752" imgH="190383" progId="Equation.3">
                    <p:embed/>
                  </p:oleObj>
                </mc:Choice>
                <mc:Fallback>
                  <p:oleObj name="公式" r:id="rId7" imgW="228752" imgH="190383" progId="Equation.3">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7" y="1661"/>
                          <a:ext cx="450" cy="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0376" name="Group 24"/>
          <p:cNvGrpSpPr>
            <a:grpSpLocks/>
          </p:cNvGrpSpPr>
          <p:nvPr/>
        </p:nvGrpSpPr>
        <p:grpSpPr bwMode="auto">
          <a:xfrm>
            <a:off x="395288" y="3133725"/>
            <a:ext cx="3529012" cy="631825"/>
            <a:chOff x="249" y="2205"/>
            <a:chExt cx="2223" cy="398"/>
          </a:xfrm>
        </p:grpSpPr>
        <p:sp>
          <p:nvSpPr>
            <p:cNvPr id="14351" name="Text Box 12"/>
            <p:cNvSpPr txBox="1">
              <a:spLocks noChangeArrowheads="1"/>
            </p:cNvSpPr>
            <p:nvPr/>
          </p:nvSpPr>
          <p:spPr bwMode="auto">
            <a:xfrm>
              <a:off x="249" y="2205"/>
              <a:ext cx="222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latin typeface="楷体" panose="02010609060101010101" pitchFamily="49" charset="-122"/>
                  <a:ea typeface="楷体" panose="02010609060101010101" pitchFamily="49" charset="-122"/>
                </a:rPr>
                <a:t>3</a:t>
              </a:r>
              <a:r>
                <a:rPr lang="zh-CN" altLang="en-US" sz="2800">
                  <a:latin typeface="楷体" panose="02010609060101010101" pitchFamily="49" charset="-122"/>
                  <a:ea typeface="楷体" panose="02010609060101010101" pitchFamily="49" charset="-122"/>
                </a:rPr>
                <a:t>、   的可约性</a:t>
              </a:r>
            </a:p>
          </p:txBody>
        </p:sp>
        <p:graphicFrame>
          <p:nvGraphicFramePr>
            <p:cNvPr id="14352" name="Object 13"/>
            <p:cNvGraphicFramePr>
              <a:graphicFrameLocks noChangeAspect="1"/>
            </p:cNvGraphicFramePr>
            <p:nvPr/>
          </p:nvGraphicFramePr>
          <p:xfrm>
            <a:off x="567" y="2214"/>
            <a:ext cx="450" cy="389"/>
          </p:xfrm>
          <a:graphic>
            <a:graphicData uri="http://schemas.openxmlformats.org/presentationml/2006/ole">
              <mc:AlternateContent xmlns:mc="http://schemas.openxmlformats.org/markup-compatibility/2006">
                <mc:Choice xmlns:v="urn:schemas-microsoft-com:vml" Requires="v">
                  <p:oleObj spid="_x0000_s14524" name="公式" r:id="rId9" imgW="228752" imgH="190383" progId="Equation.3">
                    <p:embed/>
                  </p:oleObj>
                </mc:Choice>
                <mc:Fallback>
                  <p:oleObj name="公式" r:id="rId9" imgW="228752" imgH="190383"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7" y="2214"/>
                          <a:ext cx="450" cy="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00366" name="Object 14"/>
          <p:cNvGraphicFramePr>
            <a:graphicFrameLocks noChangeAspect="1"/>
          </p:cNvGraphicFramePr>
          <p:nvPr>
            <p:extLst>
              <p:ext uri="{D42A27DB-BD31-4B8C-83A1-F6EECF244321}">
                <p14:modId xmlns:p14="http://schemas.microsoft.com/office/powerpoint/2010/main" val="1830905380"/>
              </p:ext>
            </p:extLst>
          </p:nvPr>
        </p:nvGraphicFramePr>
        <p:xfrm>
          <a:off x="4140200" y="1577975"/>
          <a:ext cx="2397125" cy="641350"/>
        </p:xfrm>
        <a:graphic>
          <a:graphicData uri="http://schemas.openxmlformats.org/presentationml/2006/ole">
            <mc:AlternateContent xmlns:mc="http://schemas.openxmlformats.org/markup-compatibility/2006">
              <mc:Choice xmlns:v="urn:schemas-microsoft-com:vml" Requires="v">
                <p:oleObj spid="_x0000_s14525" name="公式" r:id="rId11" imgW="857233" imgH="190383" progId="Equation.3">
                  <p:embed/>
                </p:oleObj>
              </mc:Choice>
              <mc:Fallback>
                <p:oleObj name="公式" r:id="rId11" imgW="857233" imgH="190383" progId="Equation.3">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40200" y="1577975"/>
                        <a:ext cx="2397125"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0367" name="Object 15"/>
          <p:cNvGraphicFramePr>
            <a:graphicFrameLocks noChangeAspect="1"/>
          </p:cNvGraphicFramePr>
          <p:nvPr>
            <p:extLst>
              <p:ext uri="{D42A27DB-BD31-4B8C-83A1-F6EECF244321}">
                <p14:modId xmlns:p14="http://schemas.microsoft.com/office/powerpoint/2010/main" val="53183822"/>
              </p:ext>
            </p:extLst>
          </p:nvPr>
        </p:nvGraphicFramePr>
        <p:xfrm>
          <a:off x="3708400" y="2387600"/>
          <a:ext cx="4017963" cy="641350"/>
        </p:xfrm>
        <a:graphic>
          <a:graphicData uri="http://schemas.openxmlformats.org/presentationml/2006/ole">
            <mc:AlternateContent xmlns:mc="http://schemas.openxmlformats.org/markup-compatibility/2006">
              <mc:Choice xmlns:v="urn:schemas-microsoft-com:vml" Requires="v">
                <p:oleObj spid="_x0000_s14526" name="公式" r:id="rId13" imgW="1466925" imgH="190383" progId="Equation.3">
                  <p:embed/>
                </p:oleObj>
              </mc:Choice>
              <mc:Fallback>
                <p:oleObj name="公式" r:id="rId13" imgW="1466925" imgH="190383" progId="Equation.3">
                  <p:embed/>
                  <p:pic>
                    <p:nvPicPr>
                      <p:cNvPr id="0" name="Object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08400" y="2387600"/>
                        <a:ext cx="4017963"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0368" name="Object 16"/>
          <p:cNvGraphicFramePr>
            <a:graphicFrameLocks noChangeAspect="1"/>
          </p:cNvGraphicFramePr>
          <p:nvPr>
            <p:extLst>
              <p:ext uri="{D42A27DB-BD31-4B8C-83A1-F6EECF244321}">
                <p14:modId xmlns:p14="http://schemas.microsoft.com/office/powerpoint/2010/main" val="1368008248"/>
              </p:ext>
            </p:extLst>
          </p:nvPr>
        </p:nvGraphicFramePr>
        <p:xfrm>
          <a:off x="3563938" y="3163888"/>
          <a:ext cx="1992312" cy="641350"/>
        </p:xfrm>
        <a:graphic>
          <a:graphicData uri="http://schemas.openxmlformats.org/presentationml/2006/ole">
            <mc:AlternateContent xmlns:mc="http://schemas.openxmlformats.org/markup-compatibility/2006">
              <mc:Choice xmlns:v="urn:schemas-microsoft-com:vml" Requires="v">
                <p:oleObj spid="_x0000_s14527" name="公式" r:id="rId15" imgW="705045" imgH="190383" progId="Equation.3">
                  <p:embed/>
                </p:oleObj>
              </mc:Choice>
              <mc:Fallback>
                <p:oleObj name="公式" r:id="rId15" imgW="705045" imgH="190383" progId="Equation.3">
                  <p:embed/>
                  <p:pic>
                    <p:nvPicPr>
                      <p:cNvPr id="0" name="Object 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63938" y="3163888"/>
                        <a:ext cx="1992312"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0369" name="Object 17"/>
          <p:cNvGraphicFramePr>
            <a:graphicFrameLocks noChangeAspect="1"/>
          </p:cNvGraphicFramePr>
          <p:nvPr>
            <p:extLst>
              <p:ext uri="{D42A27DB-BD31-4B8C-83A1-F6EECF244321}">
                <p14:modId xmlns:p14="http://schemas.microsoft.com/office/powerpoint/2010/main" val="576712917"/>
              </p:ext>
            </p:extLst>
          </p:nvPr>
        </p:nvGraphicFramePr>
        <p:xfrm>
          <a:off x="5795963" y="3163888"/>
          <a:ext cx="2127250" cy="641350"/>
        </p:xfrm>
        <a:graphic>
          <a:graphicData uri="http://schemas.openxmlformats.org/presentationml/2006/ole">
            <mc:AlternateContent xmlns:mc="http://schemas.openxmlformats.org/markup-compatibility/2006">
              <mc:Choice xmlns:v="urn:schemas-microsoft-com:vml" Requires="v">
                <p:oleObj spid="_x0000_s14528" name="公式" r:id="rId17" imgW="752486" imgH="190383" progId="Equation.3">
                  <p:embed/>
                </p:oleObj>
              </mc:Choice>
              <mc:Fallback>
                <p:oleObj name="公式" r:id="rId17" imgW="752486" imgH="190383" progId="Equation.3">
                  <p:embed/>
                  <p:pic>
                    <p:nvPicPr>
                      <p:cNvPr id="0" name="Object 1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795963" y="3163888"/>
                        <a:ext cx="21272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0370" name="Text Box 18"/>
          <p:cNvSpPr txBox="1">
            <a:spLocks noChangeArrowheads="1"/>
          </p:cNvSpPr>
          <p:nvPr/>
        </p:nvSpPr>
        <p:spPr bwMode="auto">
          <a:xfrm>
            <a:off x="323850" y="3883025"/>
            <a:ext cx="8280400"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buFontTx/>
              <a:buNone/>
            </a:pPr>
            <a:r>
              <a:rPr lang="zh-CN" altLang="en-US" sz="2800">
                <a:latin typeface="楷体" panose="02010609060101010101" pitchFamily="49" charset="-122"/>
                <a:ea typeface="楷体" panose="02010609060101010101" pitchFamily="49" charset="-122"/>
              </a:rPr>
              <a:t>利用这些性质，可以使</a:t>
            </a:r>
            <a:r>
              <a:rPr lang="en-US" altLang="zh-CN" sz="2800">
                <a:latin typeface="楷体" panose="02010609060101010101" pitchFamily="49" charset="-122"/>
                <a:ea typeface="楷体" panose="02010609060101010101" pitchFamily="49" charset="-122"/>
              </a:rPr>
              <a:t>DFT</a:t>
            </a:r>
            <a:r>
              <a:rPr lang="zh-CN" altLang="en-US" sz="2800">
                <a:latin typeface="楷体" panose="02010609060101010101" pitchFamily="49" charset="-122"/>
                <a:ea typeface="楷体" panose="02010609060101010101" pitchFamily="49" charset="-122"/>
              </a:rPr>
              <a:t>运算中有些项可以合并，可以将长序列的</a:t>
            </a:r>
            <a:r>
              <a:rPr lang="en-US" altLang="zh-CN" sz="2800">
                <a:latin typeface="楷体" panose="02010609060101010101" pitchFamily="49" charset="-122"/>
                <a:ea typeface="楷体" panose="02010609060101010101" pitchFamily="49" charset="-122"/>
              </a:rPr>
              <a:t>DFT</a:t>
            </a:r>
            <a:r>
              <a:rPr lang="zh-CN" altLang="en-US" sz="2800">
                <a:latin typeface="楷体" panose="02010609060101010101" pitchFamily="49" charset="-122"/>
                <a:ea typeface="楷体" panose="02010609060101010101" pitchFamily="49" charset="-122"/>
              </a:rPr>
              <a:t>分解为短序列的</a:t>
            </a:r>
            <a:r>
              <a:rPr lang="en-US" altLang="zh-CN" sz="2800">
                <a:latin typeface="楷体" panose="02010609060101010101" pitchFamily="49" charset="-122"/>
                <a:ea typeface="楷体" panose="02010609060101010101" pitchFamily="49" charset="-122"/>
              </a:rPr>
              <a:t>DFT</a:t>
            </a:r>
            <a:r>
              <a:rPr lang="zh-CN" altLang="en-US" sz="2800">
                <a:latin typeface="楷体" panose="02010609060101010101" pitchFamily="49" charset="-122"/>
                <a:ea typeface="楷体" panose="02010609060101010101" pitchFamily="49" charset="-122"/>
              </a:rPr>
              <a:t>。</a:t>
            </a:r>
          </a:p>
        </p:txBody>
      </p:sp>
      <p:sp>
        <p:nvSpPr>
          <p:cNvPr id="100371" name="Text Box 19"/>
          <p:cNvSpPr txBox="1">
            <a:spLocks noChangeArrowheads="1"/>
          </p:cNvSpPr>
          <p:nvPr/>
        </p:nvSpPr>
        <p:spPr bwMode="auto">
          <a:xfrm>
            <a:off x="395288" y="5180013"/>
            <a:ext cx="7777162" cy="62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spcBef>
                <a:spcPct val="50000"/>
              </a:spcBef>
              <a:buFontTx/>
              <a:buNone/>
            </a:pPr>
            <a:r>
              <a:rPr lang="zh-CN" altLang="en-US" sz="2800">
                <a:latin typeface="楷体" panose="02010609060101010101" pitchFamily="49" charset="-122"/>
                <a:ea typeface="楷体" panose="02010609060101010101" pitchFamily="49" charset="-122"/>
              </a:rPr>
              <a:t>快速傅里叶变换算法分为两大类：</a:t>
            </a:r>
            <a:r>
              <a:rPr lang="en-US" altLang="zh-CN" sz="2800">
                <a:latin typeface="楷体" panose="02010609060101010101" pitchFamily="49" charset="-122"/>
                <a:ea typeface="楷体" panose="02010609060101010101" pitchFamily="49" charset="-122"/>
              </a:rPr>
              <a:t>DIT</a:t>
            </a:r>
            <a:r>
              <a:rPr lang="zh-CN" altLang="en-US" sz="2800">
                <a:latin typeface="楷体" panose="02010609060101010101" pitchFamily="49" charset="-122"/>
                <a:ea typeface="楷体" panose="02010609060101010101" pitchFamily="49" charset="-122"/>
              </a:rPr>
              <a:t>和</a:t>
            </a:r>
            <a:r>
              <a:rPr lang="en-US" altLang="zh-CN" sz="2800">
                <a:latin typeface="楷体" panose="02010609060101010101" pitchFamily="49" charset="-122"/>
                <a:ea typeface="楷体" panose="02010609060101010101" pitchFamily="49" charset="-122"/>
              </a:rPr>
              <a:t>DIF</a:t>
            </a:r>
          </a:p>
        </p:txBody>
      </p:sp>
      <p:sp>
        <p:nvSpPr>
          <p:cNvPr id="100377" name="Text Box 25"/>
          <p:cNvSpPr txBox="1">
            <a:spLocks noChangeArrowheads="1"/>
          </p:cNvSpPr>
          <p:nvPr/>
        </p:nvSpPr>
        <p:spPr bwMode="auto">
          <a:xfrm>
            <a:off x="7235825" y="6092825"/>
            <a:ext cx="1511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a:latin typeface="楷体" panose="02010609060101010101" pitchFamily="49" charset="-122"/>
                <a:ea typeface="楷体" panose="02010609060101010101" pitchFamily="49" charset="-122"/>
                <a:hlinkClick r:id="rId19" action="ppaction://hlinksldjump"/>
              </a:rPr>
              <a:t>返回目录</a:t>
            </a:r>
            <a:endParaRPr lang="zh-CN" altLang="en-US" sz="2400">
              <a:latin typeface="楷体" panose="02010609060101010101" pitchFamily="49" charset="-122"/>
              <a:ea typeface="楷体" panose="02010609060101010101" pitchFamily="49" charset="-122"/>
            </a:endParaRPr>
          </a:p>
        </p:txBody>
      </p:sp>
      <p:graphicFrame>
        <p:nvGraphicFramePr>
          <p:cNvPr id="24" name="Object 14"/>
          <p:cNvGraphicFramePr>
            <a:graphicFrameLocks noChangeAspect="1"/>
          </p:cNvGraphicFramePr>
          <p:nvPr>
            <p:extLst>
              <p:ext uri="{D42A27DB-BD31-4B8C-83A1-F6EECF244321}">
                <p14:modId xmlns:p14="http://schemas.microsoft.com/office/powerpoint/2010/main" val="1178697245"/>
              </p:ext>
            </p:extLst>
          </p:nvPr>
        </p:nvGraphicFramePr>
        <p:xfrm>
          <a:off x="5003800" y="468313"/>
          <a:ext cx="2600325" cy="944562"/>
        </p:xfrm>
        <a:graphic>
          <a:graphicData uri="http://schemas.openxmlformats.org/presentationml/2006/ole">
            <mc:AlternateContent xmlns:mc="http://schemas.openxmlformats.org/markup-compatibility/2006">
              <mc:Choice xmlns:v="urn:schemas-microsoft-com:vml" Requires="v">
                <p:oleObj spid="_x0000_s14529" name="公式" r:id="rId20" imgW="943191" imgH="314178" progId="Equation.3">
                  <p:embed/>
                </p:oleObj>
              </mc:Choice>
              <mc:Fallback>
                <p:oleObj name="公式" r:id="rId20" imgW="943191" imgH="314178" progId="Equation.3">
                  <p:embed/>
                  <p:pic>
                    <p:nvPicPr>
                      <p:cNvPr id="0" name="Object 1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003800" y="468313"/>
                        <a:ext cx="2600325" cy="944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0356"/>
                                        </p:tgtEl>
                                        <p:attrNameLst>
                                          <p:attrName>style.visibility</p:attrName>
                                        </p:attrNameLst>
                                      </p:cBhvr>
                                      <p:to>
                                        <p:strVal val="visible"/>
                                      </p:to>
                                    </p:set>
                                    <p:animEffect transition="in" filter="blinds(horizontal)">
                                      <p:cBhvr>
                                        <p:cTn id="7" dur="500"/>
                                        <p:tgtEl>
                                          <p:spTgt spid="10035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00372"/>
                                        </p:tgtEl>
                                        <p:attrNameLst>
                                          <p:attrName>style.visibility</p:attrName>
                                        </p:attrNameLst>
                                      </p:cBhvr>
                                      <p:to>
                                        <p:strVal val="visible"/>
                                      </p:to>
                                    </p:set>
                                    <p:animEffect transition="in" filter="blinds(horizontal)">
                                      <p:cBhvr>
                                        <p:cTn id="12" dur="500"/>
                                        <p:tgtEl>
                                          <p:spTgt spid="10037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blinds(horizontal)">
                                      <p:cBhvr>
                                        <p:cTn id="17" dur="500"/>
                                        <p:tgtEl>
                                          <p:spTgt spid="2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00373"/>
                                        </p:tgtEl>
                                        <p:attrNameLst>
                                          <p:attrName>style.visibility</p:attrName>
                                        </p:attrNameLst>
                                      </p:cBhvr>
                                      <p:to>
                                        <p:strVal val="visible"/>
                                      </p:to>
                                    </p:set>
                                    <p:animEffect transition="in" filter="blinds(horizontal)">
                                      <p:cBhvr>
                                        <p:cTn id="22" dur="500"/>
                                        <p:tgtEl>
                                          <p:spTgt spid="10037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00366"/>
                                        </p:tgtEl>
                                        <p:attrNameLst>
                                          <p:attrName>style.visibility</p:attrName>
                                        </p:attrNameLst>
                                      </p:cBhvr>
                                      <p:to>
                                        <p:strVal val="visible"/>
                                      </p:to>
                                    </p:set>
                                    <p:animEffect transition="in" filter="blinds(horizontal)">
                                      <p:cBhvr>
                                        <p:cTn id="27" dur="500"/>
                                        <p:tgtEl>
                                          <p:spTgt spid="10036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100374"/>
                                        </p:tgtEl>
                                        <p:attrNameLst>
                                          <p:attrName>style.visibility</p:attrName>
                                        </p:attrNameLst>
                                      </p:cBhvr>
                                      <p:to>
                                        <p:strVal val="visible"/>
                                      </p:to>
                                    </p:set>
                                    <p:animEffect transition="in" filter="blinds(horizontal)">
                                      <p:cBhvr>
                                        <p:cTn id="32" dur="500"/>
                                        <p:tgtEl>
                                          <p:spTgt spid="10037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100367"/>
                                        </p:tgtEl>
                                        <p:attrNameLst>
                                          <p:attrName>style.visibility</p:attrName>
                                        </p:attrNameLst>
                                      </p:cBhvr>
                                      <p:to>
                                        <p:strVal val="visible"/>
                                      </p:to>
                                    </p:set>
                                    <p:animEffect transition="in" filter="blinds(horizontal)">
                                      <p:cBhvr>
                                        <p:cTn id="37" dur="500"/>
                                        <p:tgtEl>
                                          <p:spTgt spid="10036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100376"/>
                                        </p:tgtEl>
                                        <p:attrNameLst>
                                          <p:attrName>style.visibility</p:attrName>
                                        </p:attrNameLst>
                                      </p:cBhvr>
                                      <p:to>
                                        <p:strVal val="visible"/>
                                      </p:to>
                                    </p:set>
                                    <p:animEffect transition="in" filter="blinds(horizontal)">
                                      <p:cBhvr>
                                        <p:cTn id="42" dur="500"/>
                                        <p:tgtEl>
                                          <p:spTgt spid="10037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100368"/>
                                        </p:tgtEl>
                                        <p:attrNameLst>
                                          <p:attrName>style.visibility</p:attrName>
                                        </p:attrNameLst>
                                      </p:cBhvr>
                                      <p:to>
                                        <p:strVal val="visible"/>
                                      </p:to>
                                    </p:set>
                                    <p:animEffect transition="in" filter="blinds(horizontal)">
                                      <p:cBhvr>
                                        <p:cTn id="47" dur="500"/>
                                        <p:tgtEl>
                                          <p:spTgt spid="10036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100369"/>
                                        </p:tgtEl>
                                        <p:attrNameLst>
                                          <p:attrName>style.visibility</p:attrName>
                                        </p:attrNameLst>
                                      </p:cBhvr>
                                      <p:to>
                                        <p:strVal val="visible"/>
                                      </p:to>
                                    </p:set>
                                    <p:animEffect transition="in" filter="blinds(horizontal)">
                                      <p:cBhvr>
                                        <p:cTn id="52" dur="500"/>
                                        <p:tgtEl>
                                          <p:spTgt spid="10036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00370"/>
                                        </p:tgtEl>
                                        <p:attrNameLst>
                                          <p:attrName>style.visibility</p:attrName>
                                        </p:attrNameLst>
                                      </p:cBhvr>
                                      <p:to>
                                        <p:strVal val="visible"/>
                                      </p:to>
                                    </p:set>
                                    <p:animEffect transition="in" filter="blinds(horizontal)">
                                      <p:cBhvr>
                                        <p:cTn id="57" dur="500"/>
                                        <p:tgtEl>
                                          <p:spTgt spid="100370"/>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100371"/>
                                        </p:tgtEl>
                                        <p:attrNameLst>
                                          <p:attrName>style.visibility</p:attrName>
                                        </p:attrNameLst>
                                      </p:cBhvr>
                                      <p:to>
                                        <p:strVal val="visible"/>
                                      </p:to>
                                    </p:set>
                                    <p:animEffect transition="in" filter="blinds(horizontal)">
                                      <p:cBhvr>
                                        <p:cTn id="62" dur="500"/>
                                        <p:tgtEl>
                                          <p:spTgt spid="100371"/>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100377"/>
                                        </p:tgtEl>
                                        <p:attrNameLst>
                                          <p:attrName>style.visibility</p:attrName>
                                        </p:attrNameLst>
                                      </p:cBhvr>
                                      <p:to>
                                        <p:strVal val="visible"/>
                                      </p:to>
                                    </p:set>
                                    <p:animEffect transition="in" filter="blinds(horizontal)">
                                      <p:cBhvr>
                                        <p:cTn id="67" dur="500"/>
                                        <p:tgtEl>
                                          <p:spTgt spid="1003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6" grpId="0"/>
      <p:bldP spid="100370" grpId="0"/>
      <p:bldP spid="100371" grpId="0"/>
      <p:bldP spid="10037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133350" y="765175"/>
            <a:ext cx="29543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a:latin typeface="楷体" panose="02010609060101010101" pitchFamily="49" charset="-122"/>
                <a:ea typeface="楷体" panose="02010609060101010101" pitchFamily="49" charset="-122"/>
              </a:rPr>
              <a:t>一、算法原理</a:t>
            </a:r>
          </a:p>
        </p:txBody>
      </p:sp>
      <p:sp>
        <p:nvSpPr>
          <p:cNvPr id="4100" name="Text Box 4"/>
          <p:cNvSpPr txBox="1">
            <a:spLocks noChangeArrowheads="1"/>
          </p:cNvSpPr>
          <p:nvPr/>
        </p:nvSpPr>
        <p:spPr bwMode="auto">
          <a:xfrm>
            <a:off x="250825" y="1370013"/>
            <a:ext cx="2438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latin typeface="楷体" panose="02010609060101010101" pitchFamily="49" charset="-122"/>
                <a:ea typeface="楷体" panose="02010609060101010101" pitchFamily="49" charset="-122"/>
              </a:rPr>
              <a:t>1</a:t>
            </a:r>
            <a:r>
              <a:rPr lang="zh-CN" altLang="en-US" sz="2800">
                <a:latin typeface="楷体" panose="02010609060101010101" pitchFamily="49" charset="-122"/>
                <a:ea typeface="楷体" panose="02010609060101010101" pitchFamily="49" charset="-122"/>
              </a:rPr>
              <a:t>、基</a:t>
            </a:r>
            <a:r>
              <a:rPr lang="en-US" altLang="zh-CN" sz="2800">
                <a:latin typeface="楷体" panose="02010609060101010101" pitchFamily="49" charset="-122"/>
                <a:ea typeface="楷体" panose="02010609060101010101" pitchFamily="49" charset="-122"/>
              </a:rPr>
              <a:t>-2 FFT:  </a:t>
            </a:r>
          </a:p>
        </p:txBody>
      </p:sp>
      <p:sp>
        <p:nvSpPr>
          <p:cNvPr id="4108" name="Rectangle 12"/>
          <p:cNvSpPr>
            <a:spLocks noChangeArrowheads="1"/>
          </p:cNvSpPr>
          <p:nvPr/>
        </p:nvSpPr>
        <p:spPr bwMode="auto">
          <a:xfrm>
            <a:off x="468313" y="3438525"/>
            <a:ext cx="7941598" cy="630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spcBef>
                <a:spcPct val="50000"/>
              </a:spcBef>
              <a:buFontTx/>
              <a:buNone/>
            </a:pPr>
            <a:r>
              <a:rPr lang="zh-CN" altLang="en-US" sz="2800" dirty="0">
                <a:latin typeface="楷体" panose="02010609060101010101" pitchFamily="49" charset="-122"/>
                <a:ea typeface="楷体" panose="02010609060101010101" pitchFamily="49" charset="-122"/>
              </a:rPr>
              <a:t>按</a:t>
            </a:r>
            <a:r>
              <a:rPr lang="zh-CN" altLang="en-US" sz="1800" dirty="0">
                <a:latin typeface="楷体" panose="02010609060101010101" pitchFamily="49" charset="-122"/>
                <a:ea typeface="楷体" panose="02010609060101010101" pitchFamily="49" charset="-122"/>
              </a:rPr>
              <a:t> </a:t>
            </a:r>
            <a:r>
              <a:rPr lang="en-US" altLang="zh-CN" sz="2800" i="1" dirty="0">
                <a:latin typeface="+mn-lt"/>
                <a:ea typeface="楷体" panose="02010609060101010101" pitchFamily="49" charset="-122"/>
              </a:rPr>
              <a:t>n</a:t>
            </a:r>
            <a:r>
              <a:rPr lang="en-US" altLang="zh-CN" sz="1800" i="1"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的奇偶把</a:t>
            </a:r>
            <a:r>
              <a:rPr lang="zh-CN" altLang="en-US" sz="1800" dirty="0">
                <a:latin typeface="楷体" panose="02010609060101010101" pitchFamily="49" charset="-122"/>
                <a:ea typeface="楷体" panose="02010609060101010101" pitchFamily="49" charset="-122"/>
              </a:rPr>
              <a:t> </a:t>
            </a:r>
            <a:r>
              <a:rPr lang="en-US" altLang="zh-CN" sz="2800" i="1" dirty="0">
                <a:latin typeface="+mn-lt"/>
                <a:ea typeface="楷体" panose="02010609060101010101" pitchFamily="49" charset="-122"/>
              </a:rPr>
              <a:t>x</a:t>
            </a:r>
            <a:r>
              <a:rPr lang="en-US" altLang="zh-CN" sz="2800" dirty="0">
                <a:latin typeface="+mn-lt"/>
                <a:ea typeface="楷体" panose="02010609060101010101" pitchFamily="49" charset="-122"/>
              </a:rPr>
              <a:t>(</a:t>
            </a:r>
            <a:r>
              <a:rPr lang="en-US" altLang="zh-CN" sz="2800" i="1" dirty="0">
                <a:latin typeface="+mn-lt"/>
                <a:ea typeface="楷体" panose="02010609060101010101" pitchFamily="49" charset="-122"/>
              </a:rPr>
              <a:t>n</a:t>
            </a:r>
            <a:r>
              <a:rPr lang="en-US" altLang="zh-CN" sz="2800" dirty="0">
                <a:latin typeface="+mn-lt"/>
                <a:ea typeface="楷体" panose="02010609060101010101" pitchFamily="49" charset="-122"/>
              </a:rPr>
              <a:t>)</a:t>
            </a:r>
            <a:r>
              <a:rPr lang="en-US" altLang="zh-CN" sz="1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分解为两个</a:t>
            </a:r>
            <a:r>
              <a:rPr lang="en-US" altLang="zh-CN" sz="2800" i="1" dirty="0">
                <a:latin typeface="+mn-lt"/>
                <a:ea typeface="楷体" panose="02010609060101010101" pitchFamily="49" charset="-122"/>
              </a:rPr>
              <a:t>N</a:t>
            </a:r>
            <a:r>
              <a:rPr lang="en-US" altLang="zh-CN" sz="2800" dirty="0">
                <a:latin typeface="+mn-lt"/>
                <a:ea typeface="楷体" panose="02010609060101010101" pitchFamily="49" charset="-122"/>
              </a:rPr>
              <a:t>/2</a:t>
            </a:r>
            <a:r>
              <a:rPr lang="zh-CN" altLang="en-US" sz="2800" dirty="0">
                <a:latin typeface="楷体" panose="02010609060101010101" pitchFamily="49" charset="-122"/>
                <a:ea typeface="楷体" panose="02010609060101010101" pitchFamily="49" charset="-122"/>
              </a:rPr>
              <a:t>点的子序列：</a:t>
            </a:r>
            <a:r>
              <a:rPr lang="zh-CN" altLang="en-US" sz="2400" b="0" dirty="0">
                <a:latin typeface="楷体" panose="02010609060101010101" pitchFamily="49" charset="-122"/>
                <a:ea typeface="楷体" panose="02010609060101010101" pitchFamily="49" charset="-122"/>
              </a:rPr>
              <a:t> </a:t>
            </a:r>
          </a:p>
        </p:txBody>
      </p:sp>
      <p:sp>
        <p:nvSpPr>
          <p:cNvPr id="15365" name="Text Box 13"/>
          <p:cNvSpPr txBox="1">
            <a:spLocks noChangeArrowheads="1"/>
          </p:cNvSpPr>
          <p:nvPr/>
        </p:nvSpPr>
        <p:spPr bwMode="auto">
          <a:xfrm>
            <a:off x="180975" y="115888"/>
            <a:ext cx="813593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a:latin typeface="楷体" panose="02010609060101010101" pitchFamily="49" charset="-122"/>
                <a:ea typeface="楷体" panose="02010609060101010101" pitchFamily="49" charset="-122"/>
              </a:rPr>
              <a:t>§</a:t>
            </a:r>
            <a:r>
              <a:rPr lang="en-US" altLang="zh-CN">
                <a:latin typeface="楷体" panose="02010609060101010101" pitchFamily="49" charset="-122"/>
                <a:ea typeface="楷体" panose="02010609060101010101" pitchFamily="49" charset="-122"/>
                <a:cs typeface="Times New Roman" panose="02020603050405020304" pitchFamily="18" charset="0"/>
              </a:rPr>
              <a:t>4-3 </a:t>
            </a:r>
            <a:r>
              <a:rPr lang="zh-CN" altLang="en-US">
                <a:latin typeface="楷体" panose="02010609060101010101" pitchFamily="49" charset="-122"/>
                <a:ea typeface="楷体" panose="02010609060101010101" pitchFamily="49" charset="-122"/>
              </a:rPr>
              <a:t>按时间抽取</a:t>
            </a:r>
            <a:r>
              <a:rPr lang="en-US" altLang="zh-CN">
                <a:latin typeface="楷体" panose="02010609060101010101" pitchFamily="49" charset="-122"/>
                <a:ea typeface="楷体" panose="02010609060101010101" pitchFamily="49" charset="-122"/>
              </a:rPr>
              <a:t>(DIT)</a:t>
            </a:r>
            <a:r>
              <a:rPr lang="zh-CN" altLang="en-US">
                <a:latin typeface="楷体" panose="02010609060101010101" pitchFamily="49" charset="-122"/>
                <a:ea typeface="楷体" panose="02010609060101010101" pitchFamily="49" charset="-122"/>
              </a:rPr>
              <a:t>的基</a:t>
            </a:r>
            <a:r>
              <a:rPr lang="en-US" altLang="zh-CN">
                <a:latin typeface="楷体" panose="02010609060101010101" pitchFamily="49" charset="-122"/>
                <a:ea typeface="楷体" panose="02010609060101010101" pitchFamily="49" charset="-122"/>
              </a:rPr>
              <a:t>-2 FFT</a:t>
            </a:r>
            <a:r>
              <a:rPr lang="zh-CN" altLang="en-US">
                <a:latin typeface="楷体" panose="02010609060101010101" pitchFamily="49" charset="-122"/>
                <a:ea typeface="楷体" panose="02010609060101010101" pitchFamily="49" charset="-122"/>
              </a:rPr>
              <a:t>算法</a:t>
            </a:r>
          </a:p>
        </p:txBody>
      </p:sp>
      <p:sp>
        <p:nvSpPr>
          <p:cNvPr id="4110" name="Text Box 14"/>
          <p:cNvSpPr txBox="1">
            <a:spLocks noChangeArrowheads="1"/>
          </p:cNvSpPr>
          <p:nvPr/>
        </p:nvSpPr>
        <p:spPr bwMode="auto">
          <a:xfrm>
            <a:off x="2627313" y="1370013"/>
            <a:ext cx="41052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i="1" dirty="0">
                <a:latin typeface="+mn-lt"/>
                <a:ea typeface="楷体" panose="02010609060101010101" pitchFamily="49" charset="-122"/>
              </a:rPr>
              <a:t>N</a:t>
            </a:r>
            <a:r>
              <a:rPr lang="zh-CN" altLang="en-US" sz="2800" dirty="0">
                <a:latin typeface="楷体" panose="02010609060101010101" pitchFamily="49" charset="-122"/>
                <a:ea typeface="楷体" panose="02010609060101010101" pitchFamily="49" charset="-122"/>
              </a:rPr>
              <a:t>为</a:t>
            </a:r>
            <a:r>
              <a:rPr lang="en-US" altLang="zh-CN" sz="2800" dirty="0">
                <a:latin typeface="楷体" panose="02010609060101010101" pitchFamily="49" charset="-122"/>
                <a:ea typeface="楷体" panose="02010609060101010101" pitchFamily="49" charset="-122"/>
              </a:rPr>
              <a:t>2</a:t>
            </a:r>
            <a:r>
              <a:rPr lang="zh-CN" altLang="en-US" sz="2800" dirty="0">
                <a:latin typeface="楷体" panose="02010609060101010101" pitchFamily="49" charset="-122"/>
                <a:ea typeface="楷体" panose="02010609060101010101" pitchFamily="49" charset="-122"/>
              </a:rPr>
              <a:t>的整数次幂的</a:t>
            </a:r>
            <a:r>
              <a:rPr lang="en-US" altLang="zh-CN" sz="2800" dirty="0">
                <a:latin typeface="楷体" panose="02010609060101010101" pitchFamily="49" charset="-122"/>
                <a:ea typeface="楷体" panose="02010609060101010101" pitchFamily="49" charset="-122"/>
              </a:rPr>
              <a:t>FFT</a:t>
            </a:r>
          </a:p>
        </p:txBody>
      </p:sp>
      <p:graphicFrame>
        <p:nvGraphicFramePr>
          <p:cNvPr id="4111" name="Object 15"/>
          <p:cNvGraphicFramePr>
            <a:graphicFrameLocks noChangeAspect="1"/>
          </p:cNvGraphicFramePr>
          <p:nvPr>
            <p:extLst>
              <p:ext uri="{D42A27DB-BD31-4B8C-83A1-F6EECF244321}">
                <p14:modId xmlns:p14="http://schemas.microsoft.com/office/powerpoint/2010/main" val="2696808221"/>
              </p:ext>
            </p:extLst>
          </p:nvPr>
        </p:nvGraphicFramePr>
        <p:xfrm>
          <a:off x="6472238" y="1341438"/>
          <a:ext cx="1277937" cy="527050"/>
        </p:xfrm>
        <a:graphic>
          <a:graphicData uri="http://schemas.openxmlformats.org/presentationml/2006/ole">
            <mc:AlternateContent xmlns:mc="http://schemas.openxmlformats.org/markup-compatibility/2006">
              <mc:Choice xmlns:v="urn:schemas-microsoft-com:vml" Requires="v">
                <p:oleObj spid="_x0000_s15502" name="公式" r:id="rId3" imgW="438246" imgH="152400" progId="Equation.3">
                  <p:embed/>
                </p:oleObj>
              </mc:Choice>
              <mc:Fallback>
                <p:oleObj name="公式" r:id="rId3" imgW="438246" imgH="152400" progId="Equation.3">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2238" y="1341438"/>
                        <a:ext cx="1277937"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13" name="Text Box 17"/>
          <p:cNvSpPr txBox="1">
            <a:spLocks noChangeArrowheads="1"/>
          </p:cNvSpPr>
          <p:nvPr/>
        </p:nvSpPr>
        <p:spPr bwMode="auto">
          <a:xfrm>
            <a:off x="250825" y="2781300"/>
            <a:ext cx="41767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dirty="0">
                <a:latin typeface="楷体" panose="02010609060101010101" pitchFamily="49" charset="-122"/>
                <a:ea typeface="楷体" panose="02010609060101010101" pitchFamily="49" charset="-122"/>
              </a:rPr>
              <a:t>2</a:t>
            </a:r>
            <a:r>
              <a:rPr lang="zh-CN" altLang="en-US" sz="2800" dirty="0">
                <a:latin typeface="楷体" panose="02010609060101010101" pitchFamily="49" charset="-122"/>
                <a:ea typeface="楷体" panose="02010609060101010101" pitchFamily="49" charset="-122"/>
              </a:rPr>
              <a:t>、对于</a:t>
            </a:r>
            <a:r>
              <a:rPr lang="en-US" altLang="zh-CN" sz="2800" i="1" dirty="0">
                <a:latin typeface="+mn-lt"/>
                <a:ea typeface="楷体" panose="02010609060101010101" pitchFamily="49" charset="-122"/>
              </a:rPr>
              <a:t>N</a:t>
            </a:r>
            <a:r>
              <a:rPr lang="zh-CN" altLang="en-US" sz="2800" dirty="0">
                <a:latin typeface="楷体" panose="02010609060101010101" pitchFamily="49" charset="-122"/>
                <a:ea typeface="楷体" panose="02010609060101010101" pitchFamily="49" charset="-122"/>
              </a:rPr>
              <a:t>点序列 </a:t>
            </a:r>
            <a:r>
              <a:rPr lang="en-US" altLang="zh-CN" sz="2800" i="1" dirty="0">
                <a:latin typeface="+mn-lt"/>
                <a:ea typeface="楷体" panose="02010609060101010101" pitchFamily="49" charset="-122"/>
              </a:rPr>
              <a:t>x</a:t>
            </a:r>
            <a:r>
              <a:rPr lang="en-US" altLang="zh-CN" sz="2800" dirty="0">
                <a:latin typeface="+mn-lt"/>
                <a:ea typeface="楷体" panose="02010609060101010101" pitchFamily="49" charset="-122"/>
              </a:rPr>
              <a:t>(</a:t>
            </a:r>
            <a:r>
              <a:rPr lang="en-US" altLang="zh-CN" sz="2800" i="1" dirty="0">
                <a:latin typeface="+mn-lt"/>
                <a:ea typeface="楷体" panose="02010609060101010101" pitchFamily="49" charset="-122"/>
              </a:rPr>
              <a:t>n</a:t>
            </a:r>
            <a:r>
              <a:rPr lang="en-US" altLang="zh-CN" sz="2800" dirty="0">
                <a:latin typeface="+mn-lt"/>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 </a:t>
            </a:r>
          </a:p>
        </p:txBody>
      </p:sp>
      <p:graphicFrame>
        <p:nvGraphicFramePr>
          <p:cNvPr id="4117" name="Object 21"/>
          <p:cNvGraphicFramePr>
            <a:graphicFrameLocks/>
          </p:cNvGraphicFramePr>
          <p:nvPr>
            <p:extLst>
              <p:ext uri="{D42A27DB-BD31-4B8C-83A1-F6EECF244321}">
                <p14:modId xmlns:p14="http://schemas.microsoft.com/office/powerpoint/2010/main" val="2933451206"/>
              </p:ext>
            </p:extLst>
          </p:nvPr>
        </p:nvGraphicFramePr>
        <p:xfrm>
          <a:off x="1220788" y="4308475"/>
          <a:ext cx="1241425" cy="1389063"/>
        </p:xfrm>
        <a:graphic>
          <a:graphicData uri="http://schemas.openxmlformats.org/presentationml/2006/ole">
            <mc:AlternateContent xmlns:mc="http://schemas.openxmlformats.org/markup-compatibility/2006">
              <mc:Choice xmlns:v="urn:schemas-microsoft-com:vml" Requires="v">
                <p:oleObj spid="_x0000_s15503" name="公式" r:id="rId5" imgW="380940" imgH="437974" progId="Equation.3">
                  <p:embed/>
                </p:oleObj>
              </mc:Choice>
              <mc:Fallback>
                <p:oleObj name="公式" r:id="rId5" imgW="380940" imgH="437974" progId="Equation.3">
                  <p:embed/>
                  <p:pic>
                    <p:nvPicPr>
                      <p:cNvPr id="0" name="Object 2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0788" y="4308475"/>
                        <a:ext cx="1241425"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18" name="Object 22"/>
          <p:cNvGraphicFramePr>
            <a:graphicFrameLocks noChangeAspect="1"/>
          </p:cNvGraphicFramePr>
          <p:nvPr>
            <p:extLst>
              <p:ext uri="{D42A27DB-BD31-4B8C-83A1-F6EECF244321}">
                <p14:modId xmlns:p14="http://schemas.microsoft.com/office/powerpoint/2010/main" val="2695277011"/>
              </p:ext>
            </p:extLst>
          </p:nvPr>
        </p:nvGraphicFramePr>
        <p:xfrm>
          <a:off x="2603500" y="5172075"/>
          <a:ext cx="1824038" cy="539750"/>
        </p:xfrm>
        <a:graphic>
          <a:graphicData uri="http://schemas.openxmlformats.org/presentationml/2006/ole">
            <mc:AlternateContent xmlns:mc="http://schemas.openxmlformats.org/markup-compatibility/2006">
              <mc:Choice xmlns:v="urn:schemas-microsoft-com:vml" Requires="v">
                <p:oleObj spid="_x0000_s15504" name="公式" r:id="rId7" imgW="638345" imgH="152400" progId="Equation.3">
                  <p:embed/>
                </p:oleObj>
              </mc:Choice>
              <mc:Fallback>
                <p:oleObj name="公式" r:id="rId7" imgW="638345" imgH="152400" progId="Equation.3">
                  <p:embed/>
                  <p:pic>
                    <p:nvPicPr>
                      <p:cNvPr id="0" name="Object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03500" y="5172075"/>
                        <a:ext cx="182403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19" name="Object 23"/>
          <p:cNvGraphicFramePr>
            <a:graphicFrameLocks noChangeAspect="1"/>
          </p:cNvGraphicFramePr>
          <p:nvPr>
            <p:extLst>
              <p:ext uri="{D42A27DB-BD31-4B8C-83A1-F6EECF244321}">
                <p14:modId xmlns:p14="http://schemas.microsoft.com/office/powerpoint/2010/main" val="4098174245"/>
              </p:ext>
            </p:extLst>
          </p:nvPr>
        </p:nvGraphicFramePr>
        <p:xfrm>
          <a:off x="2603500" y="4379913"/>
          <a:ext cx="1316038" cy="539750"/>
        </p:xfrm>
        <a:graphic>
          <a:graphicData uri="http://schemas.openxmlformats.org/presentationml/2006/ole">
            <mc:AlternateContent xmlns:mc="http://schemas.openxmlformats.org/markup-compatibility/2006">
              <mc:Choice xmlns:v="urn:schemas-microsoft-com:vml" Requires="v">
                <p:oleObj spid="_x0000_s15505" name="公式" r:id="rId9" imgW="447640" imgH="152400" progId="Equation.3">
                  <p:embed/>
                </p:oleObj>
              </mc:Choice>
              <mc:Fallback>
                <p:oleObj name="公式" r:id="rId9" imgW="447640" imgH="152400" progId="Equation.3">
                  <p:embed/>
                  <p:pic>
                    <p:nvPicPr>
                      <p:cNvPr id="0" name="Object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03500" y="4379913"/>
                        <a:ext cx="131603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21" name="Object 25"/>
          <p:cNvGraphicFramePr>
            <a:graphicFrameLocks noChangeAspect="1"/>
          </p:cNvGraphicFramePr>
          <p:nvPr>
            <p:extLst>
              <p:ext uri="{D42A27DB-BD31-4B8C-83A1-F6EECF244321}">
                <p14:modId xmlns:p14="http://schemas.microsoft.com/office/powerpoint/2010/main" val="3906147985"/>
              </p:ext>
            </p:extLst>
          </p:nvPr>
        </p:nvGraphicFramePr>
        <p:xfrm>
          <a:off x="4572000" y="5172075"/>
          <a:ext cx="2595563" cy="509588"/>
        </p:xfrm>
        <a:graphic>
          <a:graphicData uri="http://schemas.openxmlformats.org/presentationml/2006/ole">
            <mc:AlternateContent xmlns:mc="http://schemas.openxmlformats.org/markup-compatibility/2006">
              <mc:Choice xmlns:v="urn:schemas-microsoft-com:vml" Requires="v">
                <p:oleObj spid="_x0000_s15506" name="公式" r:id="rId11" imgW="1028679" imgH="171626" progId="Equation.3">
                  <p:embed/>
                </p:oleObj>
              </mc:Choice>
              <mc:Fallback>
                <p:oleObj name="公式" r:id="rId11" imgW="1028679" imgH="171626" progId="Equation.3">
                  <p:embed/>
                  <p:pic>
                    <p:nvPicPr>
                      <p:cNvPr id="0" name="Object 2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72000" y="5172075"/>
                        <a:ext cx="2595563"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22" name="Object 26"/>
          <p:cNvGraphicFramePr>
            <a:graphicFrameLocks noChangeAspect="1"/>
          </p:cNvGraphicFramePr>
          <p:nvPr>
            <p:extLst>
              <p:ext uri="{D42A27DB-BD31-4B8C-83A1-F6EECF244321}">
                <p14:modId xmlns:p14="http://schemas.microsoft.com/office/powerpoint/2010/main" val="2879559677"/>
              </p:ext>
            </p:extLst>
          </p:nvPr>
        </p:nvGraphicFramePr>
        <p:xfrm>
          <a:off x="342900" y="4703763"/>
          <a:ext cx="844550" cy="539750"/>
        </p:xfrm>
        <a:graphic>
          <a:graphicData uri="http://schemas.openxmlformats.org/presentationml/2006/ole">
            <mc:AlternateContent xmlns:mc="http://schemas.openxmlformats.org/markup-compatibility/2006">
              <mc:Choice xmlns:v="urn:schemas-microsoft-com:vml" Requires="v">
                <p:oleObj spid="_x0000_s15507" name="公式" r:id="rId13" imgW="266799" imgH="152400" progId="Equation.3">
                  <p:embed/>
                </p:oleObj>
              </mc:Choice>
              <mc:Fallback>
                <p:oleObj name="公式" r:id="rId13" imgW="266799" imgH="152400" progId="Equation.3">
                  <p:embed/>
                  <p:pic>
                    <p:nvPicPr>
                      <p:cNvPr id="0" name="Object 2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2900" y="4703763"/>
                        <a:ext cx="84455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23" name="Object 27"/>
          <p:cNvGraphicFramePr>
            <a:graphicFrameLocks noChangeAspect="1"/>
          </p:cNvGraphicFramePr>
          <p:nvPr>
            <p:extLst>
              <p:ext uri="{D42A27DB-BD31-4B8C-83A1-F6EECF244321}">
                <p14:modId xmlns:p14="http://schemas.microsoft.com/office/powerpoint/2010/main" val="2967253592"/>
              </p:ext>
            </p:extLst>
          </p:nvPr>
        </p:nvGraphicFramePr>
        <p:xfrm>
          <a:off x="4572000" y="4410075"/>
          <a:ext cx="2595563" cy="509588"/>
        </p:xfrm>
        <a:graphic>
          <a:graphicData uri="http://schemas.openxmlformats.org/presentationml/2006/ole">
            <mc:AlternateContent xmlns:mc="http://schemas.openxmlformats.org/markup-compatibility/2006">
              <mc:Choice xmlns:v="urn:schemas-microsoft-com:vml" Requires="v">
                <p:oleObj spid="_x0000_s15508" name="公式" r:id="rId15" imgW="1028679" imgH="171626" progId="Equation.3">
                  <p:embed/>
                </p:oleObj>
              </mc:Choice>
              <mc:Fallback>
                <p:oleObj name="公式" r:id="rId15" imgW="1028679" imgH="171626" progId="Equation.3">
                  <p:embed/>
                  <p:pic>
                    <p:nvPicPr>
                      <p:cNvPr id="0" name="Object 2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72000" y="4410075"/>
                        <a:ext cx="2595563"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矩形 16"/>
          <p:cNvSpPr>
            <a:spLocks noChangeArrowheads="1"/>
          </p:cNvSpPr>
          <p:nvPr/>
        </p:nvSpPr>
        <p:spPr bwMode="auto">
          <a:xfrm>
            <a:off x="179388" y="2041525"/>
            <a:ext cx="8785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defRPr/>
            </a:pPr>
            <a:r>
              <a:rPr lang="en-US" altLang="zh-CN" sz="2800" dirty="0" smtClean="0">
                <a:latin typeface="楷体" panose="02010609060101010101" pitchFamily="49" charset="-122"/>
                <a:ea typeface="楷体" panose="02010609060101010101" pitchFamily="49" charset="-122"/>
              </a:rPr>
              <a:t>DFT</a:t>
            </a:r>
            <a:r>
              <a:rPr lang="zh-CN" altLang="en-US" sz="2800" dirty="0" smtClean="0">
                <a:latin typeface="楷体" panose="02010609060101010101" pitchFamily="49" charset="-122"/>
                <a:ea typeface="楷体" panose="02010609060101010101" pitchFamily="49" charset="-122"/>
              </a:rPr>
              <a:t>的计算量正比于</a:t>
            </a:r>
            <a:r>
              <a:rPr lang="en-US" altLang="zh-CN" sz="2800" i="1" dirty="0" smtClean="0">
                <a:latin typeface="+mn-lt"/>
                <a:ea typeface="楷体" panose="02010609060101010101" pitchFamily="49" charset="-122"/>
              </a:rPr>
              <a:t>N</a:t>
            </a:r>
            <a:r>
              <a:rPr lang="en-US" altLang="zh-CN" sz="2800" baseline="30000" dirty="0" smtClean="0">
                <a:latin typeface="+mn-lt"/>
                <a:ea typeface="楷体" panose="02010609060101010101" pitchFamily="49" charset="-122"/>
              </a:rPr>
              <a:t>2</a:t>
            </a:r>
            <a:r>
              <a:rPr lang="en-US" altLang="zh-CN" sz="2800" baseline="30000" dirty="0" smtClean="0">
                <a:latin typeface="楷体" panose="02010609060101010101" pitchFamily="49" charset="-122"/>
                <a:ea typeface="楷体" panose="02010609060101010101" pitchFamily="49" charset="-122"/>
              </a:rPr>
              <a:t> </a:t>
            </a:r>
            <a:r>
              <a:rPr lang="zh-CN" altLang="en-US" sz="2800" dirty="0" smtClean="0">
                <a:latin typeface="楷体" panose="02010609060101010101" pitchFamily="49" charset="-122"/>
                <a:ea typeface="楷体" panose="02010609060101010101" pitchFamily="49" charset="-122"/>
              </a:rPr>
              <a:t>，</a:t>
            </a:r>
            <a:r>
              <a:rPr lang="en-US" altLang="zh-CN" sz="2800" i="1" dirty="0" smtClean="0">
                <a:latin typeface="+mn-lt"/>
                <a:ea typeface="楷体" panose="02010609060101010101" pitchFamily="49" charset="-122"/>
              </a:rPr>
              <a:t>N</a:t>
            </a:r>
            <a:r>
              <a:rPr lang="zh-CN" altLang="en-US" sz="2800" dirty="0" smtClean="0">
                <a:latin typeface="楷体" panose="02010609060101010101" pitchFamily="49" charset="-122"/>
                <a:ea typeface="楷体" panose="02010609060101010101" pitchFamily="49" charset="-122"/>
              </a:rPr>
              <a:t>点数据以</a:t>
            </a:r>
            <a:r>
              <a:rPr lang="en-US" altLang="zh-CN" sz="2800" dirty="0" smtClean="0">
                <a:latin typeface="楷体" panose="02010609060101010101" pitchFamily="49" charset="-122"/>
                <a:ea typeface="楷体" panose="02010609060101010101" pitchFamily="49" charset="-122"/>
              </a:rPr>
              <a:t>2</a:t>
            </a:r>
            <a:r>
              <a:rPr lang="zh-CN" altLang="en-US" sz="2800" dirty="0" smtClean="0">
                <a:latin typeface="楷体" panose="02010609060101010101" pitchFamily="49" charset="-122"/>
                <a:ea typeface="楷体" panose="02010609060101010101" pitchFamily="49" charset="-122"/>
              </a:rPr>
              <a:t>组</a:t>
            </a:r>
            <a:r>
              <a:rPr lang="en-US" altLang="zh-CN" sz="2800" i="1" dirty="0" smtClean="0">
                <a:latin typeface="+mn-lt"/>
                <a:ea typeface="楷体" panose="02010609060101010101" pitchFamily="49" charset="-122"/>
              </a:rPr>
              <a:t>N</a:t>
            </a:r>
            <a:r>
              <a:rPr lang="en-US" altLang="zh-CN" sz="2800" dirty="0" smtClean="0">
                <a:latin typeface="+mn-lt"/>
                <a:ea typeface="楷体" panose="02010609060101010101" pitchFamily="49" charset="-122"/>
              </a:rPr>
              <a:t>/2</a:t>
            </a:r>
            <a:r>
              <a:rPr lang="zh-CN" altLang="en-US" sz="2800" dirty="0" smtClean="0">
                <a:latin typeface="楷体" panose="02010609060101010101" pitchFamily="49" charset="-122"/>
                <a:ea typeface="楷体" panose="02010609060101010101" pitchFamily="49" charset="-122"/>
              </a:rPr>
              <a:t>点实现？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animEffect transition="in" filter="blinds(horizontal)">
                                      <p:cBhvr>
                                        <p:cTn id="7" dur="500"/>
                                        <p:tgtEl>
                                          <p:spTgt spid="409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100"/>
                                        </p:tgtEl>
                                        <p:attrNameLst>
                                          <p:attrName>style.visibility</p:attrName>
                                        </p:attrNameLst>
                                      </p:cBhvr>
                                      <p:to>
                                        <p:strVal val="visible"/>
                                      </p:to>
                                    </p:set>
                                    <p:animEffect transition="in" filter="blinds(horizontal)">
                                      <p:cBhvr>
                                        <p:cTn id="12" dur="500"/>
                                        <p:tgtEl>
                                          <p:spTgt spid="410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110"/>
                                        </p:tgtEl>
                                        <p:attrNameLst>
                                          <p:attrName>style.visibility</p:attrName>
                                        </p:attrNameLst>
                                      </p:cBhvr>
                                      <p:to>
                                        <p:strVal val="visible"/>
                                      </p:to>
                                    </p:set>
                                    <p:animEffect transition="in" filter="blinds(horizontal)">
                                      <p:cBhvr>
                                        <p:cTn id="17" dur="500"/>
                                        <p:tgtEl>
                                          <p:spTgt spid="41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111"/>
                                        </p:tgtEl>
                                        <p:attrNameLst>
                                          <p:attrName>style.visibility</p:attrName>
                                        </p:attrNameLst>
                                      </p:cBhvr>
                                      <p:to>
                                        <p:strVal val="visible"/>
                                      </p:to>
                                    </p:set>
                                    <p:animEffect transition="in" filter="blinds(horizontal)">
                                      <p:cBhvr>
                                        <p:cTn id="22" dur="500"/>
                                        <p:tgtEl>
                                          <p:spTgt spid="411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linds(horizontal)">
                                      <p:cBhvr>
                                        <p:cTn id="27" dur="500"/>
                                        <p:tgtEl>
                                          <p:spTgt spid="1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113"/>
                                        </p:tgtEl>
                                        <p:attrNameLst>
                                          <p:attrName>style.visibility</p:attrName>
                                        </p:attrNameLst>
                                      </p:cBhvr>
                                      <p:to>
                                        <p:strVal val="visible"/>
                                      </p:to>
                                    </p:set>
                                    <p:animEffect transition="in" filter="blinds(horizontal)">
                                      <p:cBhvr>
                                        <p:cTn id="32" dur="500"/>
                                        <p:tgtEl>
                                          <p:spTgt spid="411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4108"/>
                                        </p:tgtEl>
                                        <p:attrNameLst>
                                          <p:attrName>style.visibility</p:attrName>
                                        </p:attrNameLst>
                                      </p:cBhvr>
                                      <p:to>
                                        <p:strVal val="visible"/>
                                      </p:to>
                                    </p:set>
                                    <p:animEffect transition="in" filter="blinds(horizontal)">
                                      <p:cBhvr>
                                        <p:cTn id="37" dur="500"/>
                                        <p:tgtEl>
                                          <p:spTgt spid="410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4122"/>
                                        </p:tgtEl>
                                        <p:attrNameLst>
                                          <p:attrName>style.visibility</p:attrName>
                                        </p:attrNameLst>
                                      </p:cBhvr>
                                      <p:to>
                                        <p:strVal val="visible"/>
                                      </p:to>
                                    </p:set>
                                    <p:animEffect transition="in" filter="blinds(horizontal)">
                                      <p:cBhvr>
                                        <p:cTn id="42" dur="500"/>
                                        <p:tgtEl>
                                          <p:spTgt spid="412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4117"/>
                                        </p:tgtEl>
                                        <p:attrNameLst>
                                          <p:attrName>style.visibility</p:attrName>
                                        </p:attrNameLst>
                                      </p:cBhvr>
                                      <p:to>
                                        <p:strVal val="visible"/>
                                      </p:to>
                                    </p:set>
                                    <p:animEffect transition="in" filter="blinds(horizontal)">
                                      <p:cBhvr>
                                        <p:cTn id="47" dur="500"/>
                                        <p:tgtEl>
                                          <p:spTgt spid="411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4119"/>
                                        </p:tgtEl>
                                        <p:attrNameLst>
                                          <p:attrName>style.visibility</p:attrName>
                                        </p:attrNameLst>
                                      </p:cBhvr>
                                      <p:to>
                                        <p:strVal val="visible"/>
                                      </p:to>
                                    </p:set>
                                    <p:animEffect transition="in" filter="blinds(horizontal)">
                                      <p:cBhvr>
                                        <p:cTn id="52" dur="500"/>
                                        <p:tgtEl>
                                          <p:spTgt spid="411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4118"/>
                                        </p:tgtEl>
                                        <p:attrNameLst>
                                          <p:attrName>style.visibility</p:attrName>
                                        </p:attrNameLst>
                                      </p:cBhvr>
                                      <p:to>
                                        <p:strVal val="visible"/>
                                      </p:to>
                                    </p:set>
                                    <p:animEffect transition="in" filter="blinds(horizontal)">
                                      <p:cBhvr>
                                        <p:cTn id="57" dur="500"/>
                                        <p:tgtEl>
                                          <p:spTgt spid="4118"/>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4123"/>
                                        </p:tgtEl>
                                        <p:attrNameLst>
                                          <p:attrName>style.visibility</p:attrName>
                                        </p:attrNameLst>
                                      </p:cBhvr>
                                      <p:to>
                                        <p:strVal val="visible"/>
                                      </p:to>
                                    </p:set>
                                    <p:animEffect transition="in" filter="blinds(horizontal)">
                                      <p:cBhvr>
                                        <p:cTn id="62" dur="500"/>
                                        <p:tgtEl>
                                          <p:spTgt spid="4123"/>
                                        </p:tgtEl>
                                      </p:cBhvr>
                                    </p:animEffect>
                                  </p:childTnLst>
                                </p:cTn>
                              </p:par>
                              <p:par>
                                <p:cTn id="63" presetID="3" presetClass="entr" presetSubtype="10" fill="hold" nodeType="withEffect">
                                  <p:stCondLst>
                                    <p:cond delay="0"/>
                                  </p:stCondLst>
                                  <p:childTnLst>
                                    <p:set>
                                      <p:cBhvr>
                                        <p:cTn id="64" dur="1" fill="hold">
                                          <p:stCondLst>
                                            <p:cond delay="0"/>
                                          </p:stCondLst>
                                        </p:cTn>
                                        <p:tgtEl>
                                          <p:spTgt spid="4121"/>
                                        </p:tgtEl>
                                        <p:attrNameLst>
                                          <p:attrName>style.visibility</p:attrName>
                                        </p:attrNameLst>
                                      </p:cBhvr>
                                      <p:to>
                                        <p:strVal val="visible"/>
                                      </p:to>
                                    </p:set>
                                    <p:animEffect transition="in" filter="blinds(horizontal)">
                                      <p:cBhvr>
                                        <p:cTn id="65" dur="500"/>
                                        <p:tgtEl>
                                          <p:spTgt spid="4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p:bldP spid="4100" grpId="0"/>
      <p:bldP spid="4108" grpId="0"/>
      <p:bldP spid="4110" grpId="0"/>
      <p:bldP spid="4113"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3428" name="Object 4"/>
          <p:cNvGraphicFramePr>
            <a:graphicFrameLocks/>
          </p:cNvGraphicFramePr>
          <p:nvPr/>
        </p:nvGraphicFramePr>
        <p:xfrm>
          <a:off x="3592513" y="376238"/>
          <a:ext cx="5300662" cy="1022350"/>
        </p:xfrm>
        <a:graphic>
          <a:graphicData uri="http://schemas.openxmlformats.org/presentationml/2006/ole">
            <mc:AlternateContent xmlns:mc="http://schemas.openxmlformats.org/markup-compatibility/2006">
              <mc:Choice xmlns:v="urn:schemas-microsoft-com:vml" Requires="v">
                <p:oleObj spid="_x0000_s16502" name="公式" r:id="rId3" imgW="1943218" imgH="304800" progId="Equation.3">
                  <p:embed/>
                </p:oleObj>
              </mc:Choice>
              <mc:Fallback>
                <p:oleObj name="公式" r:id="rId3" imgW="1943218" imgH="304800" progId="Equation.3">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2513" y="376238"/>
                        <a:ext cx="5300662"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3429" name="Object 5"/>
          <p:cNvGraphicFramePr>
            <a:graphicFrameLocks noChangeAspect="1"/>
          </p:cNvGraphicFramePr>
          <p:nvPr/>
        </p:nvGraphicFramePr>
        <p:xfrm>
          <a:off x="179388" y="188913"/>
          <a:ext cx="3509962" cy="1243012"/>
        </p:xfrm>
        <a:graphic>
          <a:graphicData uri="http://schemas.openxmlformats.org/presentationml/2006/ole">
            <mc:AlternateContent xmlns:mc="http://schemas.openxmlformats.org/markup-compatibility/2006">
              <mc:Choice xmlns:v="urn:schemas-microsoft-com:vml" Requires="v">
                <p:oleObj spid="_x0000_s16503" name="公式" r:id="rId5" imgW="1171473" imgH="381234" progId="Equation.3">
                  <p:embed/>
                </p:oleObj>
              </mc:Choice>
              <mc:Fallback>
                <p:oleObj name="公式" r:id="rId5" imgW="1171473" imgH="381234"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388" y="188913"/>
                        <a:ext cx="3509962"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3430" name="Object 6"/>
          <p:cNvGraphicFramePr>
            <a:graphicFrameLocks noChangeAspect="1"/>
          </p:cNvGraphicFramePr>
          <p:nvPr/>
        </p:nvGraphicFramePr>
        <p:xfrm>
          <a:off x="1187450" y="1543050"/>
          <a:ext cx="6581775" cy="1571625"/>
        </p:xfrm>
        <a:graphic>
          <a:graphicData uri="http://schemas.openxmlformats.org/presentationml/2006/ole">
            <mc:AlternateContent xmlns:mc="http://schemas.openxmlformats.org/markup-compatibility/2006">
              <mc:Choice xmlns:v="urn:schemas-microsoft-com:vml" Requires="v">
                <p:oleObj spid="_x0000_s16504" name="公式" r:id="rId7" imgW="2238200" imgH="495183" progId="Equation.3">
                  <p:embed/>
                </p:oleObj>
              </mc:Choice>
              <mc:Fallback>
                <p:oleObj name="公式" r:id="rId7" imgW="2238200" imgH="495183"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7450" y="1543050"/>
                        <a:ext cx="6581775"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3435" name="Object 11"/>
          <p:cNvGraphicFramePr>
            <a:graphicFrameLocks noChangeAspect="1"/>
          </p:cNvGraphicFramePr>
          <p:nvPr/>
        </p:nvGraphicFramePr>
        <p:xfrm>
          <a:off x="1258888" y="3182938"/>
          <a:ext cx="5703887" cy="1608137"/>
        </p:xfrm>
        <a:graphic>
          <a:graphicData uri="http://schemas.openxmlformats.org/presentationml/2006/ole">
            <mc:AlternateContent xmlns:mc="http://schemas.openxmlformats.org/markup-compatibility/2006">
              <mc:Choice xmlns:v="urn:schemas-microsoft-com:vml" Requires="v">
                <p:oleObj spid="_x0000_s16505" name="公式" r:id="rId9" imgW="1933354" imgH="514409" progId="Equation.3">
                  <p:embed/>
                </p:oleObj>
              </mc:Choice>
              <mc:Fallback>
                <p:oleObj name="公式" r:id="rId9" imgW="1933354" imgH="514409" progId="Equation.3">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58888" y="3182938"/>
                        <a:ext cx="5703887" cy="160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3437" name="Object 13"/>
          <p:cNvGraphicFramePr>
            <a:graphicFrameLocks noChangeAspect="1"/>
          </p:cNvGraphicFramePr>
          <p:nvPr/>
        </p:nvGraphicFramePr>
        <p:xfrm>
          <a:off x="1320800" y="5157788"/>
          <a:ext cx="1536700" cy="620712"/>
        </p:xfrm>
        <a:graphic>
          <a:graphicData uri="http://schemas.openxmlformats.org/presentationml/2006/ole">
            <mc:AlternateContent xmlns:mc="http://schemas.openxmlformats.org/markup-compatibility/2006">
              <mc:Choice xmlns:v="urn:schemas-microsoft-com:vml" Requires="v">
                <p:oleObj spid="_x0000_s16506" name="公式" r:id="rId11" imgW="485687" imgH="171626" progId="Equation.3">
                  <p:embed/>
                </p:oleObj>
              </mc:Choice>
              <mc:Fallback>
                <p:oleObj name="公式" r:id="rId11" imgW="485687" imgH="171626" progId="Equation.3">
                  <p:embed/>
                  <p:pic>
                    <p:nvPicPr>
                      <p:cNvPr id="0"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20800" y="5157788"/>
                        <a:ext cx="1536700"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3441" name="Object 17"/>
          <p:cNvGraphicFramePr>
            <a:graphicFrameLocks noChangeAspect="1"/>
          </p:cNvGraphicFramePr>
          <p:nvPr/>
        </p:nvGraphicFramePr>
        <p:xfrm>
          <a:off x="2871788" y="5154613"/>
          <a:ext cx="2084387" cy="693737"/>
        </p:xfrm>
        <a:graphic>
          <a:graphicData uri="http://schemas.openxmlformats.org/presentationml/2006/ole">
            <mc:AlternateContent xmlns:mc="http://schemas.openxmlformats.org/markup-compatibility/2006">
              <mc:Choice xmlns:v="urn:schemas-microsoft-com:vml" Requires="v">
                <p:oleObj spid="_x0000_s16507" name="公式" r:id="rId13" imgW="676392" imgH="190383" progId="Equation.3">
                  <p:embed/>
                </p:oleObj>
              </mc:Choice>
              <mc:Fallback>
                <p:oleObj name="公式" r:id="rId13" imgW="676392" imgH="190383" progId="Equation.3">
                  <p:embed/>
                  <p:pic>
                    <p:nvPicPr>
                      <p:cNvPr id="0" name="Object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71788" y="5154613"/>
                        <a:ext cx="2084387"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3445" name="Rectangle 21"/>
          <p:cNvSpPr>
            <a:spLocks noChangeArrowheads="1"/>
          </p:cNvSpPr>
          <p:nvPr/>
        </p:nvSpPr>
        <p:spPr bwMode="auto">
          <a:xfrm>
            <a:off x="1576388" y="3213100"/>
            <a:ext cx="2230437" cy="1655763"/>
          </a:xfrm>
          <a:prstGeom prst="rect">
            <a:avLst/>
          </a:prstGeom>
          <a:solidFill>
            <a:schemeClr val="accent1">
              <a:alpha val="0"/>
            </a:schemeClr>
          </a:solidFill>
          <a:ln w="254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03446" name="Rectangle 22"/>
          <p:cNvSpPr>
            <a:spLocks noChangeArrowheads="1"/>
          </p:cNvSpPr>
          <p:nvPr/>
        </p:nvSpPr>
        <p:spPr bwMode="auto">
          <a:xfrm>
            <a:off x="4702175" y="3213100"/>
            <a:ext cx="2230438" cy="1655763"/>
          </a:xfrm>
          <a:prstGeom prst="rect">
            <a:avLst/>
          </a:prstGeom>
          <a:solidFill>
            <a:schemeClr val="accent1">
              <a:alpha val="0"/>
            </a:schemeClr>
          </a:solidFill>
          <a:ln w="254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3429"/>
                                        </p:tgtEl>
                                        <p:attrNameLst>
                                          <p:attrName>style.visibility</p:attrName>
                                        </p:attrNameLst>
                                      </p:cBhvr>
                                      <p:to>
                                        <p:strVal val="visible"/>
                                      </p:to>
                                    </p:set>
                                    <p:animEffect transition="in" filter="blinds(horizontal)">
                                      <p:cBhvr>
                                        <p:cTn id="7" dur="500"/>
                                        <p:tgtEl>
                                          <p:spTgt spid="10342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03428"/>
                                        </p:tgtEl>
                                        <p:attrNameLst>
                                          <p:attrName>style.visibility</p:attrName>
                                        </p:attrNameLst>
                                      </p:cBhvr>
                                      <p:to>
                                        <p:strVal val="visible"/>
                                      </p:to>
                                    </p:set>
                                    <p:animEffect transition="in" filter="blinds(horizontal)">
                                      <p:cBhvr>
                                        <p:cTn id="12" dur="500"/>
                                        <p:tgtEl>
                                          <p:spTgt spid="10342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03430"/>
                                        </p:tgtEl>
                                        <p:attrNameLst>
                                          <p:attrName>style.visibility</p:attrName>
                                        </p:attrNameLst>
                                      </p:cBhvr>
                                      <p:to>
                                        <p:strVal val="visible"/>
                                      </p:to>
                                    </p:set>
                                    <p:animEffect transition="in" filter="blinds(horizontal)">
                                      <p:cBhvr>
                                        <p:cTn id="17" dur="500"/>
                                        <p:tgtEl>
                                          <p:spTgt spid="10343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03435"/>
                                        </p:tgtEl>
                                        <p:attrNameLst>
                                          <p:attrName>style.visibility</p:attrName>
                                        </p:attrNameLst>
                                      </p:cBhvr>
                                      <p:to>
                                        <p:strVal val="visible"/>
                                      </p:to>
                                    </p:set>
                                    <p:animEffect transition="in" filter="blinds(horizontal)">
                                      <p:cBhvr>
                                        <p:cTn id="22" dur="500"/>
                                        <p:tgtEl>
                                          <p:spTgt spid="10343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03445"/>
                                        </p:tgtEl>
                                        <p:attrNameLst>
                                          <p:attrName>style.visibility</p:attrName>
                                        </p:attrNameLst>
                                      </p:cBhvr>
                                      <p:to>
                                        <p:strVal val="visible"/>
                                      </p:to>
                                    </p:set>
                                    <p:animEffect transition="in" filter="blinds(horizontal)">
                                      <p:cBhvr>
                                        <p:cTn id="27" dur="500"/>
                                        <p:tgtEl>
                                          <p:spTgt spid="10344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103437"/>
                                        </p:tgtEl>
                                        <p:attrNameLst>
                                          <p:attrName>style.visibility</p:attrName>
                                        </p:attrNameLst>
                                      </p:cBhvr>
                                      <p:to>
                                        <p:strVal val="visible"/>
                                      </p:to>
                                    </p:set>
                                    <p:animEffect transition="in" filter="blinds(horizontal)">
                                      <p:cBhvr>
                                        <p:cTn id="32" dur="500"/>
                                        <p:tgtEl>
                                          <p:spTgt spid="10343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103446"/>
                                        </p:tgtEl>
                                        <p:attrNameLst>
                                          <p:attrName>style.visibility</p:attrName>
                                        </p:attrNameLst>
                                      </p:cBhvr>
                                      <p:to>
                                        <p:strVal val="visible"/>
                                      </p:to>
                                    </p:set>
                                    <p:animEffect transition="in" filter="blinds(horizontal)">
                                      <p:cBhvr>
                                        <p:cTn id="37" dur="500"/>
                                        <p:tgtEl>
                                          <p:spTgt spid="10344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103441"/>
                                        </p:tgtEl>
                                        <p:attrNameLst>
                                          <p:attrName>style.visibility</p:attrName>
                                        </p:attrNameLst>
                                      </p:cBhvr>
                                      <p:to>
                                        <p:strVal val="visible"/>
                                      </p:to>
                                    </p:set>
                                    <p:animEffect transition="in" filter="blinds(horizontal)">
                                      <p:cBhvr>
                                        <p:cTn id="42" dur="500"/>
                                        <p:tgtEl>
                                          <p:spTgt spid="1034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ext Box 3"/>
          <p:cNvSpPr txBox="1">
            <a:spLocks noChangeArrowheads="1"/>
          </p:cNvSpPr>
          <p:nvPr/>
        </p:nvSpPr>
        <p:spPr bwMode="auto">
          <a:xfrm>
            <a:off x="511175" y="893763"/>
            <a:ext cx="7127875"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buFontTx/>
              <a:buNone/>
            </a:pPr>
            <a:r>
              <a:rPr lang="zh-CN" altLang="en-US" sz="2800" dirty="0">
                <a:latin typeface="楷体" panose="02010609060101010101" pitchFamily="49" charset="-122"/>
                <a:ea typeface="楷体" panose="02010609060101010101" pitchFamily="49" charset="-122"/>
              </a:rPr>
              <a:t>说明</a:t>
            </a:r>
            <a:r>
              <a:rPr lang="en-US" altLang="zh-CN" sz="2800" dirty="0">
                <a:latin typeface="楷体_GB2312" pitchFamily="49" charset="-122"/>
                <a:ea typeface="楷体_GB2312" pitchFamily="49" charset="-122"/>
              </a:rPr>
              <a:t>: </a:t>
            </a:r>
            <a:r>
              <a:rPr lang="en-US" altLang="zh-CN" sz="2800" dirty="0">
                <a:ea typeface="楷体_GB2312" pitchFamily="49" charset="-122"/>
                <a:sym typeface="Wingdings" panose="05000000000000000000" pitchFamily="2" charset="2"/>
              </a:rPr>
              <a:t>1</a:t>
            </a:r>
            <a:r>
              <a:rPr lang="zh-CN" altLang="en-US" sz="2800" dirty="0">
                <a:latin typeface="楷体_GB2312" pitchFamily="49" charset="-122"/>
                <a:ea typeface="楷体_GB2312" pitchFamily="49" charset="-122"/>
                <a:sym typeface="Wingdings" panose="05000000000000000000" pitchFamily="2" charset="2"/>
              </a:rPr>
              <a:t>）</a:t>
            </a:r>
            <a:r>
              <a:rPr lang="zh-CN" altLang="en-US" sz="2800" dirty="0">
                <a:latin typeface="楷体" panose="02010609060101010101" pitchFamily="49" charset="-122"/>
                <a:ea typeface="楷体" panose="02010609060101010101" pitchFamily="49" charset="-122"/>
                <a:sym typeface="Wingdings" panose="05000000000000000000" pitchFamily="2" charset="2"/>
              </a:rPr>
              <a:t>一个</a:t>
            </a:r>
            <a:r>
              <a:rPr lang="en-US" altLang="zh-CN" sz="2800" i="1" dirty="0">
                <a:ea typeface="楷体_GB2312" pitchFamily="49" charset="-122"/>
                <a:sym typeface="Wingdings" panose="05000000000000000000" pitchFamily="2" charset="2"/>
              </a:rPr>
              <a:t>N</a:t>
            </a:r>
            <a:r>
              <a:rPr lang="zh-CN" altLang="en-US" sz="2800" dirty="0">
                <a:latin typeface="楷体" panose="02010609060101010101" pitchFamily="49" charset="-122"/>
                <a:ea typeface="楷体" panose="02010609060101010101" pitchFamily="49" charset="-122"/>
                <a:sym typeface="Wingdings" panose="05000000000000000000" pitchFamily="2" charset="2"/>
              </a:rPr>
              <a:t>点</a:t>
            </a:r>
            <a:r>
              <a:rPr lang="en-US" altLang="zh-CN" sz="2800" dirty="0">
                <a:ea typeface="楷体_GB2312" pitchFamily="49" charset="-122"/>
                <a:sym typeface="Wingdings" panose="05000000000000000000" pitchFamily="2" charset="2"/>
              </a:rPr>
              <a:t>DFT</a:t>
            </a:r>
            <a:r>
              <a:rPr lang="zh-CN" altLang="en-US" sz="2800" dirty="0">
                <a:latin typeface="楷体" panose="02010609060101010101" pitchFamily="49" charset="-122"/>
                <a:ea typeface="楷体" panose="02010609060101010101" pitchFamily="49" charset="-122"/>
                <a:sym typeface="Wingdings" panose="05000000000000000000" pitchFamily="2" charset="2"/>
              </a:rPr>
              <a:t>分为</a:t>
            </a:r>
            <a:r>
              <a:rPr lang="en-US" altLang="zh-CN" sz="2800" dirty="0">
                <a:ea typeface="楷体_GB2312" pitchFamily="49" charset="-122"/>
                <a:sym typeface="Wingdings" panose="05000000000000000000" pitchFamily="2" charset="2"/>
              </a:rPr>
              <a:t>2</a:t>
            </a:r>
            <a:r>
              <a:rPr lang="zh-CN" altLang="en-US" sz="2800" dirty="0">
                <a:latin typeface="楷体" panose="02010609060101010101" pitchFamily="49" charset="-122"/>
                <a:ea typeface="楷体" panose="02010609060101010101" pitchFamily="49" charset="-122"/>
                <a:sym typeface="Wingdings" panose="05000000000000000000" pitchFamily="2" charset="2"/>
              </a:rPr>
              <a:t>个</a:t>
            </a:r>
            <a:r>
              <a:rPr lang="en-US" altLang="zh-CN" sz="2800" i="1" dirty="0">
                <a:ea typeface="楷体_GB2312" pitchFamily="49" charset="-122"/>
                <a:sym typeface="Wingdings" panose="05000000000000000000" pitchFamily="2" charset="2"/>
              </a:rPr>
              <a:t>N</a:t>
            </a:r>
            <a:r>
              <a:rPr lang="en-US" altLang="zh-CN" sz="2800" dirty="0">
                <a:ea typeface="楷体_GB2312" pitchFamily="49" charset="-122"/>
                <a:sym typeface="Wingdings" panose="05000000000000000000" pitchFamily="2" charset="2"/>
              </a:rPr>
              <a:t>/2</a:t>
            </a:r>
            <a:r>
              <a:rPr lang="zh-CN" altLang="en-US" sz="2800" dirty="0">
                <a:latin typeface="楷体" panose="02010609060101010101" pitchFamily="49" charset="-122"/>
                <a:ea typeface="楷体" panose="02010609060101010101" pitchFamily="49" charset="-122"/>
                <a:sym typeface="Wingdings" panose="05000000000000000000" pitchFamily="2" charset="2"/>
              </a:rPr>
              <a:t>点</a:t>
            </a:r>
            <a:r>
              <a:rPr lang="en-US" altLang="zh-CN" sz="2800" dirty="0">
                <a:ea typeface="楷体_GB2312" pitchFamily="49" charset="-122"/>
                <a:sym typeface="Wingdings" panose="05000000000000000000" pitchFamily="2" charset="2"/>
              </a:rPr>
              <a:t>DFT</a:t>
            </a:r>
          </a:p>
          <a:p>
            <a:pPr eaLnBrk="1" hangingPunct="1">
              <a:lnSpc>
                <a:spcPct val="110000"/>
              </a:lnSpc>
              <a:buFontTx/>
              <a:buNone/>
            </a:pPr>
            <a:r>
              <a:rPr lang="en-US" altLang="zh-CN" sz="2800" dirty="0">
                <a:latin typeface="楷体_GB2312" pitchFamily="49" charset="-122"/>
                <a:ea typeface="楷体_GB2312" pitchFamily="49" charset="-122"/>
                <a:sym typeface="Wingdings" panose="05000000000000000000" pitchFamily="2" charset="2"/>
              </a:rPr>
              <a:t>      </a:t>
            </a:r>
            <a:r>
              <a:rPr lang="en-US" altLang="zh-CN" sz="2800" dirty="0">
                <a:ea typeface="楷体_GB2312" pitchFamily="49" charset="-122"/>
                <a:sym typeface="Wingdings" panose="05000000000000000000" pitchFamily="2" charset="2"/>
              </a:rPr>
              <a:t>2</a:t>
            </a:r>
            <a:r>
              <a:rPr lang="zh-CN" altLang="en-US" sz="2800" dirty="0">
                <a:latin typeface="楷体_GB2312" pitchFamily="49" charset="-122"/>
                <a:ea typeface="楷体_GB2312" pitchFamily="49" charset="-122"/>
                <a:sym typeface="Wingdings" panose="05000000000000000000" pitchFamily="2" charset="2"/>
              </a:rPr>
              <a:t>）</a:t>
            </a:r>
            <a:r>
              <a:rPr lang="zh-CN" altLang="en-US" sz="2800" dirty="0">
                <a:latin typeface="楷体" panose="02010609060101010101" pitchFamily="49" charset="-122"/>
                <a:ea typeface="楷体" panose="02010609060101010101" pitchFamily="49" charset="-122"/>
                <a:sym typeface="Wingdings" panose="05000000000000000000" pitchFamily="2" charset="2"/>
              </a:rPr>
              <a:t>两个</a:t>
            </a:r>
            <a:r>
              <a:rPr lang="en-US" altLang="zh-CN" sz="2800" i="1" dirty="0">
                <a:ea typeface="楷体_GB2312" pitchFamily="49" charset="-122"/>
                <a:sym typeface="Wingdings" panose="05000000000000000000" pitchFamily="2" charset="2"/>
              </a:rPr>
              <a:t>N</a:t>
            </a:r>
            <a:r>
              <a:rPr lang="en-US" altLang="zh-CN" sz="2800" dirty="0">
                <a:ea typeface="楷体_GB2312" pitchFamily="49" charset="-122"/>
                <a:sym typeface="Wingdings" panose="05000000000000000000" pitchFamily="2" charset="2"/>
              </a:rPr>
              <a:t>/2</a:t>
            </a:r>
            <a:r>
              <a:rPr lang="zh-CN" altLang="en-US" sz="2800" dirty="0">
                <a:latin typeface="楷体" panose="02010609060101010101" pitchFamily="49" charset="-122"/>
                <a:ea typeface="楷体" panose="02010609060101010101" pitchFamily="49" charset="-122"/>
                <a:sym typeface="Wingdings" panose="05000000000000000000" pitchFamily="2" charset="2"/>
              </a:rPr>
              <a:t>点</a:t>
            </a:r>
            <a:r>
              <a:rPr lang="en-US" altLang="zh-CN" sz="2800" dirty="0">
                <a:ea typeface="楷体_GB2312" pitchFamily="49" charset="-122"/>
                <a:sym typeface="Wingdings" panose="05000000000000000000" pitchFamily="2" charset="2"/>
              </a:rPr>
              <a:t>DFT</a:t>
            </a:r>
            <a:r>
              <a:rPr lang="zh-CN" altLang="en-US" sz="2800" dirty="0">
                <a:latin typeface="楷体" panose="02010609060101010101" pitchFamily="49" charset="-122"/>
                <a:ea typeface="楷体" panose="02010609060101010101" pitchFamily="49" charset="-122"/>
                <a:sym typeface="Wingdings" panose="05000000000000000000" pitchFamily="2" charset="2"/>
              </a:rPr>
              <a:t>合成</a:t>
            </a:r>
            <a:r>
              <a:rPr lang="en-US" altLang="zh-CN" sz="2800" dirty="0">
                <a:ea typeface="楷体_GB2312" pitchFamily="49" charset="-122"/>
                <a:sym typeface="Wingdings" panose="05000000000000000000" pitchFamily="2" charset="2"/>
              </a:rPr>
              <a:t>1</a:t>
            </a:r>
            <a:r>
              <a:rPr lang="zh-CN" altLang="en-US" sz="2800" dirty="0">
                <a:latin typeface="楷体" panose="02010609060101010101" pitchFamily="49" charset="-122"/>
                <a:ea typeface="楷体" panose="02010609060101010101" pitchFamily="49" charset="-122"/>
                <a:sym typeface="Wingdings" panose="05000000000000000000" pitchFamily="2" charset="2"/>
              </a:rPr>
              <a:t>个</a:t>
            </a:r>
            <a:r>
              <a:rPr lang="en-US" altLang="zh-CN" sz="2800" i="1" dirty="0">
                <a:ea typeface="楷体_GB2312" pitchFamily="49" charset="-122"/>
                <a:sym typeface="Wingdings" panose="05000000000000000000" pitchFamily="2" charset="2"/>
              </a:rPr>
              <a:t>N</a:t>
            </a:r>
            <a:r>
              <a:rPr lang="zh-CN" altLang="en-US" sz="2800" dirty="0">
                <a:latin typeface="楷体" panose="02010609060101010101" pitchFamily="49" charset="-122"/>
                <a:ea typeface="楷体" panose="02010609060101010101" pitchFamily="49" charset="-122"/>
                <a:sym typeface="Wingdings" panose="05000000000000000000" pitchFamily="2" charset="2"/>
              </a:rPr>
              <a:t>点</a:t>
            </a:r>
            <a:r>
              <a:rPr lang="en-US" altLang="zh-CN" sz="2800" dirty="0">
                <a:ea typeface="楷体_GB2312" pitchFamily="49" charset="-122"/>
                <a:sym typeface="Wingdings" panose="05000000000000000000" pitchFamily="2" charset="2"/>
              </a:rPr>
              <a:t>DFT</a:t>
            </a:r>
          </a:p>
        </p:txBody>
      </p:sp>
      <p:graphicFrame>
        <p:nvGraphicFramePr>
          <p:cNvPr id="22536" name="Object 8"/>
          <p:cNvGraphicFramePr>
            <a:graphicFrameLocks noChangeAspect="1"/>
          </p:cNvGraphicFramePr>
          <p:nvPr/>
        </p:nvGraphicFramePr>
        <p:xfrm>
          <a:off x="731838" y="231775"/>
          <a:ext cx="4070350" cy="619125"/>
        </p:xfrm>
        <a:graphic>
          <a:graphicData uri="http://schemas.openxmlformats.org/presentationml/2006/ole">
            <mc:AlternateContent xmlns:mc="http://schemas.openxmlformats.org/markup-compatibility/2006">
              <mc:Choice xmlns:v="urn:schemas-microsoft-com:vml" Requires="v">
                <p:oleObj spid="_x0000_s17626" name="公式" r:id="rId3" imgW="1543019" imgH="190383" progId="Equation.3">
                  <p:embed/>
                </p:oleObj>
              </mc:Choice>
              <mc:Fallback>
                <p:oleObj name="公式" r:id="rId3" imgW="1543019" imgH="190383"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838" y="231775"/>
                        <a:ext cx="407035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37" name="Text Box 9"/>
          <p:cNvSpPr txBox="1">
            <a:spLocks noChangeArrowheads="1"/>
          </p:cNvSpPr>
          <p:nvPr/>
        </p:nvSpPr>
        <p:spPr bwMode="auto">
          <a:xfrm>
            <a:off x="117475" y="260350"/>
            <a:ext cx="2438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ea typeface="楷体_GB2312" pitchFamily="49" charset="-122"/>
              </a:rPr>
              <a:t>3</a:t>
            </a:r>
            <a:r>
              <a:rPr lang="zh-CN" altLang="en-US" sz="2800">
                <a:latin typeface="楷体_GB2312" pitchFamily="49" charset="-122"/>
                <a:ea typeface="楷体_GB2312" pitchFamily="49" charset="-122"/>
              </a:rPr>
              <a:t>、</a:t>
            </a:r>
            <a:r>
              <a:rPr lang="zh-CN" altLang="en-US" sz="2800"/>
              <a:t>  </a:t>
            </a:r>
          </a:p>
        </p:txBody>
      </p:sp>
      <p:sp>
        <p:nvSpPr>
          <p:cNvPr id="22538" name="Text Box 10"/>
          <p:cNvSpPr txBox="1">
            <a:spLocks noChangeArrowheads="1"/>
          </p:cNvSpPr>
          <p:nvPr/>
        </p:nvSpPr>
        <p:spPr bwMode="auto">
          <a:xfrm>
            <a:off x="136525" y="2060575"/>
            <a:ext cx="20161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dirty="0">
                <a:ea typeface="楷体_GB2312" pitchFamily="49" charset="-122"/>
              </a:rPr>
              <a:t>4</a:t>
            </a:r>
            <a:r>
              <a:rPr lang="zh-CN" altLang="en-US" sz="2800" dirty="0">
                <a:latin typeface="楷体_GB2312" pitchFamily="49" charset="-122"/>
                <a:ea typeface="楷体_GB2312" pitchFamily="49" charset="-122"/>
              </a:rPr>
              <a:t>、</a:t>
            </a:r>
            <a:r>
              <a:rPr lang="zh-CN" altLang="en-US" sz="2800" dirty="0">
                <a:latin typeface="楷体" panose="02010609060101010101" pitchFamily="49" charset="-122"/>
                <a:ea typeface="楷体" panose="02010609060101010101" pitchFamily="49" charset="-122"/>
              </a:rPr>
              <a:t>问题</a:t>
            </a:r>
            <a:r>
              <a:rPr lang="zh-CN" altLang="en-US" sz="2800" dirty="0">
                <a:ea typeface="楷体_GB2312" pitchFamily="49" charset="-122"/>
              </a:rPr>
              <a:t>：</a:t>
            </a:r>
          </a:p>
        </p:txBody>
      </p:sp>
      <p:graphicFrame>
        <p:nvGraphicFramePr>
          <p:cNvPr id="22542" name="Object 14"/>
          <p:cNvGraphicFramePr>
            <a:graphicFrameLocks noChangeAspect="1"/>
          </p:cNvGraphicFramePr>
          <p:nvPr/>
        </p:nvGraphicFramePr>
        <p:xfrm>
          <a:off x="222250" y="4835525"/>
          <a:ext cx="1803400" cy="869950"/>
        </p:xfrm>
        <a:graphic>
          <a:graphicData uri="http://schemas.openxmlformats.org/presentationml/2006/ole">
            <mc:AlternateContent xmlns:mc="http://schemas.openxmlformats.org/markup-compatibility/2006">
              <mc:Choice xmlns:v="urn:schemas-microsoft-com:vml" Requires="v">
                <p:oleObj spid="_x0000_s17627" name="公式" r:id="rId5" imgW="761880" imgH="342783" progId="Equation.3">
                  <p:embed/>
                </p:oleObj>
              </mc:Choice>
              <mc:Fallback>
                <p:oleObj name="公式" r:id="rId5" imgW="761880" imgH="342783" progId="Equation.3">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250" y="4835525"/>
                        <a:ext cx="180340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2554" name="Group 26"/>
          <p:cNvGrpSpPr>
            <a:grpSpLocks/>
          </p:cNvGrpSpPr>
          <p:nvPr/>
        </p:nvGrpSpPr>
        <p:grpSpPr bwMode="auto">
          <a:xfrm>
            <a:off x="611188" y="2679700"/>
            <a:ext cx="8064500" cy="519113"/>
            <a:chOff x="385" y="1788"/>
            <a:chExt cx="5080" cy="327"/>
          </a:xfrm>
        </p:grpSpPr>
        <p:sp>
          <p:nvSpPr>
            <p:cNvPr id="17424" name="Text Box 11"/>
            <p:cNvSpPr txBox="1">
              <a:spLocks noChangeArrowheads="1"/>
            </p:cNvSpPr>
            <p:nvPr/>
          </p:nvSpPr>
          <p:spPr bwMode="auto">
            <a:xfrm>
              <a:off x="385" y="1788"/>
              <a:ext cx="508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latin typeface="楷体" panose="02010609060101010101" pitchFamily="49" charset="-122"/>
                  <a:ea typeface="楷体" panose="02010609060101010101" pitchFamily="49" charset="-122"/>
                </a:rPr>
                <a:t>使用</a:t>
              </a:r>
              <a:r>
                <a:rPr lang="zh-CN" altLang="en-US" sz="2800" dirty="0">
                  <a:latin typeface="楷体_GB2312" pitchFamily="49" charset="-122"/>
                  <a:ea typeface="楷体_GB2312" pitchFamily="49" charset="-122"/>
                </a:rPr>
                <a:t>           </a:t>
              </a:r>
              <a:r>
                <a:rPr lang="zh-CN" altLang="en-US" sz="2800" dirty="0">
                  <a:latin typeface="楷体" panose="02010609060101010101" pitchFamily="49" charset="-122"/>
                  <a:ea typeface="楷体" panose="02010609060101010101" pitchFamily="49" charset="-122"/>
                </a:rPr>
                <a:t>只能得到</a:t>
              </a:r>
              <a:r>
                <a:rPr lang="zh-CN" altLang="en-US" sz="2800" dirty="0">
                  <a:latin typeface="楷体_GB2312" pitchFamily="49" charset="-122"/>
                  <a:ea typeface="楷体_GB2312" pitchFamily="49" charset="-122"/>
                </a:rPr>
                <a:t>     </a:t>
              </a:r>
              <a:r>
                <a:rPr lang="zh-CN" altLang="en-US" sz="2800" dirty="0">
                  <a:latin typeface="楷体" panose="02010609060101010101" pitchFamily="49" charset="-122"/>
                  <a:ea typeface="楷体" panose="02010609060101010101" pitchFamily="49" charset="-122"/>
                </a:rPr>
                <a:t>的前</a:t>
              </a:r>
              <a:r>
                <a:rPr lang="zh-CN" altLang="en-US" sz="2800" dirty="0">
                  <a:latin typeface="楷体_GB2312" pitchFamily="49" charset="-122"/>
                  <a:ea typeface="楷体_GB2312" pitchFamily="49" charset="-122"/>
                </a:rPr>
                <a:t>    </a:t>
              </a:r>
              <a:r>
                <a:rPr lang="zh-CN" altLang="en-US" sz="2800" dirty="0">
                  <a:latin typeface="楷体" panose="02010609060101010101" pitchFamily="49" charset="-122"/>
                  <a:ea typeface="楷体" panose="02010609060101010101" pitchFamily="49" charset="-122"/>
                </a:rPr>
                <a:t>个点</a:t>
              </a:r>
            </a:p>
          </p:txBody>
        </p:sp>
        <p:graphicFrame>
          <p:nvGraphicFramePr>
            <p:cNvPr id="17425" name="Object 12"/>
            <p:cNvGraphicFramePr>
              <a:graphicFrameLocks noChangeAspect="1"/>
            </p:cNvGraphicFramePr>
            <p:nvPr/>
          </p:nvGraphicFramePr>
          <p:xfrm>
            <a:off x="884" y="1813"/>
            <a:ext cx="1260" cy="302"/>
          </p:xfrm>
          <a:graphic>
            <a:graphicData uri="http://schemas.openxmlformats.org/presentationml/2006/ole">
              <mc:AlternateContent xmlns:mc="http://schemas.openxmlformats.org/markup-compatibility/2006">
                <mc:Choice xmlns:v="urn:schemas-microsoft-com:vml" Requires="v">
                  <p:oleObj spid="_x0000_s17628" name="公式" r:id="rId7" imgW="857233" imgH="171626" progId="Equation.3">
                    <p:embed/>
                  </p:oleObj>
                </mc:Choice>
                <mc:Fallback>
                  <p:oleObj name="公式" r:id="rId7" imgW="857233" imgH="171626" progId="Equation.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4" y="1813"/>
                          <a:ext cx="1260"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26" name="Object 13"/>
            <p:cNvGraphicFramePr>
              <a:graphicFrameLocks noChangeAspect="1"/>
            </p:cNvGraphicFramePr>
            <p:nvPr/>
          </p:nvGraphicFramePr>
          <p:xfrm>
            <a:off x="3045" y="1831"/>
            <a:ext cx="515" cy="284"/>
          </p:xfrm>
          <a:graphic>
            <a:graphicData uri="http://schemas.openxmlformats.org/presentationml/2006/ole">
              <mc:AlternateContent xmlns:mc="http://schemas.openxmlformats.org/markup-compatibility/2006">
                <mc:Choice xmlns:v="urn:schemas-microsoft-com:vml" Requires="v">
                  <p:oleObj spid="_x0000_s17629" name="公式" r:id="rId9" imgW="323635" imgH="152400" progId="Equation.3">
                    <p:embed/>
                  </p:oleObj>
                </mc:Choice>
                <mc:Fallback>
                  <p:oleObj name="公式" r:id="rId9" imgW="323635" imgH="152400"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45" y="1831"/>
                          <a:ext cx="515"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27" name="Object 15"/>
            <p:cNvGraphicFramePr>
              <a:graphicFrameLocks noChangeAspect="1"/>
            </p:cNvGraphicFramePr>
            <p:nvPr/>
          </p:nvGraphicFramePr>
          <p:xfrm>
            <a:off x="4059" y="1813"/>
            <a:ext cx="426" cy="302"/>
          </p:xfrm>
          <a:graphic>
            <a:graphicData uri="http://schemas.openxmlformats.org/presentationml/2006/ole">
              <mc:AlternateContent xmlns:mc="http://schemas.openxmlformats.org/markup-compatibility/2006">
                <mc:Choice xmlns:v="urn:schemas-microsoft-com:vml" Requires="v">
                  <p:oleObj spid="_x0000_s17630" name="公式" r:id="rId11" imgW="257405" imgH="171626" progId="Equation.3">
                    <p:embed/>
                  </p:oleObj>
                </mc:Choice>
                <mc:Fallback>
                  <p:oleObj name="公式" r:id="rId11" imgW="257405" imgH="171626" progId="Equation.3">
                    <p:embed/>
                    <p:pic>
                      <p:nvPicPr>
                        <p:cNvPr id="0"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59" y="1813"/>
                          <a:ext cx="426"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2555" name="Group 27"/>
          <p:cNvGrpSpPr>
            <a:grpSpLocks/>
          </p:cNvGrpSpPr>
          <p:nvPr/>
        </p:nvGrpSpPr>
        <p:grpSpPr bwMode="auto">
          <a:xfrm>
            <a:off x="611188" y="3284538"/>
            <a:ext cx="6408737" cy="642937"/>
            <a:chOff x="385" y="2033"/>
            <a:chExt cx="4037" cy="405"/>
          </a:xfrm>
        </p:grpSpPr>
        <p:graphicFrame>
          <p:nvGraphicFramePr>
            <p:cNvPr id="17421" name="Object 16"/>
            <p:cNvGraphicFramePr>
              <a:graphicFrameLocks noChangeAspect="1"/>
            </p:cNvGraphicFramePr>
            <p:nvPr/>
          </p:nvGraphicFramePr>
          <p:xfrm>
            <a:off x="2699" y="2033"/>
            <a:ext cx="555" cy="405"/>
          </p:xfrm>
          <a:graphic>
            <a:graphicData uri="http://schemas.openxmlformats.org/presentationml/2006/ole">
              <mc:AlternateContent xmlns:mc="http://schemas.openxmlformats.org/markup-compatibility/2006">
                <mc:Choice xmlns:v="urn:schemas-microsoft-com:vml" Requires="v">
                  <p:oleObj spid="_x0000_s17631" name="公式" r:id="rId13" imgW="285588" imgH="190383" progId="Equation.3">
                    <p:embed/>
                  </p:oleObj>
                </mc:Choice>
                <mc:Fallback>
                  <p:oleObj name="公式" r:id="rId13" imgW="285588" imgH="190383" progId="Equation.3">
                    <p:embed/>
                    <p:pic>
                      <p:nvPicPr>
                        <p:cNvPr id="0" name="Object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99" y="2033"/>
                          <a:ext cx="555"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22" name="Object 17"/>
            <p:cNvGraphicFramePr>
              <a:graphicFrameLocks noChangeAspect="1"/>
            </p:cNvGraphicFramePr>
            <p:nvPr/>
          </p:nvGraphicFramePr>
          <p:xfrm>
            <a:off x="657" y="2106"/>
            <a:ext cx="426" cy="302"/>
          </p:xfrm>
          <a:graphic>
            <a:graphicData uri="http://schemas.openxmlformats.org/presentationml/2006/ole">
              <mc:AlternateContent xmlns:mc="http://schemas.openxmlformats.org/markup-compatibility/2006">
                <mc:Choice xmlns:v="urn:schemas-microsoft-com:vml" Requires="v">
                  <p:oleObj spid="_x0000_s17632" name="公式" r:id="rId15" imgW="257405" imgH="171626" progId="Equation.3">
                    <p:embed/>
                  </p:oleObj>
                </mc:Choice>
                <mc:Fallback>
                  <p:oleObj name="公式" r:id="rId15" imgW="257405" imgH="171626" progId="Equation.3">
                    <p:embed/>
                    <p:pic>
                      <p:nvPicPr>
                        <p:cNvPr id="0" name="Object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7" y="2106"/>
                          <a:ext cx="426"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23" name="Text Box 18"/>
            <p:cNvSpPr txBox="1">
              <a:spLocks noChangeArrowheads="1"/>
            </p:cNvSpPr>
            <p:nvPr/>
          </p:nvSpPr>
          <p:spPr bwMode="auto">
            <a:xfrm>
              <a:off x="385" y="2069"/>
              <a:ext cx="403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latin typeface="楷体" panose="02010609060101010101" pitchFamily="49" charset="-122"/>
                  <a:ea typeface="楷体" panose="02010609060101010101" pitchFamily="49" charset="-122"/>
                </a:rPr>
                <a:t>后</a:t>
              </a:r>
              <a:r>
                <a:rPr lang="zh-CN" altLang="en-US" sz="2800" dirty="0">
                  <a:latin typeface="楷体_GB2312" pitchFamily="49" charset="-122"/>
                  <a:ea typeface="楷体_GB2312" pitchFamily="49" charset="-122"/>
                </a:rPr>
                <a:t>    </a:t>
              </a:r>
              <a:r>
                <a:rPr lang="zh-CN" altLang="en-US" sz="2800" dirty="0">
                  <a:latin typeface="楷体" panose="02010609060101010101" pitchFamily="49" charset="-122"/>
                  <a:ea typeface="楷体" panose="02010609060101010101" pitchFamily="49" charset="-122"/>
                </a:rPr>
                <a:t>点需用旋转因子     的周期性  </a:t>
              </a:r>
            </a:p>
          </p:txBody>
        </p:sp>
      </p:grpSp>
      <p:graphicFrame>
        <p:nvGraphicFramePr>
          <p:cNvPr id="22547" name="Object 19"/>
          <p:cNvGraphicFramePr>
            <a:graphicFrameLocks noChangeAspect="1"/>
          </p:cNvGraphicFramePr>
          <p:nvPr/>
        </p:nvGraphicFramePr>
        <p:xfrm>
          <a:off x="2124075" y="3990975"/>
          <a:ext cx="2962275" cy="695325"/>
        </p:xfrm>
        <a:graphic>
          <a:graphicData uri="http://schemas.openxmlformats.org/presentationml/2006/ole">
            <mc:AlternateContent xmlns:mc="http://schemas.openxmlformats.org/markup-compatibility/2006">
              <mc:Choice xmlns:v="urn:schemas-microsoft-com:vml" Requires="v">
                <p:oleObj spid="_x0000_s17633" name="公式" r:id="rId17" imgW="981238" imgH="190383" progId="Equation.3">
                  <p:embed/>
                </p:oleObj>
              </mc:Choice>
              <mc:Fallback>
                <p:oleObj name="公式" r:id="rId17" imgW="981238" imgH="190383" progId="Equation.3">
                  <p:embed/>
                  <p:pic>
                    <p:nvPicPr>
                      <p:cNvPr id="0" name="Object 1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124075" y="3990975"/>
                        <a:ext cx="296227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48" name="Object 20"/>
          <p:cNvGraphicFramePr>
            <a:graphicFrameLocks noChangeAspect="1"/>
          </p:cNvGraphicFramePr>
          <p:nvPr/>
        </p:nvGraphicFramePr>
        <p:xfrm>
          <a:off x="4787900" y="4775200"/>
          <a:ext cx="2633663" cy="1147763"/>
        </p:xfrm>
        <a:graphic>
          <a:graphicData uri="http://schemas.openxmlformats.org/presentationml/2006/ole">
            <mc:AlternateContent xmlns:mc="http://schemas.openxmlformats.org/markup-compatibility/2006">
              <mc:Choice xmlns:v="urn:schemas-microsoft-com:vml" Requires="v">
                <p:oleObj spid="_x0000_s17634" name="公式" r:id="rId19" imgW="943191" imgH="381234" progId="Equation.3">
                  <p:embed/>
                </p:oleObj>
              </mc:Choice>
              <mc:Fallback>
                <p:oleObj name="公式" r:id="rId19" imgW="943191" imgH="381234" progId="Equation.3">
                  <p:embed/>
                  <p:pic>
                    <p:nvPicPr>
                      <p:cNvPr id="0" name="Object 2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787900" y="4775200"/>
                        <a:ext cx="2633663" cy="114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51" name="Object 23"/>
          <p:cNvGraphicFramePr>
            <a:graphicFrameLocks noChangeAspect="1"/>
          </p:cNvGraphicFramePr>
          <p:nvPr/>
        </p:nvGraphicFramePr>
        <p:xfrm>
          <a:off x="1965325" y="4724400"/>
          <a:ext cx="2903538" cy="1181100"/>
        </p:xfrm>
        <a:graphic>
          <a:graphicData uri="http://schemas.openxmlformats.org/presentationml/2006/ole">
            <mc:AlternateContent xmlns:mc="http://schemas.openxmlformats.org/markup-compatibility/2006">
              <mc:Choice xmlns:v="urn:schemas-microsoft-com:vml" Requires="v">
                <p:oleObj spid="_x0000_s17635" name="公式" r:id="rId21" imgW="1047938" imgH="399991" progId="Equation.3">
                  <p:embed/>
                </p:oleObj>
              </mc:Choice>
              <mc:Fallback>
                <p:oleObj name="公式" r:id="rId21" imgW="1047938" imgH="399991" progId="Equation.3">
                  <p:embed/>
                  <p:pic>
                    <p:nvPicPr>
                      <p:cNvPr id="0" name="Object 2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965325" y="4724400"/>
                        <a:ext cx="2903538"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52" name="Object 24"/>
          <p:cNvGraphicFramePr>
            <a:graphicFrameLocks noChangeAspect="1"/>
          </p:cNvGraphicFramePr>
          <p:nvPr/>
        </p:nvGraphicFramePr>
        <p:xfrm>
          <a:off x="7366000" y="5041900"/>
          <a:ext cx="1284288" cy="533400"/>
        </p:xfrm>
        <a:graphic>
          <a:graphicData uri="http://schemas.openxmlformats.org/presentationml/2006/ole">
            <mc:AlternateContent xmlns:mc="http://schemas.openxmlformats.org/markup-compatibility/2006">
              <mc:Choice xmlns:v="urn:schemas-microsoft-com:vml" Requires="v">
                <p:oleObj spid="_x0000_s17636" name="公式" r:id="rId23" imgW="476293" imgH="171626" progId="Equation.3">
                  <p:embed/>
                </p:oleObj>
              </mc:Choice>
              <mc:Fallback>
                <p:oleObj name="公式" r:id="rId23" imgW="476293" imgH="171626" progId="Equation.3">
                  <p:embed/>
                  <p:pic>
                    <p:nvPicPr>
                      <p:cNvPr id="0" name="Object 2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366000" y="5041900"/>
                        <a:ext cx="128428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2536"/>
                                        </p:tgtEl>
                                        <p:attrNameLst>
                                          <p:attrName>style.visibility</p:attrName>
                                        </p:attrNameLst>
                                      </p:cBhvr>
                                      <p:to>
                                        <p:strVal val="visible"/>
                                      </p:to>
                                    </p:set>
                                    <p:animEffect transition="in" filter="blinds(horizontal)">
                                      <p:cBhvr>
                                        <p:cTn id="7" dur="500"/>
                                        <p:tgtEl>
                                          <p:spTgt spid="2253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2537"/>
                                        </p:tgtEl>
                                        <p:attrNameLst>
                                          <p:attrName>style.visibility</p:attrName>
                                        </p:attrNameLst>
                                      </p:cBhvr>
                                      <p:to>
                                        <p:strVal val="visible"/>
                                      </p:to>
                                    </p:set>
                                    <p:animEffect transition="in" filter="blinds(horizontal)">
                                      <p:cBhvr>
                                        <p:cTn id="10" dur="500"/>
                                        <p:tgtEl>
                                          <p:spTgt spid="2253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2531"/>
                                        </p:tgtEl>
                                        <p:attrNameLst>
                                          <p:attrName>style.visibility</p:attrName>
                                        </p:attrNameLst>
                                      </p:cBhvr>
                                      <p:to>
                                        <p:strVal val="visible"/>
                                      </p:to>
                                    </p:set>
                                    <p:animEffect transition="in" filter="blinds(horizontal)">
                                      <p:cBhvr>
                                        <p:cTn id="15" dur="500"/>
                                        <p:tgtEl>
                                          <p:spTgt spid="2253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2538"/>
                                        </p:tgtEl>
                                        <p:attrNameLst>
                                          <p:attrName>style.visibility</p:attrName>
                                        </p:attrNameLst>
                                      </p:cBhvr>
                                      <p:to>
                                        <p:strVal val="visible"/>
                                      </p:to>
                                    </p:set>
                                    <p:animEffect transition="in" filter="blinds(horizontal)">
                                      <p:cBhvr>
                                        <p:cTn id="20" dur="500"/>
                                        <p:tgtEl>
                                          <p:spTgt spid="2253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22554"/>
                                        </p:tgtEl>
                                        <p:attrNameLst>
                                          <p:attrName>style.visibility</p:attrName>
                                        </p:attrNameLst>
                                      </p:cBhvr>
                                      <p:to>
                                        <p:strVal val="visible"/>
                                      </p:to>
                                    </p:set>
                                    <p:animEffect transition="in" filter="blinds(horizontal)">
                                      <p:cBhvr>
                                        <p:cTn id="25" dur="500"/>
                                        <p:tgtEl>
                                          <p:spTgt spid="22554"/>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22555"/>
                                        </p:tgtEl>
                                        <p:attrNameLst>
                                          <p:attrName>style.visibility</p:attrName>
                                        </p:attrNameLst>
                                      </p:cBhvr>
                                      <p:to>
                                        <p:strVal val="visible"/>
                                      </p:to>
                                    </p:set>
                                    <p:animEffect transition="in" filter="blinds(horizontal)">
                                      <p:cBhvr>
                                        <p:cTn id="30" dur="500"/>
                                        <p:tgtEl>
                                          <p:spTgt spid="2255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22547"/>
                                        </p:tgtEl>
                                        <p:attrNameLst>
                                          <p:attrName>style.visibility</p:attrName>
                                        </p:attrNameLst>
                                      </p:cBhvr>
                                      <p:to>
                                        <p:strVal val="visible"/>
                                      </p:to>
                                    </p:set>
                                    <p:animEffect transition="in" filter="blinds(horizontal)">
                                      <p:cBhvr>
                                        <p:cTn id="35" dur="500"/>
                                        <p:tgtEl>
                                          <p:spTgt spid="22547"/>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22542"/>
                                        </p:tgtEl>
                                        <p:attrNameLst>
                                          <p:attrName>style.visibility</p:attrName>
                                        </p:attrNameLst>
                                      </p:cBhvr>
                                      <p:to>
                                        <p:strVal val="visible"/>
                                      </p:to>
                                    </p:set>
                                    <p:animEffect transition="in" filter="blinds(horizontal)">
                                      <p:cBhvr>
                                        <p:cTn id="40" dur="500"/>
                                        <p:tgtEl>
                                          <p:spTgt spid="22542"/>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nodeType="clickEffect">
                                  <p:stCondLst>
                                    <p:cond delay="0"/>
                                  </p:stCondLst>
                                  <p:childTnLst>
                                    <p:set>
                                      <p:cBhvr>
                                        <p:cTn id="44" dur="1" fill="hold">
                                          <p:stCondLst>
                                            <p:cond delay="0"/>
                                          </p:stCondLst>
                                        </p:cTn>
                                        <p:tgtEl>
                                          <p:spTgt spid="22551"/>
                                        </p:tgtEl>
                                        <p:attrNameLst>
                                          <p:attrName>style.visibility</p:attrName>
                                        </p:attrNameLst>
                                      </p:cBhvr>
                                      <p:to>
                                        <p:strVal val="visible"/>
                                      </p:to>
                                    </p:set>
                                    <p:animEffect transition="in" filter="blinds(horizontal)">
                                      <p:cBhvr>
                                        <p:cTn id="45" dur="500"/>
                                        <p:tgtEl>
                                          <p:spTgt spid="22551"/>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nodeType="clickEffect">
                                  <p:stCondLst>
                                    <p:cond delay="0"/>
                                  </p:stCondLst>
                                  <p:childTnLst>
                                    <p:set>
                                      <p:cBhvr>
                                        <p:cTn id="49" dur="1" fill="hold">
                                          <p:stCondLst>
                                            <p:cond delay="0"/>
                                          </p:stCondLst>
                                        </p:cTn>
                                        <p:tgtEl>
                                          <p:spTgt spid="22548"/>
                                        </p:tgtEl>
                                        <p:attrNameLst>
                                          <p:attrName>style.visibility</p:attrName>
                                        </p:attrNameLst>
                                      </p:cBhvr>
                                      <p:to>
                                        <p:strVal val="visible"/>
                                      </p:to>
                                    </p:set>
                                    <p:animEffect transition="in" filter="blinds(horizontal)">
                                      <p:cBhvr>
                                        <p:cTn id="50" dur="500"/>
                                        <p:tgtEl>
                                          <p:spTgt spid="22548"/>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nodeType="clickEffect">
                                  <p:stCondLst>
                                    <p:cond delay="0"/>
                                  </p:stCondLst>
                                  <p:childTnLst>
                                    <p:set>
                                      <p:cBhvr>
                                        <p:cTn id="54" dur="1" fill="hold">
                                          <p:stCondLst>
                                            <p:cond delay="0"/>
                                          </p:stCondLst>
                                        </p:cTn>
                                        <p:tgtEl>
                                          <p:spTgt spid="22552"/>
                                        </p:tgtEl>
                                        <p:attrNameLst>
                                          <p:attrName>style.visibility</p:attrName>
                                        </p:attrNameLst>
                                      </p:cBhvr>
                                      <p:to>
                                        <p:strVal val="visible"/>
                                      </p:to>
                                    </p:set>
                                    <p:animEffect transition="in" filter="blinds(horizontal)">
                                      <p:cBhvr>
                                        <p:cTn id="55" dur="500"/>
                                        <p:tgtEl>
                                          <p:spTgt spid="22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p:bldP spid="22537" grpId="0"/>
      <p:bldP spid="2253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4463" name="Object 15"/>
          <p:cNvGraphicFramePr>
            <a:graphicFrameLocks noChangeAspect="1"/>
          </p:cNvGraphicFramePr>
          <p:nvPr/>
        </p:nvGraphicFramePr>
        <p:xfrm>
          <a:off x="827088" y="231775"/>
          <a:ext cx="3368675" cy="528638"/>
        </p:xfrm>
        <a:graphic>
          <a:graphicData uri="http://schemas.openxmlformats.org/presentationml/2006/ole">
            <mc:AlternateContent xmlns:mc="http://schemas.openxmlformats.org/markup-compatibility/2006">
              <mc:Choice xmlns:v="urn:schemas-microsoft-com:vml" Requires="v">
                <p:oleObj spid="_x0000_s18667" name="公式" r:id="rId3" imgW="1324131" imgH="171626" progId="Equation.3">
                  <p:embed/>
                </p:oleObj>
              </mc:Choice>
              <mc:Fallback>
                <p:oleObj name="公式" r:id="rId3" imgW="1324131" imgH="171626" progId="Equation.3">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231775"/>
                        <a:ext cx="3368675"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4465" name="Object 17"/>
          <p:cNvGraphicFramePr>
            <a:graphicFrameLocks noChangeAspect="1"/>
          </p:cNvGraphicFramePr>
          <p:nvPr/>
        </p:nvGraphicFramePr>
        <p:xfrm>
          <a:off x="900113" y="908050"/>
          <a:ext cx="1417637" cy="641350"/>
        </p:xfrm>
        <a:graphic>
          <a:graphicData uri="http://schemas.openxmlformats.org/presentationml/2006/ole">
            <mc:AlternateContent xmlns:mc="http://schemas.openxmlformats.org/markup-compatibility/2006">
              <mc:Choice xmlns:v="urn:schemas-microsoft-com:vml" Requires="v">
                <p:oleObj spid="_x0000_s18668" name="公式" r:id="rId5" imgW="485687" imgH="190383" progId="Equation.3">
                  <p:embed/>
                </p:oleObj>
              </mc:Choice>
              <mc:Fallback>
                <p:oleObj name="公式" r:id="rId5" imgW="485687" imgH="190383" progId="Equation.3">
                  <p:embed/>
                  <p:pic>
                    <p:nvPicPr>
                      <p:cNvPr id="0"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13" y="908050"/>
                        <a:ext cx="14176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4467" name="Object 19"/>
          <p:cNvGraphicFramePr>
            <a:graphicFrameLocks noChangeAspect="1"/>
          </p:cNvGraphicFramePr>
          <p:nvPr/>
        </p:nvGraphicFramePr>
        <p:xfrm>
          <a:off x="2268538" y="908050"/>
          <a:ext cx="1789112" cy="641350"/>
        </p:xfrm>
        <a:graphic>
          <a:graphicData uri="http://schemas.openxmlformats.org/presentationml/2006/ole">
            <mc:AlternateContent xmlns:mc="http://schemas.openxmlformats.org/markup-compatibility/2006">
              <mc:Choice xmlns:v="urn:schemas-microsoft-com:vml" Requires="v">
                <p:oleObj spid="_x0000_s18669" name="公式" r:id="rId7" imgW="628481" imgH="190383" progId="Equation.3">
                  <p:embed/>
                </p:oleObj>
              </mc:Choice>
              <mc:Fallback>
                <p:oleObj name="公式" r:id="rId7" imgW="628481" imgH="190383" progId="Equation.3">
                  <p:embed/>
                  <p:pic>
                    <p:nvPicPr>
                      <p:cNvPr id="0" name="Object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68538" y="908050"/>
                        <a:ext cx="17891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4468" name="Object 20"/>
          <p:cNvGraphicFramePr>
            <a:graphicFrameLocks noChangeAspect="1"/>
          </p:cNvGraphicFramePr>
          <p:nvPr/>
        </p:nvGraphicFramePr>
        <p:xfrm>
          <a:off x="3967163" y="908050"/>
          <a:ext cx="1181100" cy="641350"/>
        </p:xfrm>
        <a:graphic>
          <a:graphicData uri="http://schemas.openxmlformats.org/presentationml/2006/ole">
            <mc:AlternateContent xmlns:mc="http://schemas.openxmlformats.org/markup-compatibility/2006">
              <mc:Choice xmlns:v="urn:schemas-microsoft-com:vml" Requires="v">
                <p:oleObj spid="_x0000_s18670" name="公式" r:id="rId9" imgW="400199" imgH="190383" progId="Equation.3">
                  <p:embed/>
                </p:oleObj>
              </mc:Choice>
              <mc:Fallback>
                <p:oleObj name="公式" r:id="rId9" imgW="400199" imgH="190383" progId="Equation.3">
                  <p:embed/>
                  <p:pic>
                    <p:nvPicPr>
                      <p:cNvPr id="0" name="Object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67163" y="908050"/>
                        <a:ext cx="11811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4470" name="Text Box 22"/>
          <p:cNvSpPr txBox="1">
            <a:spLocks noChangeArrowheads="1"/>
          </p:cNvSpPr>
          <p:nvPr/>
        </p:nvSpPr>
        <p:spPr bwMode="auto">
          <a:xfrm>
            <a:off x="309563" y="2420938"/>
            <a:ext cx="51990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latin typeface="楷体" panose="02010609060101010101" pitchFamily="49" charset="-122"/>
                <a:ea typeface="楷体" panose="02010609060101010101" pitchFamily="49" charset="-122"/>
              </a:rPr>
              <a:t>前半部分</a:t>
            </a:r>
            <a:r>
              <a:rPr lang="en-US" altLang="zh-CN" sz="2800" i="1" dirty="0">
                <a:ea typeface="楷体_GB2312" pitchFamily="49" charset="-122"/>
              </a:rPr>
              <a:t>X</a:t>
            </a:r>
            <a:r>
              <a:rPr lang="en-US" altLang="zh-CN" sz="2800" dirty="0">
                <a:ea typeface="楷体_GB2312" pitchFamily="49" charset="-122"/>
              </a:rPr>
              <a:t>(</a:t>
            </a:r>
            <a:r>
              <a:rPr lang="en-US" altLang="zh-CN" sz="2800" i="1" dirty="0">
                <a:ea typeface="楷体_GB2312" pitchFamily="49" charset="-122"/>
              </a:rPr>
              <a:t>k</a:t>
            </a:r>
            <a:r>
              <a:rPr lang="en-US" altLang="zh-CN" sz="2800" dirty="0">
                <a:ea typeface="楷体_GB2312" pitchFamily="49" charset="-122"/>
              </a:rPr>
              <a:t>)</a:t>
            </a:r>
            <a:r>
              <a:rPr lang="zh-CN" altLang="en-US" sz="2800" dirty="0">
                <a:latin typeface="楷体_GB2312" pitchFamily="49" charset="-122"/>
                <a:ea typeface="楷体_GB2312" pitchFamily="49" charset="-122"/>
              </a:rPr>
              <a:t>：</a:t>
            </a:r>
            <a:r>
              <a:rPr lang="en-US" altLang="zh-CN" sz="2800" i="1" dirty="0">
                <a:solidFill>
                  <a:srgbClr val="FFFF00"/>
                </a:solidFill>
                <a:ea typeface="楷体_GB2312" pitchFamily="49" charset="-122"/>
              </a:rPr>
              <a:t>k </a:t>
            </a:r>
            <a:r>
              <a:rPr lang="en-US" altLang="zh-CN" sz="2800" dirty="0">
                <a:solidFill>
                  <a:srgbClr val="FFFF00"/>
                </a:solidFill>
                <a:ea typeface="楷体_GB2312" pitchFamily="49" charset="-122"/>
              </a:rPr>
              <a:t>= 0, …, </a:t>
            </a:r>
            <a:r>
              <a:rPr lang="en-US" altLang="zh-CN" sz="2800" i="1" dirty="0">
                <a:solidFill>
                  <a:srgbClr val="FFFF00"/>
                </a:solidFill>
                <a:ea typeface="楷体_GB2312" pitchFamily="49" charset="-122"/>
              </a:rPr>
              <a:t>N</a:t>
            </a:r>
            <a:r>
              <a:rPr lang="en-US" altLang="zh-CN" sz="2800" dirty="0">
                <a:solidFill>
                  <a:srgbClr val="FFFF00"/>
                </a:solidFill>
                <a:ea typeface="楷体_GB2312" pitchFamily="49" charset="-122"/>
              </a:rPr>
              <a:t>/2-1</a:t>
            </a:r>
          </a:p>
        </p:txBody>
      </p:sp>
      <p:graphicFrame>
        <p:nvGraphicFramePr>
          <p:cNvPr id="104472" name="Object 24"/>
          <p:cNvGraphicFramePr>
            <a:graphicFrameLocks noChangeAspect="1"/>
          </p:cNvGraphicFramePr>
          <p:nvPr/>
        </p:nvGraphicFramePr>
        <p:xfrm>
          <a:off x="1101725" y="3011488"/>
          <a:ext cx="4232275" cy="641350"/>
        </p:xfrm>
        <a:graphic>
          <a:graphicData uri="http://schemas.openxmlformats.org/presentationml/2006/ole">
            <mc:AlternateContent xmlns:mc="http://schemas.openxmlformats.org/markup-compatibility/2006">
              <mc:Choice xmlns:v="urn:schemas-microsoft-com:vml" Requires="v">
                <p:oleObj spid="_x0000_s18671" name="公式" r:id="rId11" imgW="1543019" imgH="190383" progId="Equation.3">
                  <p:embed/>
                </p:oleObj>
              </mc:Choice>
              <mc:Fallback>
                <p:oleObj name="公式" r:id="rId11" imgW="1543019" imgH="190383" progId="Equation.3">
                  <p:embed/>
                  <p:pic>
                    <p:nvPicPr>
                      <p:cNvPr id="0" name="Object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01725" y="3011488"/>
                        <a:ext cx="42322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4474" name="Text Box 26"/>
          <p:cNvSpPr txBox="1">
            <a:spLocks noChangeArrowheads="1"/>
          </p:cNvSpPr>
          <p:nvPr/>
        </p:nvSpPr>
        <p:spPr bwMode="auto">
          <a:xfrm>
            <a:off x="309563" y="3644900"/>
            <a:ext cx="56308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latin typeface="楷体" panose="02010609060101010101" pitchFamily="49" charset="-122"/>
                <a:ea typeface="楷体" panose="02010609060101010101" pitchFamily="49" charset="-122"/>
              </a:rPr>
              <a:t>后半部分</a:t>
            </a:r>
            <a:r>
              <a:rPr lang="en-US" altLang="zh-CN" sz="2800" i="1" dirty="0">
                <a:ea typeface="楷体_GB2312" pitchFamily="49" charset="-122"/>
              </a:rPr>
              <a:t>X</a:t>
            </a:r>
            <a:r>
              <a:rPr lang="en-US" altLang="zh-CN" sz="2800" dirty="0">
                <a:ea typeface="楷体_GB2312" pitchFamily="49" charset="-122"/>
              </a:rPr>
              <a:t>(</a:t>
            </a:r>
            <a:r>
              <a:rPr lang="en-US" altLang="zh-CN" sz="2800" i="1" dirty="0">
                <a:ea typeface="楷体_GB2312" pitchFamily="49" charset="-122"/>
              </a:rPr>
              <a:t>k</a:t>
            </a:r>
            <a:r>
              <a:rPr lang="en-US" altLang="zh-CN" sz="2800" dirty="0">
                <a:ea typeface="楷体_GB2312" pitchFamily="49" charset="-122"/>
              </a:rPr>
              <a:t>)</a:t>
            </a:r>
            <a:r>
              <a:rPr lang="zh-CN" altLang="en-US" sz="2800" dirty="0">
                <a:latin typeface="楷体_GB2312" pitchFamily="49" charset="-122"/>
                <a:ea typeface="楷体_GB2312" pitchFamily="49" charset="-122"/>
              </a:rPr>
              <a:t>：</a:t>
            </a:r>
            <a:r>
              <a:rPr lang="en-US" altLang="zh-CN" sz="2800" i="1" dirty="0">
                <a:solidFill>
                  <a:srgbClr val="FFFF00"/>
                </a:solidFill>
                <a:ea typeface="楷体_GB2312" pitchFamily="49" charset="-122"/>
              </a:rPr>
              <a:t>k</a:t>
            </a:r>
            <a:r>
              <a:rPr lang="en-US" altLang="zh-CN" sz="2800" dirty="0">
                <a:solidFill>
                  <a:srgbClr val="FFFF00"/>
                </a:solidFill>
                <a:ea typeface="楷体_GB2312" pitchFamily="49" charset="-122"/>
              </a:rPr>
              <a:t> = </a:t>
            </a:r>
            <a:r>
              <a:rPr lang="en-US" altLang="zh-CN" sz="2800" i="1" dirty="0">
                <a:solidFill>
                  <a:srgbClr val="FFFF00"/>
                </a:solidFill>
                <a:ea typeface="楷体_GB2312" pitchFamily="49" charset="-122"/>
              </a:rPr>
              <a:t>N</a:t>
            </a:r>
            <a:r>
              <a:rPr lang="en-US" altLang="zh-CN" sz="2800" dirty="0">
                <a:solidFill>
                  <a:srgbClr val="FFFF00"/>
                </a:solidFill>
                <a:ea typeface="楷体_GB2312" pitchFamily="49" charset="-122"/>
              </a:rPr>
              <a:t>/2 ,…, </a:t>
            </a:r>
            <a:r>
              <a:rPr lang="en-US" altLang="zh-CN" sz="2800" i="1" dirty="0">
                <a:solidFill>
                  <a:srgbClr val="FFFF00"/>
                </a:solidFill>
                <a:ea typeface="楷体_GB2312" pitchFamily="49" charset="-122"/>
              </a:rPr>
              <a:t>N</a:t>
            </a:r>
            <a:r>
              <a:rPr lang="en-US" altLang="zh-CN" sz="2800" dirty="0">
                <a:solidFill>
                  <a:srgbClr val="FFFF00"/>
                </a:solidFill>
                <a:ea typeface="楷体_GB2312" pitchFamily="49" charset="-122"/>
              </a:rPr>
              <a:t>-1</a:t>
            </a:r>
          </a:p>
        </p:txBody>
      </p:sp>
      <p:graphicFrame>
        <p:nvGraphicFramePr>
          <p:cNvPr id="104475" name="Object 27"/>
          <p:cNvGraphicFramePr>
            <a:graphicFrameLocks noChangeAspect="1"/>
          </p:cNvGraphicFramePr>
          <p:nvPr/>
        </p:nvGraphicFramePr>
        <p:xfrm>
          <a:off x="946150" y="4652963"/>
          <a:ext cx="6578600" cy="968375"/>
        </p:xfrm>
        <a:graphic>
          <a:graphicData uri="http://schemas.openxmlformats.org/presentationml/2006/ole">
            <mc:AlternateContent xmlns:mc="http://schemas.openxmlformats.org/markup-compatibility/2006">
              <mc:Choice xmlns:v="urn:schemas-microsoft-com:vml" Requires="v">
                <p:oleObj spid="_x0000_s18672" name="公式" r:id="rId13" imgW="2619610" imgH="342783" progId="Equation.3">
                  <p:embed/>
                </p:oleObj>
              </mc:Choice>
              <mc:Fallback>
                <p:oleObj name="公式" r:id="rId13" imgW="2619610" imgH="342783" progId="Equation.3">
                  <p:embed/>
                  <p:pic>
                    <p:nvPicPr>
                      <p:cNvPr id="0" name="Object 2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46150" y="4652963"/>
                        <a:ext cx="65786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4479" name="Object 31"/>
          <p:cNvGraphicFramePr>
            <a:graphicFrameLocks noChangeAspect="1"/>
          </p:cNvGraphicFramePr>
          <p:nvPr/>
        </p:nvGraphicFramePr>
        <p:xfrm>
          <a:off x="5627688" y="2924175"/>
          <a:ext cx="2170112" cy="869950"/>
        </p:xfrm>
        <a:graphic>
          <a:graphicData uri="http://schemas.openxmlformats.org/presentationml/2006/ole">
            <mc:AlternateContent xmlns:mc="http://schemas.openxmlformats.org/markup-compatibility/2006">
              <mc:Choice xmlns:v="urn:schemas-microsoft-com:vml" Requires="v">
                <p:oleObj spid="_x0000_s18673" name="公式" r:id="rId15" imgW="933327" imgH="342783" progId="Equation.3">
                  <p:embed/>
                </p:oleObj>
              </mc:Choice>
              <mc:Fallback>
                <p:oleObj name="公式" r:id="rId15" imgW="933327" imgH="342783" progId="Equation.3">
                  <p:embed/>
                  <p:pic>
                    <p:nvPicPr>
                      <p:cNvPr id="0" name="Object 3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627688" y="2924175"/>
                        <a:ext cx="2170112"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4481" name="Object 33"/>
          <p:cNvGraphicFramePr>
            <a:graphicFrameLocks noChangeAspect="1"/>
          </p:cNvGraphicFramePr>
          <p:nvPr/>
        </p:nvGraphicFramePr>
        <p:xfrm>
          <a:off x="2527300" y="5661025"/>
          <a:ext cx="3282950" cy="641350"/>
        </p:xfrm>
        <a:graphic>
          <a:graphicData uri="http://schemas.openxmlformats.org/presentationml/2006/ole">
            <mc:AlternateContent xmlns:mc="http://schemas.openxmlformats.org/markup-compatibility/2006">
              <mc:Choice xmlns:v="urn:schemas-microsoft-com:vml" Requires="v">
                <p:oleObj spid="_x0000_s18674" name="公式" r:id="rId17" imgW="1180868" imgH="190383" progId="Equation.3">
                  <p:embed/>
                </p:oleObj>
              </mc:Choice>
              <mc:Fallback>
                <p:oleObj name="公式" r:id="rId17" imgW="1180868" imgH="190383" progId="Equation.3">
                  <p:embed/>
                  <p:pic>
                    <p:nvPicPr>
                      <p:cNvPr id="0" name="Object 3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527300" y="5661025"/>
                        <a:ext cx="328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4482" name="Object 34"/>
          <p:cNvGraphicFramePr>
            <a:graphicFrameLocks noChangeAspect="1"/>
          </p:cNvGraphicFramePr>
          <p:nvPr/>
        </p:nvGraphicFramePr>
        <p:xfrm>
          <a:off x="6002338" y="5675313"/>
          <a:ext cx="2170112" cy="869950"/>
        </p:xfrm>
        <a:graphic>
          <a:graphicData uri="http://schemas.openxmlformats.org/presentationml/2006/ole">
            <mc:AlternateContent xmlns:mc="http://schemas.openxmlformats.org/markup-compatibility/2006">
              <mc:Choice xmlns:v="urn:schemas-microsoft-com:vml" Requires="v">
                <p:oleObj spid="_x0000_s18675" name="公式" r:id="rId19" imgW="933327" imgH="342783" progId="Equation.3">
                  <p:embed/>
                </p:oleObj>
              </mc:Choice>
              <mc:Fallback>
                <p:oleObj name="公式" r:id="rId19" imgW="933327" imgH="342783" progId="Equation.3">
                  <p:embed/>
                  <p:pic>
                    <p:nvPicPr>
                      <p:cNvPr id="0" name="Object 3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002338" y="5675313"/>
                        <a:ext cx="2170112"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04490" name="Group 42"/>
          <p:cNvGrpSpPr>
            <a:grpSpLocks/>
          </p:cNvGrpSpPr>
          <p:nvPr/>
        </p:nvGrpSpPr>
        <p:grpSpPr bwMode="auto">
          <a:xfrm>
            <a:off x="323850" y="1557338"/>
            <a:ext cx="8135938" cy="874712"/>
            <a:chOff x="204" y="1068"/>
            <a:chExt cx="5125" cy="551"/>
          </a:xfrm>
        </p:grpSpPr>
        <p:sp>
          <p:nvSpPr>
            <p:cNvPr id="18448" name="Text Box 21"/>
            <p:cNvSpPr txBox="1">
              <a:spLocks noChangeArrowheads="1"/>
            </p:cNvSpPr>
            <p:nvPr/>
          </p:nvSpPr>
          <p:spPr bwMode="auto">
            <a:xfrm>
              <a:off x="204" y="1162"/>
              <a:ext cx="512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i="1" dirty="0">
                  <a:ea typeface="楷体_GB2312" pitchFamily="49" charset="-122"/>
                </a:rPr>
                <a:t>N</a:t>
              </a:r>
              <a:r>
                <a:rPr lang="zh-CN" altLang="en-US" sz="2800" dirty="0">
                  <a:latin typeface="楷体" panose="02010609060101010101" pitchFamily="49" charset="-122"/>
                  <a:ea typeface="楷体" panose="02010609060101010101" pitchFamily="49" charset="-122"/>
                </a:rPr>
                <a:t>点</a:t>
              </a:r>
              <a:r>
                <a:rPr lang="en-US" altLang="zh-CN" sz="2800" i="1" dirty="0">
                  <a:ea typeface="楷体_GB2312" pitchFamily="49" charset="-122"/>
                </a:rPr>
                <a:t>X</a:t>
              </a:r>
              <a:r>
                <a:rPr lang="en-US" altLang="zh-CN" sz="2800" dirty="0">
                  <a:ea typeface="楷体_GB2312" pitchFamily="49" charset="-122"/>
                </a:rPr>
                <a:t>(</a:t>
              </a:r>
              <a:r>
                <a:rPr lang="en-US" altLang="zh-CN" sz="2800" i="1" dirty="0">
                  <a:ea typeface="楷体_GB2312" pitchFamily="49" charset="-122"/>
                </a:rPr>
                <a:t>k</a:t>
              </a:r>
              <a:r>
                <a:rPr lang="en-US" altLang="zh-CN" sz="2800" dirty="0">
                  <a:ea typeface="楷体_GB2312" pitchFamily="49" charset="-122"/>
                </a:rPr>
                <a:t>)</a:t>
              </a:r>
              <a:r>
                <a:rPr lang="zh-CN" altLang="en-US" sz="2800" dirty="0">
                  <a:latin typeface="楷体" panose="02010609060101010101" pitchFamily="49" charset="-122"/>
                  <a:ea typeface="楷体" panose="02010609060101010101" pitchFamily="49" charset="-122"/>
                </a:rPr>
                <a:t>可以表示成前   点和后   点两部分</a:t>
              </a:r>
              <a:r>
                <a:rPr lang="zh-CN" altLang="en-US" sz="2800" dirty="0">
                  <a:latin typeface="楷体_GB2312" pitchFamily="49" charset="-122"/>
                  <a:ea typeface="楷体_GB2312" pitchFamily="49" charset="-122"/>
                </a:rPr>
                <a:t>：</a:t>
              </a:r>
            </a:p>
          </p:txBody>
        </p:sp>
        <p:graphicFrame>
          <p:nvGraphicFramePr>
            <p:cNvPr id="18449" name="Object 35"/>
            <p:cNvGraphicFramePr>
              <a:graphicFrameLocks noChangeAspect="1"/>
            </p:cNvGraphicFramePr>
            <p:nvPr/>
          </p:nvGraphicFramePr>
          <p:xfrm>
            <a:off x="2408" y="1071"/>
            <a:ext cx="284" cy="548"/>
          </p:xfrm>
          <a:graphic>
            <a:graphicData uri="http://schemas.openxmlformats.org/presentationml/2006/ole">
              <mc:AlternateContent xmlns:mc="http://schemas.openxmlformats.org/markup-compatibility/2006">
                <mc:Choice xmlns:v="urn:schemas-microsoft-com:vml" Requires="v">
                  <p:oleObj spid="_x0000_s18676" name="公式" r:id="rId21" imgW="152188" imgH="342783" progId="Equation.3">
                    <p:embed/>
                  </p:oleObj>
                </mc:Choice>
                <mc:Fallback>
                  <p:oleObj name="公式" r:id="rId21" imgW="152188" imgH="342783" progId="Equation.3">
                    <p:embed/>
                    <p:pic>
                      <p:nvPicPr>
                        <p:cNvPr id="0" name="Object 3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408" y="1071"/>
                          <a:ext cx="284" cy="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50" name="Object 36"/>
            <p:cNvGraphicFramePr>
              <a:graphicFrameLocks noChangeAspect="1"/>
            </p:cNvGraphicFramePr>
            <p:nvPr/>
          </p:nvGraphicFramePr>
          <p:xfrm>
            <a:off x="3415" y="1068"/>
            <a:ext cx="284" cy="548"/>
          </p:xfrm>
          <a:graphic>
            <a:graphicData uri="http://schemas.openxmlformats.org/presentationml/2006/ole">
              <mc:AlternateContent xmlns:mc="http://schemas.openxmlformats.org/markup-compatibility/2006">
                <mc:Choice xmlns:v="urn:schemas-microsoft-com:vml" Requires="v">
                  <p:oleObj spid="_x0000_s18677" name="公式" r:id="rId23" imgW="152188" imgH="342783" progId="Equation.3">
                    <p:embed/>
                  </p:oleObj>
                </mc:Choice>
                <mc:Fallback>
                  <p:oleObj name="公式" r:id="rId23" imgW="152188" imgH="342783" progId="Equation.3">
                    <p:embed/>
                    <p:pic>
                      <p:nvPicPr>
                        <p:cNvPr id="0" name="Object 3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415" y="1068"/>
                          <a:ext cx="284" cy="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04488" name="Object 40"/>
          <p:cNvGraphicFramePr>
            <a:graphicFrameLocks noChangeAspect="1"/>
          </p:cNvGraphicFramePr>
          <p:nvPr/>
        </p:nvGraphicFramePr>
        <p:xfrm>
          <a:off x="4759325" y="188913"/>
          <a:ext cx="4070350" cy="619125"/>
        </p:xfrm>
        <a:graphic>
          <a:graphicData uri="http://schemas.openxmlformats.org/presentationml/2006/ole">
            <mc:AlternateContent xmlns:mc="http://schemas.openxmlformats.org/markup-compatibility/2006">
              <mc:Choice xmlns:v="urn:schemas-microsoft-com:vml" Requires="v">
                <p:oleObj spid="_x0000_s18678" name="公式" r:id="rId25" imgW="1543019" imgH="190383" progId="Equation.3">
                  <p:embed/>
                </p:oleObj>
              </mc:Choice>
              <mc:Fallback>
                <p:oleObj name="公式" r:id="rId25" imgW="1543019" imgH="190383" progId="Equation.3">
                  <p:embed/>
                  <p:pic>
                    <p:nvPicPr>
                      <p:cNvPr id="0" name="Object 40"/>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759325" y="188913"/>
                        <a:ext cx="407035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4491" name="Text Box 43"/>
          <p:cNvSpPr txBox="1">
            <a:spLocks noChangeArrowheads="1"/>
          </p:cNvSpPr>
          <p:nvPr/>
        </p:nvSpPr>
        <p:spPr bwMode="auto">
          <a:xfrm>
            <a:off x="1028700" y="4149725"/>
            <a:ext cx="51990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i="1">
                <a:ea typeface="楷体_GB2312" pitchFamily="49" charset="-122"/>
              </a:rPr>
              <a:t>X</a:t>
            </a:r>
            <a:r>
              <a:rPr lang="en-US" altLang="zh-CN" sz="2800">
                <a:ea typeface="楷体_GB2312" pitchFamily="49" charset="-122"/>
              </a:rPr>
              <a:t>(</a:t>
            </a:r>
            <a:r>
              <a:rPr lang="en-US" altLang="zh-CN" sz="2800" i="1">
                <a:ea typeface="楷体_GB2312" pitchFamily="49" charset="-122"/>
              </a:rPr>
              <a:t>k+N/</a:t>
            </a:r>
            <a:r>
              <a:rPr lang="en-US" altLang="zh-CN" sz="2800">
                <a:ea typeface="楷体_GB2312" pitchFamily="49" charset="-122"/>
              </a:rPr>
              <a:t>2)</a:t>
            </a:r>
            <a:r>
              <a:rPr lang="zh-CN" altLang="en-US" sz="2800">
                <a:latin typeface="楷体_GB2312" pitchFamily="49" charset="-122"/>
                <a:ea typeface="楷体_GB2312" pitchFamily="49" charset="-122"/>
              </a:rPr>
              <a:t>：</a:t>
            </a:r>
            <a:r>
              <a:rPr lang="en-US" altLang="zh-CN" sz="2800" i="1">
                <a:solidFill>
                  <a:srgbClr val="FFFF00"/>
                </a:solidFill>
                <a:ea typeface="楷体_GB2312" pitchFamily="49" charset="-122"/>
              </a:rPr>
              <a:t>k </a:t>
            </a:r>
            <a:r>
              <a:rPr lang="en-US" altLang="zh-CN" sz="2800">
                <a:solidFill>
                  <a:srgbClr val="FFFF00"/>
                </a:solidFill>
                <a:ea typeface="楷体_GB2312" pitchFamily="49" charset="-122"/>
              </a:rPr>
              <a:t>= 0, …, </a:t>
            </a:r>
            <a:r>
              <a:rPr lang="en-US" altLang="zh-CN" sz="2800" i="1">
                <a:solidFill>
                  <a:srgbClr val="FFFF00"/>
                </a:solidFill>
                <a:ea typeface="楷体_GB2312" pitchFamily="49" charset="-122"/>
              </a:rPr>
              <a:t>N</a:t>
            </a:r>
            <a:r>
              <a:rPr lang="en-US" altLang="zh-CN" sz="2800">
                <a:solidFill>
                  <a:srgbClr val="FFFF00"/>
                </a:solidFill>
                <a:ea typeface="楷体_GB2312" pitchFamily="49" charset="-122"/>
              </a:rPr>
              <a:t>/2-1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4463"/>
                                        </p:tgtEl>
                                        <p:attrNameLst>
                                          <p:attrName>style.visibility</p:attrName>
                                        </p:attrNameLst>
                                      </p:cBhvr>
                                      <p:to>
                                        <p:strVal val="visible"/>
                                      </p:to>
                                    </p:set>
                                    <p:animEffect transition="in" filter="blinds(horizontal)">
                                      <p:cBhvr>
                                        <p:cTn id="7" dur="500"/>
                                        <p:tgtEl>
                                          <p:spTgt spid="10446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04488"/>
                                        </p:tgtEl>
                                        <p:attrNameLst>
                                          <p:attrName>style.visibility</p:attrName>
                                        </p:attrNameLst>
                                      </p:cBhvr>
                                      <p:to>
                                        <p:strVal val="visible"/>
                                      </p:to>
                                    </p:set>
                                    <p:animEffect transition="in" filter="blinds(horizontal)">
                                      <p:cBhvr>
                                        <p:cTn id="12" dur="500"/>
                                        <p:tgtEl>
                                          <p:spTgt spid="10448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04465"/>
                                        </p:tgtEl>
                                        <p:attrNameLst>
                                          <p:attrName>style.visibility</p:attrName>
                                        </p:attrNameLst>
                                      </p:cBhvr>
                                      <p:to>
                                        <p:strVal val="visible"/>
                                      </p:to>
                                    </p:set>
                                    <p:animEffect transition="in" filter="blinds(horizontal)">
                                      <p:cBhvr>
                                        <p:cTn id="17" dur="500"/>
                                        <p:tgtEl>
                                          <p:spTgt spid="10446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04467"/>
                                        </p:tgtEl>
                                        <p:attrNameLst>
                                          <p:attrName>style.visibility</p:attrName>
                                        </p:attrNameLst>
                                      </p:cBhvr>
                                      <p:to>
                                        <p:strVal val="visible"/>
                                      </p:to>
                                    </p:set>
                                    <p:animEffect transition="in" filter="blinds(horizontal)">
                                      <p:cBhvr>
                                        <p:cTn id="22" dur="500"/>
                                        <p:tgtEl>
                                          <p:spTgt spid="10446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04468"/>
                                        </p:tgtEl>
                                        <p:attrNameLst>
                                          <p:attrName>style.visibility</p:attrName>
                                        </p:attrNameLst>
                                      </p:cBhvr>
                                      <p:to>
                                        <p:strVal val="visible"/>
                                      </p:to>
                                    </p:set>
                                    <p:animEffect transition="in" filter="blinds(horizontal)">
                                      <p:cBhvr>
                                        <p:cTn id="27" dur="500"/>
                                        <p:tgtEl>
                                          <p:spTgt spid="10446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104490"/>
                                        </p:tgtEl>
                                        <p:attrNameLst>
                                          <p:attrName>style.visibility</p:attrName>
                                        </p:attrNameLst>
                                      </p:cBhvr>
                                      <p:to>
                                        <p:strVal val="visible"/>
                                      </p:to>
                                    </p:set>
                                    <p:animEffect transition="in" filter="blinds(horizontal)">
                                      <p:cBhvr>
                                        <p:cTn id="32" dur="500"/>
                                        <p:tgtEl>
                                          <p:spTgt spid="10449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04470"/>
                                        </p:tgtEl>
                                        <p:attrNameLst>
                                          <p:attrName>style.visibility</p:attrName>
                                        </p:attrNameLst>
                                      </p:cBhvr>
                                      <p:to>
                                        <p:strVal val="visible"/>
                                      </p:to>
                                    </p:set>
                                    <p:animEffect transition="in" filter="blinds(horizontal)">
                                      <p:cBhvr>
                                        <p:cTn id="37" dur="500"/>
                                        <p:tgtEl>
                                          <p:spTgt spid="10447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104472"/>
                                        </p:tgtEl>
                                        <p:attrNameLst>
                                          <p:attrName>style.visibility</p:attrName>
                                        </p:attrNameLst>
                                      </p:cBhvr>
                                      <p:to>
                                        <p:strVal val="visible"/>
                                      </p:to>
                                    </p:set>
                                    <p:animEffect transition="in" filter="blinds(horizontal)">
                                      <p:cBhvr>
                                        <p:cTn id="42" dur="500"/>
                                        <p:tgtEl>
                                          <p:spTgt spid="10447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104479"/>
                                        </p:tgtEl>
                                        <p:attrNameLst>
                                          <p:attrName>style.visibility</p:attrName>
                                        </p:attrNameLst>
                                      </p:cBhvr>
                                      <p:to>
                                        <p:strVal val="visible"/>
                                      </p:to>
                                    </p:set>
                                    <p:animEffect transition="in" filter="blinds(horizontal)">
                                      <p:cBhvr>
                                        <p:cTn id="47" dur="500"/>
                                        <p:tgtEl>
                                          <p:spTgt spid="10447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04474"/>
                                        </p:tgtEl>
                                        <p:attrNameLst>
                                          <p:attrName>style.visibility</p:attrName>
                                        </p:attrNameLst>
                                      </p:cBhvr>
                                      <p:to>
                                        <p:strVal val="visible"/>
                                      </p:to>
                                    </p:set>
                                    <p:animEffect transition="in" filter="blinds(horizontal)">
                                      <p:cBhvr>
                                        <p:cTn id="52" dur="500"/>
                                        <p:tgtEl>
                                          <p:spTgt spid="10447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04491"/>
                                        </p:tgtEl>
                                        <p:attrNameLst>
                                          <p:attrName>style.visibility</p:attrName>
                                        </p:attrNameLst>
                                      </p:cBhvr>
                                      <p:to>
                                        <p:strVal val="visible"/>
                                      </p:to>
                                    </p:set>
                                    <p:animEffect transition="in" filter="blinds(horizontal)">
                                      <p:cBhvr>
                                        <p:cTn id="57" dur="500"/>
                                        <p:tgtEl>
                                          <p:spTgt spid="104491"/>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104475"/>
                                        </p:tgtEl>
                                        <p:attrNameLst>
                                          <p:attrName>style.visibility</p:attrName>
                                        </p:attrNameLst>
                                      </p:cBhvr>
                                      <p:to>
                                        <p:strVal val="visible"/>
                                      </p:to>
                                    </p:set>
                                    <p:animEffect transition="in" filter="blinds(horizontal)">
                                      <p:cBhvr>
                                        <p:cTn id="62" dur="500"/>
                                        <p:tgtEl>
                                          <p:spTgt spid="104475"/>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nodeType="clickEffect">
                                  <p:stCondLst>
                                    <p:cond delay="0"/>
                                  </p:stCondLst>
                                  <p:childTnLst>
                                    <p:set>
                                      <p:cBhvr>
                                        <p:cTn id="66" dur="1" fill="hold">
                                          <p:stCondLst>
                                            <p:cond delay="0"/>
                                          </p:stCondLst>
                                        </p:cTn>
                                        <p:tgtEl>
                                          <p:spTgt spid="104482"/>
                                        </p:tgtEl>
                                        <p:attrNameLst>
                                          <p:attrName>style.visibility</p:attrName>
                                        </p:attrNameLst>
                                      </p:cBhvr>
                                      <p:to>
                                        <p:strVal val="visible"/>
                                      </p:to>
                                    </p:set>
                                    <p:animEffect transition="in" filter="blinds(horizontal)">
                                      <p:cBhvr>
                                        <p:cTn id="67" dur="500"/>
                                        <p:tgtEl>
                                          <p:spTgt spid="104482"/>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nodeType="clickEffect">
                                  <p:stCondLst>
                                    <p:cond delay="0"/>
                                  </p:stCondLst>
                                  <p:childTnLst>
                                    <p:set>
                                      <p:cBhvr>
                                        <p:cTn id="71" dur="1" fill="hold">
                                          <p:stCondLst>
                                            <p:cond delay="0"/>
                                          </p:stCondLst>
                                        </p:cTn>
                                        <p:tgtEl>
                                          <p:spTgt spid="104481"/>
                                        </p:tgtEl>
                                        <p:attrNameLst>
                                          <p:attrName>style.visibility</p:attrName>
                                        </p:attrNameLst>
                                      </p:cBhvr>
                                      <p:to>
                                        <p:strVal val="visible"/>
                                      </p:to>
                                    </p:set>
                                    <p:animEffect transition="in" filter="blinds(horizontal)">
                                      <p:cBhvr>
                                        <p:cTn id="72" dur="500"/>
                                        <p:tgtEl>
                                          <p:spTgt spid="1044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70" grpId="0"/>
      <p:bldP spid="104474" grpId="0"/>
      <p:bldP spid="10449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Text Box 4"/>
          <p:cNvSpPr txBox="1">
            <a:spLocks noChangeArrowheads="1"/>
          </p:cNvSpPr>
          <p:nvPr/>
        </p:nvSpPr>
        <p:spPr bwMode="auto">
          <a:xfrm>
            <a:off x="136525" y="73025"/>
            <a:ext cx="11525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a:latin typeface="楷体" panose="02010609060101010101" pitchFamily="49" charset="-122"/>
                <a:ea typeface="楷体" panose="02010609060101010101" pitchFamily="49" charset="-122"/>
              </a:rPr>
              <a:t>即：</a:t>
            </a:r>
          </a:p>
        </p:txBody>
      </p:sp>
      <p:sp>
        <p:nvSpPr>
          <p:cNvPr id="24581" name="Text Box 5"/>
          <p:cNvSpPr txBox="1">
            <a:spLocks noChangeArrowheads="1"/>
          </p:cNvSpPr>
          <p:nvPr/>
        </p:nvSpPr>
        <p:spPr bwMode="auto">
          <a:xfrm>
            <a:off x="158750" y="1730375"/>
            <a:ext cx="6400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latin typeface="楷体" panose="02010609060101010101" pitchFamily="49" charset="-122"/>
                <a:ea typeface="楷体" panose="02010609060101010101" pitchFamily="49" charset="-122"/>
              </a:rPr>
              <a:t>5</a:t>
            </a:r>
            <a:r>
              <a:rPr lang="zh-CN" altLang="en-US" sz="2800">
                <a:latin typeface="楷体" panose="02010609060101010101" pitchFamily="49" charset="-122"/>
                <a:ea typeface="楷体" panose="02010609060101010101" pitchFamily="49" charset="-122"/>
              </a:rPr>
              <a:t>、时间抽取蝶形运算流图符号</a:t>
            </a:r>
          </a:p>
        </p:txBody>
      </p:sp>
      <p:graphicFrame>
        <p:nvGraphicFramePr>
          <p:cNvPr id="24609" name="Object 33"/>
          <p:cNvGraphicFramePr>
            <a:graphicFrameLocks noChangeAspect="1"/>
          </p:cNvGraphicFramePr>
          <p:nvPr>
            <p:extLst>
              <p:ext uri="{D42A27DB-BD31-4B8C-83A1-F6EECF244321}">
                <p14:modId xmlns:p14="http://schemas.microsoft.com/office/powerpoint/2010/main" val="3164017851"/>
              </p:ext>
            </p:extLst>
          </p:nvPr>
        </p:nvGraphicFramePr>
        <p:xfrm>
          <a:off x="1258888" y="260350"/>
          <a:ext cx="4087812" cy="619125"/>
        </p:xfrm>
        <a:graphic>
          <a:graphicData uri="http://schemas.openxmlformats.org/presentationml/2006/ole">
            <mc:AlternateContent xmlns:mc="http://schemas.openxmlformats.org/markup-compatibility/2006">
              <mc:Choice xmlns:v="urn:schemas-microsoft-com:vml" Requires="v">
                <p:oleObj spid="_x0000_s19851" name="公式" r:id="rId3" imgW="1543019" imgH="190383" progId="Equation.3">
                  <p:embed/>
                </p:oleObj>
              </mc:Choice>
              <mc:Fallback>
                <p:oleObj name="公式" r:id="rId3" imgW="1543019" imgH="190383" progId="Equation.3">
                  <p:embed/>
                  <p:pic>
                    <p:nvPicPr>
                      <p:cNvPr id="0" name="Object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260350"/>
                        <a:ext cx="4087812"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610" name="Object 34"/>
          <p:cNvGraphicFramePr>
            <a:graphicFrameLocks noChangeAspect="1"/>
          </p:cNvGraphicFramePr>
          <p:nvPr/>
        </p:nvGraphicFramePr>
        <p:xfrm>
          <a:off x="5857875" y="15875"/>
          <a:ext cx="2170113" cy="869950"/>
        </p:xfrm>
        <a:graphic>
          <a:graphicData uri="http://schemas.openxmlformats.org/presentationml/2006/ole">
            <mc:AlternateContent xmlns:mc="http://schemas.openxmlformats.org/markup-compatibility/2006">
              <mc:Choice xmlns:v="urn:schemas-microsoft-com:vml" Requires="v">
                <p:oleObj spid="_x0000_s19852" name="公式" r:id="rId5" imgW="933327" imgH="342783" progId="Equation.3">
                  <p:embed/>
                </p:oleObj>
              </mc:Choice>
              <mc:Fallback>
                <p:oleObj name="公式" r:id="rId5" imgW="933327" imgH="342783" progId="Equation.3">
                  <p:embed/>
                  <p:pic>
                    <p:nvPicPr>
                      <p:cNvPr id="0" name="Object 3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7875" y="15875"/>
                        <a:ext cx="2170113"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611" name="Object 35"/>
          <p:cNvGraphicFramePr>
            <a:graphicFrameLocks noChangeAspect="1"/>
          </p:cNvGraphicFramePr>
          <p:nvPr>
            <p:extLst>
              <p:ext uri="{D42A27DB-BD31-4B8C-83A1-F6EECF244321}">
                <p14:modId xmlns:p14="http://schemas.microsoft.com/office/powerpoint/2010/main" val="2866069727"/>
              </p:ext>
            </p:extLst>
          </p:nvPr>
        </p:nvGraphicFramePr>
        <p:xfrm>
          <a:off x="1231900" y="895350"/>
          <a:ext cx="4419600" cy="928688"/>
        </p:xfrm>
        <a:graphic>
          <a:graphicData uri="http://schemas.openxmlformats.org/presentationml/2006/ole">
            <mc:AlternateContent xmlns:mc="http://schemas.openxmlformats.org/markup-compatibility/2006">
              <mc:Choice xmlns:v="urn:schemas-microsoft-com:vml" Requires="v">
                <p:oleObj spid="_x0000_s19853" name="公式" r:id="rId7" imgW="1819212" imgH="342783" progId="Equation.3">
                  <p:embed/>
                </p:oleObj>
              </mc:Choice>
              <mc:Fallback>
                <p:oleObj name="公式" r:id="rId7" imgW="1819212" imgH="342783" progId="Equation.3">
                  <p:embed/>
                  <p:pic>
                    <p:nvPicPr>
                      <p:cNvPr id="0" name="Object 3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31900" y="895350"/>
                        <a:ext cx="4419600"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612" name="Object 36"/>
          <p:cNvGraphicFramePr>
            <a:graphicFrameLocks noChangeAspect="1"/>
          </p:cNvGraphicFramePr>
          <p:nvPr/>
        </p:nvGraphicFramePr>
        <p:xfrm>
          <a:off x="5795963" y="908050"/>
          <a:ext cx="2170112" cy="869950"/>
        </p:xfrm>
        <a:graphic>
          <a:graphicData uri="http://schemas.openxmlformats.org/presentationml/2006/ole">
            <mc:AlternateContent xmlns:mc="http://schemas.openxmlformats.org/markup-compatibility/2006">
              <mc:Choice xmlns:v="urn:schemas-microsoft-com:vml" Requires="v">
                <p:oleObj spid="_x0000_s19854" name="公式" r:id="rId9" imgW="933327" imgH="342783" progId="Equation.3">
                  <p:embed/>
                </p:oleObj>
              </mc:Choice>
              <mc:Fallback>
                <p:oleObj name="公式" r:id="rId9" imgW="933327" imgH="342783" progId="Equation.3">
                  <p:embed/>
                  <p:pic>
                    <p:nvPicPr>
                      <p:cNvPr id="0" name="Object 3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95963" y="908050"/>
                        <a:ext cx="2170112"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613" name="Object 37"/>
          <p:cNvGraphicFramePr>
            <a:graphicFrameLocks noChangeAspect="1"/>
          </p:cNvGraphicFramePr>
          <p:nvPr>
            <p:extLst>
              <p:ext uri="{D42A27DB-BD31-4B8C-83A1-F6EECF244321}">
                <p14:modId xmlns:p14="http://schemas.microsoft.com/office/powerpoint/2010/main" val="1670821941"/>
              </p:ext>
            </p:extLst>
          </p:nvPr>
        </p:nvGraphicFramePr>
        <p:xfrm>
          <a:off x="828675" y="331788"/>
          <a:ext cx="508000" cy="1219200"/>
        </p:xfrm>
        <a:graphic>
          <a:graphicData uri="http://schemas.openxmlformats.org/presentationml/2006/ole">
            <mc:AlternateContent xmlns:mc="http://schemas.openxmlformats.org/markup-compatibility/2006">
              <mc:Choice xmlns:v="urn:schemas-microsoft-com:vml" Requires="v">
                <p:oleObj spid="_x0000_s19855" name="公式" r:id="rId11" imgW="142794" imgH="409370" progId="Equation.3">
                  <p:embed/>
                </p:oleObj>
              </mc:Choice>
              <mc:Fallback>
                <p:oleObj name="公式" r:id="rId11" imgW="142794" imgH="409370" progId="Equation.3">
                  <p:embed/>
                  <p:pic>
                    <p:nvPicPr>
                      <p:cNvPr id="0" name="Object 3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8675" y="331788"/>
                        <a:ext cx="508000"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4629" name="Group 53"/>
          <p:cNvGrpSpPr>
            <a:grpSpLocks/>
          </p:cNvGrpSpPr>
          <p:nvPr/>
        </p:nvGrpSpPr>
        <p:grpSpPr bwMode="auto">
          <a:xfrm>
            <a:off x="533400" y="2205038"/>
            <a:ext cx="7423150" cy="1871662"/>
            <a:chOff x="298" y="2750"/>
            <a:chExt cx="4676" cy="1351"/>
          </a:xfrm>
        </p:grpSpPr>
        <p:grpSp>
          <p:nvGrpSpPr>
            <p:cNvPr id="19479" name="Group 45"/>
            <p:cNvGrpSpPr>
              <a:grpSpLocks/>
            </p:cNvGrpSpPr>
            <p:nvPr/>
          </p:nvGrpSpPr>
          <p:grpSpPr bwMode="auto">
            <a:xfrm>
              <a:off x="929" y="2931"/>
              <a:ext cx="2359" cy="953"/>
              <a:chOff x="839" y="2931"/>
              <a:chExt cx="2359" cy="953"/>
            </a:xfrm>
          </p:grpSpPr>
          <p:sp>
            <p:nvSpPr>
              <p:cNvPr id="19487" name="Line 40"/>
              <p:cNvSpPr>
                <a:spLocks noChangeShapeType="1"/>
              </p:cNvSpPr>
              <p:nvPr/>
            </p:nvSpPr>
            <p:spPr bwMode="auto">
              <a:xfrm>
                <a:off x="839" y="2931"/>
                <a:ext cx="2359" cy="0"/>
              </a:xfrm>
              <a:prstGeom prst="line">
                <a:avLst/>
              </a:prstGeom>
              <a:noFill/>
              <a:ln w="25400">
                <a:solidFill>
                  <a:schemeClr val="tx1"/>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88" name="Line 41"/>
              <p:cNvSpPr>
                <a:spLocks noChangeShapeType="1"/>
              </p:cNvSpPr>
              <p:nvPr/>
            </p:nvSpPr>
            <p:spPr bwMode="auto">
              <a:xfrm>
                <a:off x="839" y="3884"/>
                <a:ext cx="2359" cy="0"/>
              </a:xfrm>
              <a:prstGeom prst="line">
                <a:avLst/>
              </a:prstGeom>
              <a:noFill/>
              <a:ln w="25400">
                <a:solidFill>
                  <a:schemeClr val="tx1"/>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89" name="Line 43"/>
              <p:cNvSpPr>
                <a:spLocks noChangeShapeType="1"/>
              </p:cNvSpPr>
              <p:nvPr/>
            </p:nvSpPr>
            <p:spPr bwMode="auto">
              <a:xfrm>
                <a:off x="1746" y="2931"/>
                <a:ext cx="1361" cy="907"/>
              </a:xfrm>
              <a:prstGeom prst="line">
                <a:avLst/>
              </a:prstGeom>
              <a:noFill/>
              <a:ln w="25400">
                <a:solidFill>
                  <a:schemeClr val="tx1"/>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90" name="Line 44"/>
              <p:cNvSpPr>
                <a:spLocks noChangeShapeType="1"/>
              </p:cNvSpPr>
              <p:nvPr/>
            </p:nvSpPr>
            <p:spPr bwMode="auto">
              <a:xfrm flipV="1">
                <a:off x="1791" y="2976"/>
                <a:ext cx="1361" cy="908"/>
              </a:xfrm>
              <a:prstGeom prst="line">
                <a:avLst/>
              </a:prstGeom>
              <a:noFill/>
              <a:ln w="25400">
                <a:solidFill>
                  <a:schemeClr val="tx1"/>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19480" name="Object 46"/>
            <p:cNvGraphicFramePr>
              <a:graphicFrameLocks noChangeAspect="1"/>
            </p:cNvGraphicFramePr>
            <p:nvPr/>
          </p:nvGraphicFramePr>
          <p:xfrm>
            <a:off x="322" y="2750"/>
            <a:ext cx="603" cy="320"/>
          </p:xfrm>
          <a:graphic>
            <a:graphicData uri="http://schemas.openxmlformats.org/presentationml/2006/ole">
              <mc:AlternateContent xmlns:mc="http://schemas.openxmlformats.org/markup-compatibility/2006">
                <mc:Choice xmlns:v="urn:schemas-microsoft-com:vml" Requires="v">
                  <p:oleObj spid="_x0000_s19856" name="公式" r:id="rId13" imgW="362152" imgH="171626" progId="Equation.3">
                    <p:embed/>
                  </p:oleObj>
                </mc:Choice>
                <mc:Fallback>
                  <p:oleObj name="公式" r:id="rId13" imgW="362152" imgH="171626" progId="Equation.3">
                    <p:embed/>
                    <p:pic>
                      <p:nvPicPr>
                        <p:cNvPr id="0" name="Object 4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2" y="2750"/>
                          <a:ext cx="603"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481" name="Object 47"/>
            <p:cNvGraphicFramePr>
              <a:graphicFrameLocks noChangeAspect="1"/>
            </p:cNvGraphicFramePr>
            <p:nvPr/>
          </p:nvGraphicFramePr>
          <p:xfrm>
            <a:off x="298" y="3702"/>
            <a:ext cx="623" cy="320"/>
          </p:xfrm>
          <a:graphic>
            <a:graphicData uri="http://schemas.openxmlformats.org/presentationml/2006/ole">
              <mc:AlternateContent xmlns:mc="http://schemas.openxmlformats.org/markup-compatibility/2006">
                <mc:Choice xmlns:v="urn:schemas-microsoft-com:vml" Requires="v">
                  <p:oleObj spid="_x0000_s19857" name="公式" r:id="rId15" imgW="371546" imgH="171626" progId="Equation.3">
                    <p:embed/>
                  </p:oleObj>
                </mc:Choice>
                <mc:Fallback>
                  <p:oleObj name="公式" r:id="rId15" imgW="371546" imgH="171626" progId="Equation.3">
                    <p:embed/>
                    <p:pic>
                      <p:nvPicPr>
                        <p:cNvPr id="0" name="Object 4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8" y="3702"/>
                          <a:ext cx="623"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482" name="Object 48"/>
            <p:cNvGraphicFramePr>
              <a:graphicFrameLocks noChangeAspect="1"/>
            </p:cNvGraphicFramePr>
            <p:nvPr/>
          </p:nvGraphicFramePr>
          <p:xfrm>
            <a:off x="3334" y="2768"/>
            <a:ext cx="1640" cy="357"/>
          </p:xfrm>
          <a:graphic>
            <a:graphicData uri="http://schemas.openxmlformats.org/presentationml/2006/ole">
              <mc:AlternateContent xmlns:mc="http://schemas.openxmlformats.org/markup-compatibility/2006">
                <mc:Choice xmlns:v="urn:schemas-microsoft-com:vml" Requires="v">
                  <p:oleObj spid="_x0000_s19858" name="公式" r:id="rId17" imgW="1057332" imgH="190383" progId="Equation.3">
                    <p:embed/>
                  </p:oleObj>
                </mc:Choice>
                <mc:Fallback>
                  <p:oleObj name="公式" r:id="rId17" imgW="1057332" imgH="190383" progId="Equation.3">
                    <p:embed/>
                    <p:pic>
                      <p:nvPicPr>
                        <p:cNvPr id="0" name="Object 4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34" y="2768"/>
                          <a:ext cx="1640"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483" name="Object 49"/>
            <p:cNvGraphicFramePr>
              <a:graphicFrameLocks noChangeAspect="1"/>
            </p:cNvGraphicFramePr>
            <p:nvPr/>
          </p:nvGraphicFramePr>
          <p:xfrm>
            <a:off x="1519" y="3503"/>
            <a:ext cx="359" cy="358"/>
          </p:xfrm>
          <a:graphic>
            <a:graphicData uri="http://schemas.openxmlformats.org/presentationml/2006/ole">
              <mc:AlternateContent xmlns:mc="http://schemas.openxmlformats.org/markup-compatibility/2006">
                <mc:Choice xmlns:v="urn:schemas-microsoft-com:vml" Requires="v">
                  <p:oleObj spid="_x0000_s19859" name="公式" r:id="rId19" imgW="190705" imgH="190383" progId="Equation.3">
                    <p:embed/>
                  </p:oleObj>
                </mc:Choice>
                <mc:Fallback>
                  <p:oleObj name="公式" r:id="rId19" imgW="190705" imgH="190383" progId="Equation.3">
                    <p:embed/>
                    <p:pic>
                      <p:nvPicPr>
                        <p:cNvPr id="0" name="Object 4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19" y="3503"/>
                          <a:ext cx="359"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84" name="Line 50"/>
            <p:cNvSpPr>
              <a:spLocks noChangeShapeType="1"/>
            </p:cNvSpPr>
            <p:nvPr/>
          </p:nvSpPr>
          <p:spPr bwMode="auto">
            <a:xfrm>
              <a:off x="1572" y="3884"/>
              <a:ext cx="273" cy="0"/>
            </a:xfrm>
            <a:prstGeom prst="line">
              <a:avLst/>
            </a:prstGeom>
            <a:noFill/>
            <a:ln w="254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9485" name="Object 51"/>
            <p:cNvGraphicFramePr>
              <a:graphicFrameLocks noChangeAspect="1"/>
            </p:cNvGraphicFramePr>
            <p:nvPr/>
          </p:nvGraphicFramePr>
          <p:xfrm>
            <a:off x="3334" y="3702"/>
            <a:ext cx="1640" cy="357"/>
          </p:xfrm>
          <a:graphic>
            <a:graphicData uri="http://schemas.openxmlformats.org/presentationml/2006/ole">
              <mc:AlternateContent xmlns:mc="http://schemas.openxmlformats.org/markup-compatibility/2006">
                <mc:Choice xmlns:v="urn:schemas-microsoft-com:vml" Requires="v">
                  <p:oleObj spid="_x0000_s19860" name="公式" r:id="rId21" imgW="1057332" imgH="190383" progId="Equation.3">
                    <p:embed/>
                  </p:oleObj>
                </mc:Choice>
                <mc:Fallback>
                  <p:oleObj name="公式" r:id="rId21" imgW="1057332" imgH="190383" progId="Equation.3">
                    <p:embed/>
                    <p:pic>
                      <p:nvPicPr>
                        <p:cNvPr id="0" name="Object 5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34" y="3702"/>
                          <a:ext cx="1640"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486" name="Object 52"/>
            <p:cNvGraphicFramePr>
              <a:graphicFrameLocks noChangeAspect="1"/>
            </p:cNvGraphicFramePr>
            <p:nvPr/>
          </p:nvGraphicFramePr>
          <p:xfrm>
            <a:off x="2908" y="3866"/>
            <a:ext cx="290" cy="235"/>
          </p:xfrm>
          <a:graphic>
            <a:graphicData uri="http://schemas.openxmlformats.org/presentationml/2006/ole">
              <mc:AlternateContent xmlns:mc="http://schemas.openxmlformats.org/markup-compatibility/2006">
                <mc:Choice xmlns:v="urn:schemas-microsoft-com:vml" Requires="v">
                  <p:oleObj spid="_x0000_s19861" name="公式" r:id="rId23" imgW="152188" imgH="114417" progId="Equation.3">
                    <p:embed/>
                  </p:oleObj>
                </mc:Choice>
                <mc:Fallback>
                  <p:oleObj name="公式" r:id="rId23" imgW="152188" imgH="114417" progId="Equation.3">
                    <p:embed/>
                    <p:pic>
                      <p:nvPicPr>
                        <p:cNvPr id="0" name="Object 5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908" y="3866"/>
                          <a:ext cx="290"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4630" name="Text Box 54"/>
          <p:cNvSpPr txBox="1">
            <a:spLocks noChangeArrowheads="1"/>
          </p:cNvSpPr>
          <p:nvPr/>
        </p:nvSpPr>
        <p:spPr bwMode="auto">
          <a:xfrm>
            <a:off x="7453313" y="6211888"/>
            <a:ext cx="1439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latin typeface="楷体" panose="02010609060101010101" pitchFamily="49" charset="-122"/>
                <a:ea typeface="楷体" panose="02010609060101010101" pitchFamily="49" charset="-122"/>
                <a:hlinkClick r:id="rId25" action="ppaction://hlinksldjump"/>
              </a:rPr>
              <a:t>返回</a:t>
            </a:r>
            <a:r>
              <a:rPr lang="en-US" altLang="zh-CN" sz="2400" dirty="0">
                <a:latin typeface="楷体" panose="02010609060101010101" pitchFamily="49" charset="-122"/>
                <a:ea typeface="楷体" panose="02010609060101010101" pitchFamily="49" charset="-122"/>
              </a:rPr>
              <a:t>DIF</a:t>
            </a:r>
          </a:p>
        </p:txBody>
      </p:sp>
      <p:graphicFrame>
        <p:nvGraphicFramePr>
          <p:cNvPr id="24633" name="Object 57"/>
          <p:cNvGraphicFramePr>
            <a:graphicFrameLocks noChangeAspect="1"/>
          </p:cNvGraphicFramePr>
          <p:nvPr/>
        </p:nvGraphicFramePr>
        <p:xfrm>
          <a:off x="3378200" y="4379913"/>
          <a:ext cx="530225" cy="376237"/>
        </p:xfrm>
        <a:graphic>
          <a:graphicData uri="http://schemas.openxmlformats.org/presentationml/2006/ole">
            <mc:AlternateContent xmlns:mc="http://schemas.openxmlformats.org/markup-compatibility/2006">
              <mc:Choice xmlns:v="urn:schemas-microsoft-com:vml" Requires="v">
                <p:oleObj spid="_x0000_s19862" name="公式" r:id="rId26" imgW="171447" imgH="104570" progId="Equation.3">
                  <p:embed/>
                </p:oleObj>
              </mc:Choice>
              <mc:Fallback>
                <p:oleObj name="公式" r:id="rId26" imgW="171447" imgH="104570" progId="Equation.3">
                  <p:embed/>
                  <p:pic>
                    <p:nvPicPr>
                      <p:cNvPr id="0" name="Object 57"/>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378200" y="4379913"/>
                        <a:ext cx="530225"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634" name="Object 58"/>
          <p:cNvGraphicFramePr>
            <a:graphicFrameLocks noChangeAspect="1"/>
          </p:cNvGraphicFramePr>
          <p:nvPr/>
        </p:nvGraphicFramePr>
        <p:xfrm>
          <a:off x="1866900" y="4308475"/>
          <a:ext cx="779463" cy="500063"/>
        </p:xfrm>
        <a:graphic>
          <a:graphicData uri="http://schemas.openxmlformats.org/presentationml/2006/ole">
            <mc:AlternateContent xmlns:mc="http://schemas.openxmlformats.org/markup-compatibility/2006">
              <mc:Choice xmlns:v="urn:schemas-microsoft-com:vml" Requires="v">
                <p:oleObj spid="_x0000_s19863" name="公式" r:id="rId28" imgW="266799" imgH="152400" progId="Equation.3">
                  <p:embed/>
                </p:oleObj>
              </mc:Choice>
              <mc:Fallback>
                <p:oleObj name="公式" r:id="rId28" imgW="266799" imgH="152400" progId="Equation.3">
                  <p:embed/>
                  <p:pic>
                    <p:nvPicPr>
                      <p:cNvPr id="0" name="Object 58"/>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866900" y="4308475"/>
                        <a:ext cx="77946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635" name="Object 59"/>
          <p:cNvGraphicFramePr>
            <a:graphicFrameLocks noChangeAspect="1"/>
          </p:cNvGraphicFramePr>
          <p:nvPr/>
        </p:nvGraphicFramePr>
        <p:xfrm>
          <a:off x="5508625" y="4929188"/>
          <a:ext cx="998538" cy="531812"/>
        </p:xfrm>
        <a:graphic>
          <a:graphicData uri="http://schemas.openxmlformats.org/presentationml/2006/ole">
            <mc:AlternateContent xmlns:mc="http://schemas.openxmlformats.org/markup-compatibility/2006">
              <mc:Choice xmlns:v="urn:schemas-microsoft-com:vml" Requires="v">
                <p:oleObj spid="_x0000_s19864" name="公式" r:id="rId30" imgW="362152" imgH="171626" progId="Equation.3">
                  <p:embed/>
                </p:oleObj>
              </mc:Choice>
              <mc:Fallback>
                <p:oleObj name="公式" r:id="rId30" imgW="362152" imgH="171626" progId="Equation.3">
                  <p:embed/>
                  <p:pic>
                    <p:nvPicPr>
                      <p:cNvPr id="0" name="Object 59"/>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508625" y="4929188"/>
                        <a:ext cx="998538"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636" name="Object 60"/>
          <p:cNvGraphicFramePr>
            <a:graphicFrameLocks noChangeAspect="1"/>
          </p:cNvGraphicFramePr>
          <p:nvPr/>
        </p:nvGraphicFramePr>
        <p:xfrm>
          <a:off x="4746625" y="4278313"/>
          <a:ext cx="904875" cy="500062"/>
        </p:xfrm>
        <a:graphic>
          <a:graphicData uri="http://schemas.openxmlformats.org/presentationml/2006/ole">
            <mc:AlternateContent xmlns:mc="http://schemas.openxmlformats.org/markup-compatibility/2006">
              <mc:Choice xmlns:v="urn:schemas-microsoft-com:vml" Requires="v">
                <p:oleObj spid="_x0000_s19865" name="公式" r:id="rId32" imgW="323635" imgH="152400" progId="Equation.3">
                  <p:embed/>
                </p:oleObj>
              </mc:Choice>
              <mc:Fallback>
                <p:oleObj name="公式" r:id="rId32" imgW="323635" imgH="152400" progId="Equation.3">
                  <p:embed/>
                  <p:pic>
                    <p:nvPicPr>
                      <p:cNvPr id="0" name="Object 60"/>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746625" y="4278313"/>
                        <a:ext cx="90487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637" name="Object 61"/>
          <p:cNvGraphicFramePr>
            <a:graphicFrameLocks noChangeAspect="1"/>
          </p:cNvGraphicFramePr>
          <p:nvPr/>
        </p:nvGraphicFramePr>
        <p:xfrm>
          <a:off x="5508625" y="5822950"/>
          <a:ext cx="1030288" cy="531813"/>
        </p:xfrm>
        <a:graphic>
          <a:graphicData uri="http://schemas.openxmlformats.org/presentationml/2006/ole">
            <mc:AlternateContent xmlns:mc="http://schemas.openxmlformats.org/markup-compatibility/2006">
              <mc:Choice xmlns:v="urn:schemas-microsoft-com:vml" Requires="v">
                <p:oleObj spid="_x0000_s19866" name="公式" r:id="rId34" imgW="371546" imgH="171626" progId="Equation.3">
                  <p:embed/>
                </p:oleObj>
              </mc:Choice>
              <mc:Fallback>
                <p:oleObj name="公式" r:id="rId34" imgW="371546" imgH="171626" progId="Equation.3">
                  <p:embed/>
                  <p:pic>
                    <p:nvPicPr>
                      <p:cNvPr id="0" name="Object 61"/>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5508625" y="5822950"/>
                        <a:ext cx="1030288"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638" name="Text Box 62"/>
          <p:cNvSpPr txBox="1">
            <a:spLocks noChangeArrowheads="1"/>
          </p:cNvSpPr>
          <p:nvPr/>
        </p:nvSpPr>
        <p:spPr bwMode="auto">
          <a:xfrm>
            <a:off x="2874963" y="3976688"/>
            <a:ext cx="22320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i="1" dirty="0">
                <a:solidFill>
                  <a:srgbClr val="FFFF00"/>
                </a:solidFill>
              </a:rPr>
              <a:t>N</a:t>
            </a:r>
            <a:r>
              <a:rPr lang="zh-CN" altLang="en-US" sz="2800" dirty="0">
                <a:solidFill>
                  <a:srgbClr val="FFFF00"/>
                </a:solidFill>
                <a:latin typeface="楷体" panose="02010609060101010101" pitchFamily="49" charset="-122"/>
                <a:ea typeface="楷体" panose="02010609060101010101" pitchFamily="49" charset="-122"/>
              </a:rPr>
              <a:t>点</a:t>
            </a:r>
            <a:r>
              <a:rPr lang="en-US" altLang="zh-CN" sz="2800" dirty="0">
                <a:solidFill>
                  <a:srgbClr val="FFFF00"/>
                </a:solidFill>
              </a:rPr>
              <a:t>DFT</a:t>
            </a:r>
          </a:p>
        </p:txBody>
      </p:sp>
      <p:sp>
        <p:nvSpPr>
          <p:cNvPr id="24639" name="Text Box 63"/>
          <p:cNvSpPr txBox="1">
            <a:spLocks noChangeArrowheads="1"/>
          </p:cNvSpPr>
          <p:nvPr/>
        </p:nvSpPr>
        <p:spPr bwMode="auto">
          <a:xfrm>
            <a:off x="971550" y="4824413"/>
            <a:ext cx="22320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solidFill>
                  <a:srgbClr val="FFFF00"/>
                </a:solidFill>
                <a:latin typeface="楷体" panose="02010609060101010101" pitchFamily="49" charset="-122"/>
                <a:ea typeface="楷体" panose="02010609060101010101" pitchFamily="49" charset="-122"/>
              </a:rPr>
              <a:t>偶数点 </a:t>
            </a:r>
            <a:r>
              <a:rPr lang="en-US" altLang="zh-CN" sz="2800" i="1" dirty="0">
                <a:solidFill>
                  <a:srgbClr val="FFFF00"/>
                </a:solidFill>
                <a:ea typeface="楷体_GB2312" pitchFamily="49" charset="-122"/>
              </a:rPr>
              <a:t>x</a:t>
            </a:r>
            <a:r>
              <a:rPr lang="en-US" altLang="zh-CN" sz="2800" baseline="-25000" dirty="0">
                <a:solidFill>
                  <a:srgbClr val="FFFF00"/>
                </a:solidFill>
                <a:ea typeface="楷体_GB2312" pitchFamily="49" charset="-122"/>
              </a:rPr>
              <a:t>1</a:t>
            </a:r>
            <a:r>
              <a:rPr lang="en-US" altLang="zh-CN" sz="2800" dirty="0">
                <a:solidFill>
                  <a:srgbClr val="FFFF00"/>
                </a:solidFill>
                <a:ea typeface="楷体_GB2312" pitchFamily="49" charset="-122"/>
              </a:rPr>
              <a:t>(</a:t>
            </a:r>
            <a:r>
              <a:rPr lang="en-US" altLang="zh-CN" sz="2800" i="1" dirty="0">
                <a:solidFill>
                  <a:srgbClr val="FFFF00"/>
                </a:solidFill>
                <a:ea typeface="楷体_GB2312" pitchFamily="49" charset="-122"/>
              </a:rPr>
              <a:t>n</a:t>
            </a:r>
            <a:r>
              <a:rPr lang="en-US" altLang="zh-CN" sz="2800" dirty="0">
                <a:solidFill>
                  <a:srgbClr val="FFFF00"/>
                </a:solidFill>
                <a:ea typeface="楷体_GB2312" pitchFamily="49" charset="-122"/>
              </a:rPr>
              <a:t>)</a:t>
            </a:r>
          </a:p>
        </p:txBody>
      </p:sp>
      <p:sp>
        <p:nvSpPr>
          <p:cNvPr id="24640" name="Text Box 64"/>
          <p:cNvSpPr txBox="1">
            <a:spLocks noChangeArrowheads="1"/>
          </p:cNvSpPr>
          <p:nvPr/>
        </p:nvSpPr>
        <p:spPr bwMode="auto">
          <a:xfrm>
            <a:off x="1000125" y="5748338"/>
            <a:ext cx="22320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solidFill>
                  <a:srgbClr val="FFFF00"/>
                </a:solidFill>
                <a:latin typeface="楷体" panose="02010609060101010101" pitchFamily="49" charset="-122"/>
                <a:ea typeface="楷体" panose="02010609060101010101" pitchFamily="49" charset="-122"/>
              </a:rPr>
              <a:t>奇数点 </a:t>
            </a:r>
            <a:r>
              <a:rPr lang="en-US" altLang="zh-CN" sz="2800" i="1" dirty="0">
                <a:solidFill>
                  <a:srgbClr val="FFFF00"/>
                </a:solidFill>
                <a:ea typeface="楷体_GB2312" pitchFamily="49" charset="-122"/>
              </a:rPr>
              <a:t>x</a:t>
            </a:r>
            <a:r>
              <a:rPr lang="en-US" altLang="zh-CN" sz="2800" baseline="-25000" dirty="0">
                <a:solidFill>
                  <a:srgbClr val="FFFF00"/>
                </a:solidFill>
                <a:ea typeface="楷体_GB2312" pitchFamily="49" charset="-122"/>
              </a:rPr>
              <a:t>2</a:t>
            </a:r>
            <a:r>
              <a:rPr lang="en-US" altLang="zh-CN" sz="2800" dirty="0">
                <a:solidFill>
                  <a:srgbClr val="FFFF00"/>
                </a:solidFill>
                <a:ea typeface="楷体_GB2312" pitchFamily="49" charset="-122"/>
              </a:rPr>
              <a:t>(</a:t>
            </a:r>
            <a:r>
              <a:rPr lang="en-US" altLang="zh-CN" sz="2800" i="1" dirty="0">
                <a:solidFill>
                  <a:srgbClr val="FFFF00"/>
                </a:solidFill>
                <a:ea typeface="楷体_GB2312" pitchFamily="49" charset="-122"/>
              </a:rPr>
              <a:t>n</a:t>
            </a:r>
            <a:r>
              <a:rPr lang="en-US" altLang="zh-CN" sz="2800" dirty="0">
                <a:solidFill>
                  <a:srgbClr val="FFFF00"/>
                </a:solidFill>
                <a:ea typeface="楷体_GB2312" pitchFamily="49" charset="-122"/>
              </a:rPr>
              <a:t>)</a:t>
            </a:r>
          </a:p>
        </p:txBody>
      </p:sp>
      <p:graphicFrame>
        <p:nvGraphicFramePr>
          <p:cNvPr id="24641" name="Object 65"/>
          <p:cNvGraphicFramePr>
            <a:graphicFrameLocks noChangeAspect="1"/>
          </p:cNvGraphicFramePr>
          <p:nvPr/>
        </p:nvGraphicFramePr>
        <p:xfrm>
          <a:off x="3922713" y="5183188"/>
          <a:ext cx="530225" cy="376237"/>
        </p:xfrm>
        <a:graphic>
          <a:graphicData uri="http://schemas.openxmlformats.org/presentationml/2006/ole">
            <mc:AlternateContent xmlns:mc="http://schemas.openxmlformats.org/markup-compatibility/2006">
              <mc:Choice xmlns:v="urn:schemas-microsoft-com:vml" Requires="v">
                <p:oleObj spid="_x0000_s19867" name="公式" r:id="rId36" imgW="171447" imgH="104570" progId="Equation.3">
                  <p:embed/>
                </p:oleObj>
              </mc:Choice>
              <mc:Fallback>
                <p:oleObj name="公式" r:id="rId36" imgW="171447" imgH="104570" progId="Equation.3">
                  <p:embed/>
                  <p:pic>
                    <p:nvPicPr>
                      <p:cNvPr id="0" name="Object 65"/>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22713" y="5183188"/>
                        <a:ext cx="530225"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642" name="Text Box 66"/>
          <p:cNvSpPr txBox="1">
            <a:spLocks noChangeArrowheads="1"/>
          </p:cNvSpPr>
          <p:nvPr/>
        </p:nvSpPr>
        <p:spPr bwMode="auto">
          <a:xfrm>
            <a:off x="3348038" y="4735513"/>
            <a:ext cx="22320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i="1" dirty="0">
                <a:solidFill>
                  <a:srgbClr val="FFFF00"/>
                </a:solidFill>
              </a:rPr>
              <a:t>N</a:t>
            </a:r>
            <a:r>
              <a:rPr lang="en-US" altLang="zh-CN" sz="2800" dirty="0">
                <a:solidFill>
                  <a:srgbClr val="FFFF00"/>
                </a:solidFill>
              </a:rPr>
              <a:t>/2</a:t>
            </a:r>
            <a:r>
              <a:rPr lang="zh-CN" altLang="en-US" sz="2800" dirty="0">
                <a:solidFill>
                  <a:srgbClr val="FFFF00"/>
                </a:solidFill>
                <a:latin typeface="楷体" panose="02010609060101010101" pitchFamily="49" charset="-122"/>
                <a:ea typeface="楷体" panose="02010609060101010101" pitchFamily="49" charset="-122"/>
              </a:rPr>
              <a:t>点</a:t>
            </a:r>
            <a:r>
              <a:rPr lang="en-US" altLang="zh-CN" sz="2800" dirty="0">
                <a:solidFill>
                  <a:srgbClr val="FFFF00"/>
                </a:solidFill>
              </a:rPr>
              <a:t>DFT</a:t>
            </a:r>
          </a:p>
        </p:txBody>
      </p:sp>
      <p:graphicFrame>
        <p:nvGraphicFramePr>
          <p:cNvPr id="24643" name="Object 67"/>
          <p:cNvGraphicFramePr>
            <a:graphicFrameLocks noChangeAspect="1"/>
          </p:cNvGraphicFramePr>
          <p:nvPr/>
        </p:nvGraphicFramePr>
        <p:xfrm>
          <a:off x="3922713" y="5949950"/>
          <a:ext cx="530225" cy="376238"/>
        </p:xfrm>
        <a:graphic>
          <a:graphicData uri="http://schemas.openxmlformats.org/presentationml/2006/ole">
            <mc:AlternateContent xmlns:mc="http://schemas.openxmlformats.org/markup-compatibility/2006">
              <mc:Choice xmlns:v="urn:schemas-microsoft-com:vml" Requires="v">
                <p:oleObj spid="_x0000_s19868" name="公式" r:id="rId38" imgW="171447" imgH="104570" progId="Equation.3">
                  <p:embed/>
                </p:oleObj>
              </mc:Choice>
              <mc:Fallback>
                <p:oleObj name="公式" r:id="rId38" imgW="171447" imgH="104570" progId="Equation.3">
                  <p:embed/>
                  <p:pic>
                    <p:nvPicPr>
                      <p:cNvPr id="0" name="Object 67"/>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3922713" y="5949950"/>
                        <a:ext cx="530225"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644" name="Text Box 68"/>
          <p:cNvSpPr txBox="1">
            <a:spLocks noChangeArrowheads="1"/>
          </p:cNvSpPr>
          <p:nvPr/>
        </p:nvSpPr>
        <p:spPr bwMode="auto">
          <a:xfrm>
            <a:off x="3405188" y="5516563"/>
            <a:ext cx="22320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i="1" dirty="0">
                <a:solidFill>
                  <a:srgbClr val="FFFF00"/>
                </a:solidFill>
              </a:rPr>
              <a:t>N</a:t>
            </a:r>
            <a:r>
              <a:rPr lang="en-US" altLang="zh-CN" sz="2800" dirty="0">
                <a:solidFill>
                  <a:srgbClr val="FFFF00"/>
                </a:solidFill>
              </a:rPr>
              <a:t>/2</a:t>
            </a:r>
            <a:r>
              <a:rPr lang="zh-CN" altLang="en-US" sz="2800" dirty="0">
                <a:solidFill>
                  <a:srgbClr val="FFFF00"/>
                </a:solidFill>
                <a:latin typeface="楷体" panose="02010609060101010101" pitchFamily="49" charset="-122"/>
                <a:ea typeface="楷体" panose="02010609060101010101" pitchFamily="49" charset="-122"/>
              </a:rPr>
              <a:t>点</a:t>
            </a:r>
            <a:r>
              <a:rPr lang="en-US" altLang="zh-CN" sz="2800" dirty="0">
                <a:solidFill>
                  <a:srgbClr val="FFFF00"/>
                </a:solidFill>
              </a:rPr>
              <a:t>DFT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580"/>
                                        </p:tgtEl>
                                        <p:attrNameLst>
                                          <p:attrName>style.visibility</p:attrName>
                                        </p:attrNameLst>
                                      </p:cBhvr>
                                      <p:to>
                                        <p:strVal val="visible"/>
                                      </p:to>
                                    </p:set>
                                    <p:animEffect transition="in" filter="blinds(horizontal)">
                                      <p:cBhvr>
                                        <p:cTn id="7" dur="500"/>
                                        <p:tgtEl>
                                          <p:spTgt spid="2458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4613"/>
                                        </p:tgtEl>
                                        <p:attrNameLst>
                                          <p:attrName>style.visibility</p:attrName>
                                        </p:attrNameLst>
                                      </p:cBhvr>
                                      <p:to>
                                        <p:strVal val="visible"/>
                                      </p:to>
                                    </p:set>
                                    <p:animEffect transition="in" filter="blinds(horizontal)">
                                      <p:cBhvr>
                                        <p:cTn id="12" dur="500"/>
                                        <p:tgtEl>
                                          <p:spTgt spid="246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4609"/>
                                        </p:tgtEl>
                                        <p:attrNameLst>
                                          <p:attrName>style.visibility</p:attrName>
                                        </p:attrNameLst>
                                      </p:cBhvr>
                                      <p:to>
                                        <p:strVal val="visible"/>
                                      </p:to>
                                    </p:set>
                                    <p:animEffect transition="in" filter="blinds(horizontal)">
                                      <p:cBhvr>
                                        <p:cTn id="17" dur="500"/>
                                        <p:tgtEl>
                                          <p:spTgt spid="24609"/>
                                        </p:tgtEl>
                                      </p:cBhvr>
                                    </p:animEffect>
                                  </p:childTnLst>
                                </p:cTn>
                              </p:par>
                              <p:par>
                                <p:cTn id="18" presetID="3" presetClass="entr" presetSubtype="10" fill="hold" nodeType="withEffect">
                                  <p:stCondLst>
                                    <p:cond delay="0"/>
                                  </p:stCondLst>
                                  <p:childTnLst>
                                    <p:set>
                                      <p:cBhvr>
                                        <p:cTn id="19" dur="1" fill="hold">
                                          <p:stCondLst>
                                            <p:cond delay="0"/>
                                          </p:stCondLst>
                                        </p:cTn>
                                        <p:tgtEl>
                                          <p:spTgt spid="24610"/>
                                        </p:tgtEl>
                                        <p:attrNameLst>
                                          <p:attrName>style.visibility</p:attrName>
                                        </p:attrNameLst>
                                      </p:cBhvr>
                                      <p:to>
                                        <p:strVal val="visible"/>
                                      </p:to>
                                    </p:set>
                                    <p:animEffect transition="in" filter="blinds(horizontal)">
                                      <p:cBhvr>
                                        <p:cTn id="20" dur="500"/>
                                        <p:tgtEl>
                                          <p:spTgt spid="24610"/>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24612"/>
                                        </p:tgtEl>
                                        <p:attrNameLst>
                                          <p:attrName>style.visibility</p:attrName>
                                        </p:attrNameLst>
                                      </p:cBhvr>
                                      <p:to>
                                        <p:strVal val="visible"/>
                                      </p:to>
                                    </p:set>
                                    <p:animEffect transition="in" filter="blinds(horizontal)">
                                      <p:cBhvr>
                                        <p:cTn id="25" dur="500"/>
                                        <p:tgtEl>
                                          <p:spTgt spid="24612"/>
                                        </p:tgtEl>
                                      </p:cBhvr>
                                    </p:animEffect>
                                  </p:childTnLst>
                                </p:cTn>
                              </p:par>
                              <p:par>
                                <p:cTn id="26" presetID="3" presetClass="entr" presetSubtype="10" fill="hold" nodeType="withEffect">
                                  <p:stCondLst>
                                    <p:cond delay="0"/>
                                  </p:stCondLst>
                                  <p:childTnLst>
                                    <p:set>
                                      <p:cBhvr>
                                        <p:cTn id="27" dur="1" fill="hold">
                                          <p:stCondLst>
                                            <p:cond delay="0"/>
                                          </p:stCondLst>
                                        </p:cTn>
                                        <p:tgtEl>
                                          <p:spTgt spid="24611"/>
                                        </p:tgtEl>
                                        <p:attrNameLst>
                                          <p:attrName>style.visibility</p:attrName>
                                        </p:attrNameLst>
                                      </p:cBhvr>
                                      <p:to>
                                        <p:strVal val="visible"/>
                                      </p:to>
                                    </p:set>
                                    <p:animEffect transition="in" filter="blinds(horizontal)">
                                      <p:cBhvr>
                                        <p:cTn id="28" dur="500"/>
                                        <p:tgtEl>
                                          <p:spTgt spid="24611"/>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4581"/>
                                        </p:tgtEl>
                                        <p:attrNameLst>
                                          <p:attrName>style.visibility</p:attrName>
                                        </p:attrNameLst>
                                      </p:cBhvr>
                                      <p:to>
                                        <p:strVal val="visible"/>
                                      </p:to>
                                    </p:set>
                                    <p:animEffect transition="in" filter="blinds(horizontal)">
                                      <p:cBhvr>
                                        <p:cTn id="33" dur="500"/>
                                        <p:tgtEl>
                                          <p:spTgt spid="24581"/>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nodeType="clickEffect">
                                  <p:stCondLst>
                                    <p:cond delay="0"/>
                                  </p:stCondLst>
                                  <p:childTnLst>
                                    <p:set>
                                      <p:cBhvr>
                                        <p:cTn id="37" dur="1" fill="hold">
                                          <p:stCondLst>
                                            <p:cond delay="0"/>
                                          </p:stCondLst>
                                        </p:cTn>
                                        <p:tgtEl>
                                          <p:spTgt spid="24629"/>
                                        </p:tgtEl>
                                        <p:attrNameLst>
                                          <p:attrName>style.visibility</p:attrName>
                                        </p:attrNameLst>
                                      </p:cBhvr>
                                      <p:to>
                                        <p:strVal val="visible"/>
                                      </p:to>
                                    </p:set>
                                    <p:animEffect transition="in" filter="blinds(horizontal)">
                                      <p:cBhvr>
                                        <p:cTn id="38" dur="500"/>
                                        <p:tgtEl>
                                          <p:spTgt spid="24629"/>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nodeType="clickEffect">
                                  <p:stCondLst>
                                    <p:cond delay="0"/>
                                  </p:stCondLst>
                                  <p:childTnLst>
                                    <p:set>
                                      <p:cBhvr>
                                        <p:cTn id="42" dur="1" fill="hold">
                                          <p:stCondLst>
                                            <p:cond delay="0"/>
                                          </p:stCondLst>
                                        </p:cTn>
                                        <p:tgtEl>
                                          <p:spTgt spid="24634"/>
                                        </p:tgtEl>
                                        <p:attrNameLst>
                                          <p:attrName>style.visibility</p:attrName>
                                        </p:attrNameLst>
                                      </p:cBhvr>
                                      <p:to>
                                        <p:strVal val="visible"/>
                                      </p:to>
                                    </p:set>
                                    <p:animEffect transition="in" filter="blinds(horizontal)">
                                      <p:cBhvr>
                                        <p:cTn id="43" dur="500"/>
                                        <p:tgtEl>
                                          <p:spTgt spid="24634"/>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24633"/>
                                        </p:tgtEl>
                                        <p:attrNameLst>
                                          <p:attrName>style.visibility</p:attrName>
                                        </p:attrNameLst>
                                      </p:cBhvr>
                                      <p:to>
                                        <p:strVal val="visible"/>
                                      </p:to>
                                    </p:set>
                                    <p:animEffect transition="in" filter="wipe(left)">
                                      <p:cBhvr>
                                        <p:cTn id="48" dur="500"/>
                                        <p:tgtEl>
                                          <p:spTgt spid="24633"/>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4638"/>
                                        </p:tgtEl>
                                        <p:attrNameLst>
                                          <p:attrName>style.visibility</p:attrName>
                                        </p:attrNameLst>
                                      </p:cBhvr>
                                      <p:to>
                                        <p:strVal val="visible"/>
                                      </p:to>
                                    </p:set>
                                    <p:animEffect transition="in" filter="wipe(left)">
                                      <p:cBhvr>
                                        <p:cTn id="51" dur="500"/>
                                        <p:tgtEl>
                                          <p:spTgt spid="24638"/>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3" presetClass="entr" presetSubtype="10" fill="hold" nodeType="clickEffect">
                                  <p:stCondLst>
                                    <p:cond delay="0"/>
                                  </p:stCondLst>
                                  <p:childTnLst>
                                    <p:set>
                                      <p:cBhvr>
                                        <p:cTn id="55" dur="1" fill="hold">
                                          <p:stCondLst>
                                            <p:cond delay="0"/>
                                          </p:stCondLst>
                                        </p:cTn>
                                        <p:tgtEl>
                                          <p:spTgt spid="24636"/>
                                        </p:tgtEl>
                                        <p:attrNameLst>
                                          <p:attrName>style.visibility</p:attrName>
                                        </p:attrNameLst>
                                      </p:cBhvr>
                                      <p:to>
                                        <p:strVal val="visible"/>
                                      </p:to>
                                    </p:set>
                                    <p:animEffect transition="in" filter="blinds(horizontal)">
                                      <p:cBhvr>
                                        <p:cTn id="56" dur="500"/>
                                        <p:tgtEl>
                                          <p:spTgt spid="24636"/>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24639"/>
                                        </p:tgtEl>
                                        <p:attrNameLst>
                                          <p:attrName>style.visibility</p:attrName>
                                        </p:attrNameLst>
                                      </p:cBhvr>
                                      <p:to>
                                        <p:strVal val="visible"/>
                                      </p:to>
                                    </p:set>
                                    <p:animEffect transition="in" filter="blinds(horizontal)">
                                      <p:cBhvr>
                                        <p:cTn id="61" dur="500"/>
                                        <p:tgtEl>
                                          <p:spTgt spid="24639"/>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24640"/>
                                        </p:tgtEl>
                                        <p:attrNameLst>
                                          <p:attrName>style.visibility</p:attrName>
                                        </p:attrNameLst>
                                      </p:cBhvr>
                                      <p:to>
                                        <p:strVal val="visible"/>
                                      </p:to>
                                    </p:set>
                                    <p:animEffect transition="in" filter="blinds(horizontal)">
                                      <p:cBhvr>
                                        <p:cTn id="66" dur="500"/>
                                        <p:tgtEl>
                                          <p:spTgt spid="24640"/>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nodeType="clickEffect">
                                  <p:stCondLst>
                                    <p:cond delay="0"/>
                                  </p:stCondLst>
                                  <p:childTnLst>
                                    <p:set>
                                      <p:cBhvr>
                                        <p:cTn id="70" dur="1" fill="hold">
                                          <p:stCondLst>
                                            <p:cond delay="0"/>
                                          </p:stCondLst>
                                        </p:cTn>
                                        <p:tgtEl>
                                          <p:spTgt spid="24641"/>
                                        </p:tgtEl>
                                        <p:attrNameLst>
                                          <p:attrName>style.visibility</p:attrName>
                                        </p:attrNameLst>
                                      </p:cBhvr>
                                      <p:to>
                                        <p:strVal val="visible"/>
                                      </p:to>
                                    </p:set>
                                    <p:animEffect transition="in" filter="wipe(left)">
                                      <p:cBhvr>
                                        <p:cTn id="71" dur="500"/>
                                        <p:tgtEl>
                                          <p:spTgt spid="24641"/>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24642"/>
                                        </p:tgtEl>
                                        <p:attrNameLst>
                                          <p:attrName>style.visibility</p:attrName>
                                        </p:attrNameLst>
                                      </p:cBhvr>
                                      <p:to>
                                        <p:strVal val="visible"/>
                                      </p:to>
                                    </p:set>
                                    <p:animEffect transition="in" filter="wipe(left)">
                                      <p:cBhvr>
                                        <p:cTn id="74" dur="500"/>
                                        <p:tgtEl>
                                          <p:spTgt spid="24642"/>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3" presetClass="entr" presetSubtype="10" fill="hold" nodeType="clickEffect">
                                  <p:stCondLst>
                                    <p:cond delay="0"/>
                                  </p:stCondLst>
                                  <p:childTnLst>
                                    <p:set>
                                      <p:cBhvr>
                                        <p:cTn id="78" dur="1" fill="hold">
                                          <p:stCondLst>
                                            <p:cond delay="0"/>
                                          </p:stCondLst>
                                        </p:cTn>
                                        <p:tgtEl>
                                          <p:spTgt spid="24635"/>
                                        </p:tgtEl>
                                        <p:attrNameLst>
                                          <p:attrName>style.visibility</p:attrName>
                                        </p:attrNameLst>
                                      </p:cBhvr>
                                      <p:to>
                                        <p:strVal val="visible"/>
                                      </p:to>
                                    </p:set>
                                    <p:animEffect transition="in" filter="blinds(horizontal)">
                                      <p:cBhvr>
                                        <p:cTn id="79" dur="500"/>
                                        <p:tgtEl>
                                          <p:spTgt spid="24635"/>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8" fill="hold" nodeType="clickEffect">
                                  <p:stCondLst>
                                    <p:cond delay="0"/>
                                  </p:stCondLst>
                                  <p:childTnLst>
                                    <p:set>
                                      <p:cBhvr>
                                        <p:cTn id="83" dur="1" fill="hold">
                                          <p:stCondLst>
                                            <p:cond delay="0"/>
                                          </p:stCondLst>
                                        </p:cTn>
                                        <p:tgtEl>
                                          <p:spTgt spid="24643"/>
                                        </p:tgtEl>
                                        <p:attrNameLst>
                                          <p:attrName>style.visibility</p:attrName>
                                        </p:attrNameLst>
                                      </p:cBhvr>
                                      <p:to>
                                        <p:strVal val="visible"/>
                                      </p:to>
                                    </p:set>
                                    <p:animEffect transition="in" filter="wipe(left)">
                                      <p:cBhvr>
                                        <p:cTn id="84" dur="500"/>
                                        <p:tgtEl>
                                          <p:spTgt spid="24643"/>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24644"/>
                                        </p:tgtEl>
                                        <p:attrNameLst>
                                          <p:attrName>style.visibility</p:attrName>
                                        </p:attrNameLst>
                                      </p:cBhvr>
                                      <p:to>
                                        <p:strVal val="visible"/>
                                      </p:to>
                                    </p:set>
                                    <p:animEffect transition="in" filter="wipe(left)">
                                      <p:cBhvr>
                                        <p:cTn id="87" dur="500"/>
                                        <p:tgtEl>
                                          <p:spTgt spid="24644"/>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3" presetClass="entr" presetSubtype="10" fill="hold" nodeType="clickEffect">
                                  <p:stCondLst>
                                    <p:cond delay="0"/>
                                  </p:stCondLst>
                                  <p:childTnLst>
                                    <p:set>
                                      <p:cBhvr>
                                        <p:cTn id="91" dur="1" fill="hold">
                                          <p:stCondLst>
                                            <p:cond delay="0"/>
                                          </p:stCondLst>
                                        </p:cTn>
                                        <p:tgtEl>
                                          <p:spTgt spid="24637"/>
                                        </p:tgtEl>
                                        <p:attrNameLst>
                                          <p:attrName>style.visibility</p:attrName>
                                        </p:attrNameLst>
                                      </p:cBhvr>
                                      <p:to>
                                        <p:strVal val="visible"/>
                                      </p:to>
                                    </p:set>
                                    <p:animEffect transition="in" filter="blinds(horizontal)">
                                      <p:cBhvr>
                                        <p:cTn id="92" dur="500"/>
                                        <p:tgtEl>
                                          <p:spTgt spid="24637"/>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24630"/>
                                        </p:tgtEl>
                                        <p:attrNameLst>
                                          <p:attrName>style.visibility</p:attrName>
                                        </p:attrNameLst>
                                      </p:cBhvr>
                                      <p:to>
                                        <p:strVal val="visible"/>
                                      </p:to>
                                    </p:set>
                                    <p:animEffect transition="in" filter="blinds(horizontal)">
                                      <p:cBhvr>
                                        <p:cTn id="97" dur="500"/>
                                        <p:tgtEl>
                                          <p:spTgt spid="246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0" grpId="0"/>
      <p:bldP spid="24581" grpId="0"/>
      <p:bldP spid="24630" grpId="0"/>
      <p:bldP spid="24638" grpId="0"/>
      <p:bldP spid="24639" grpId="0"/>
      <p:bldP spid="24640" grpId="0"/>
      <p:bldP spid="24642" grpId="0"/>
      <p:bldP spid="2464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215900" y="5099050"/>
            <a:ext cx="87487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dirty="0">
                <a:latin typeface="楷体" panose="02010609060101010101" pitchFamily="49" charset="-122"/>
                <a:ea typeface="楷体" panose="02010609060101010101" pitchFamily="49" charset="-122"/>
              </a:rPr>
              <a:t>按时间抽取将一个</a:t>
            </a:r>
            <a:r>
              <a:rPr lang="en-US" altLang="zh-CN" sz="2800" dirty="0">
                <a:ea typeface="楷体_GB2312" pitchFamily="49" charset="-122"/>
              </a:rPr>
              <a:t>N</a:t>
            </a:r>
            <a:r>
              <a:rPr lang="zh-CN" altLang="en-US" sz="2800" dirty="0">
                <a:latin typeface="楷体" panose="02010609060101010101" pitchFamily="49" charset="-122"/>
                <a:ea typeface="楷体" panose="02010609060101010101" pitchFamily="49" charset="-122"/>
              </a:rPr>
              <a:t>点</a:t>
            </a:r>
            <a:r>
              <a:rPr lang="en-US" altLang="zh-CN" sz="2800" dirty="0">
                <a:ea typeface="楷体_GB2312" pitchFamily="49" charset="-122"/>
              </a:rPr>
              <a:t>DFT</a:t>
            </a:r>
            <a:r>
              <a:rPr lang="zh-CN" altLang="en-US" sz="2800" dirty="0">
                <a:latin typeface="楷体" panose="02010609060101010101" pitchFamily="49" charset="-122"/>
                <a:ea typeface="楷体" panose="02010609060101010101" pitchFamily="49" charset="-122"/>
              </a:rPr>
              <a:t>分解为两个</a:t>
            </a:r>
            <a:r>
              <a:rPr lang="en-US" altLang="zh-CN" sz="2800" dirty="0">
                <a:ea typeface="楷体_GB2312" pitchFamily="49" charset="-122"/>
              </a:rPr>
              <a:t>N/2</a:t>
            </a:r>
            <a:r>
              <a:rPr lang="zh-CN" altLang="en-US" sz="2800" dirty="0">
                <a:latin typeface="楷体" panose="02010609060101010101" pitchFamily="49" charset="-122"/>
                <a:ea typeface="楷体" panose="02010609060101010101" pitchFamily="49" charset="-122"/>
              </a:rPr>
              <a:t>点</a:t>
            </a:r>
            <a:r>
              <a:rPr lang="en-US" altLang="zh-CN" sz="2800" dirty="0">
                <a:ea typeface="楷体_GB2312" pitchFamily="49" charset="-122"/>
              </a:rPr>
              <a:t>DFT(N=8)</a:t>
            </a:r>
            <a:r>
              <a:rPr lang="en-US" altLang="zh-CN" sz="2800" dirty="0"/>
              <a:t>  </a:t>
            </a:r>
          </a:p>
        </p:txBody>
      </p:sp>
      <p:sp>
        <p:nvSpPr>
          <p:cNvPr id="28676" name="Text Box 4"/>
          <p:cNvSpPr txBox="1">
            <a:spLocks noChangeArrowheads="1"/>
          </p:cNvSpPr>
          <p:nvPr/>
        </p:nvSpPr>
        <p:spPr bwMode="auto">
          <a:xfrm>
            <a:off x="322263" y="5734050"/>
            <a:ext cx="37449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dirty="0">
                <a:latin typeface="楷体" panose="02010609060101010101" pitchFamily="49" charset="-122"/>
                <a:ea typeface="楷体" panose="02010609060101010101" pitchFamily="49" charset="-122"/>
              </a:rPr>
              <a:t>6</a:t>
            </a:r>
            <a:r>
              <a:rPr lang="zh-CN" altLang="en-US" sz="2800" dirty="0">
                <a:latin typeface="楷体" panose="02010609060101010101" pitchFamily="49" charset="-122"/>
                <a:ea typeface="楷体" panose="02010609060101010101" pitchFamily="49" charset="-122"/>
              </a:rPr>
              <a:t>、计算量节省一半</a:t>
            </a:r>
          </a:p>
        </p:txBody>
      </p:sp>
      <p:grpSp>
        <p:nvGrpSpPr>
          <p:cNvPr id="4" name="Group 351"/>
          <p:cNvGrpSpPr>
            <a:grpSpLocks/>
          </p:cNvGrpSpPr>
          <p:nvPr/>
        </p:nvGrpSpPr>
        <p:grpSpPr bwMode="auto">
          <a:xfrm>
            <a:off x="933450" y="512763"/>
            <a:ext cx="7418388" cy="4033837"/>
            <a:chOff x="566" y="1343"/>
            <a:chExt cx="4536" cy="2541"/>
          </a:xfrm>
        </p:grpSpPr>
        <p:sp>
          <p:nvSpPr>
            <p:cNvPr id="20525" name="Line 140"/>
            <p:cNvSpPr>
              <a:spLocks noChangeShapeType="1"/>
            </p:cNvSpPr>
            <p:nvPr/>
          </p:nvSpPr>
          <p:spPr bwMode="auto">
            <a:xfrm flipH="1">
              <a:off x="566" y="1343"/>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20526" name="Line 141"/>
            <p:cNvSpPr>
              <a:spLocks noChangeShapeType="1"/>
            </p:cNvSpPr>
            <p:nvPr/>
          </p:nvSpPr>
          <p:spPr bwMode="auto">
            <a:xfrm flipH="1">
              <a:off x="566" y="1706"/>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20527" name="Line 142"/>
            <p:cNvSpPr>
              <a:spLocks noChangeShapeType="1"/>
            </p:cNvSpPr>
            <p:nvPr/>
          </p:nvSpPr>
          <p:spPr bwMode="auto">
            <a:xfrm flipH="1">
              <a:off x="566" y="2069"/>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20528" name="Line 143"/>
            <p:cNvSpPr>
              <a:spLocks noChangeShapeType="1"/>
            </p:cNvSpPr>
            <p:nvPr/>
          </p:nvSpPr>
          <p:spPr bwMode="auto">
            <a:xfrm flipH="1">
              <a:off x="566" y="2431"/>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20529" name="Line 144"/>
            <p:cNvSpPr>
              <a:spLocks noChangeShapeType="1"/>
            </p:cNvSpPr>
            <p:nvPr/>
          </p:nvSpPr>
          <p:spPr bwMode="auto">
            <a:xfrm flipH="1">
              <a:off x="566" y="2795"/>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20530" name="Line 145"/>
            <p:cNvSpPr>
              <a:spLocks noChangeShapeType="1"/>
            </p:cNvSpPr>
            <p:nvPr/>
          </p:nvSpPr>
          <p:spPr bwMode="auto">
            <a:xfrm flipH="1">
              <a:off x="566" y="3158"/>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20531" name="Line 146"/>
            <p:cNvSpPr>
              <a:spLocks noChangeShapeType="1"/>
            </p:cNvSpPr>
            <p:nvPr/>
          </p:nvSpPr>
          <p:spPr bwMode="auto">
            <a:xfrm flipH="1">
              <a:off x="566" y="3521"/>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20532" name="Line 147"/>
            <p:cNvSpPr>
              <a:spLocks noChangeShapeType="1"/>
            </p:cNvSpPr>
            <p:nvPr/>
          </p:nvSpPr>
          <p:spPr bwMode="auto">
            <a:xfrm flipH="1">
              <a:off x="566" y="3884"/>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2" name="Group 246"/>
          <p:cNvGrpSpPr>
            <a:grpSpLocks/>
          </p:cNvGrpSpPr>
          <p:nvPr/>
        </p:nvGrpSpPr>
        <p:grpSpPr bwMode="auto">
          <a:xfrm>
            <a:off x="8413750" y="346075"/>
            <a:ext cx="657225" cy="4392613"/>
            <a:chOff x="5220" y="1110"/>
            <a:chExt cx="414" cy="2767"/>
          </a:xfrm>
        </p:grpSpPr>
        <p:graphicFrame>
          <p:nvGraphicFramePr>
            <p:cNvPr id="20517" name="Object 76"/>
            <p:cNvGraphicFramePr>
              <a:graphicFrameLocks noChangeAspect="1"/>
            </p:cNvGraphicFramePr>
            <p:nvPr/>
          </p:nvGraphicFramePr>
          <p:xfrm>
            <a:off x="5221" y="1110"/>
            <a:ext cx="411" cy="226"/>
          </p:xfrm>
          <a:graphic>
            <a:graphicData uri="http://schemas.openxmlformats.org/presentationml/2006/ole">
              <mc:AlternateContent xmlns:mc="http://schemas.openxmlformats.org/markup-compatibility/2006">
                <mc:Choice xmlns:v="urn:schemas-microsoft-com:vml" Requires="v">
                  <p:oleObj spid="_x0000_s20875" name="公式" r:id="rId3" imgW="323635" imgH="152400" progId="Equation.3">
                    <p:embed/>
                  </p:oleObj>
                </mc:Choice>
                <mc:Fallback>
                  <p:oleObj name="公式" r:id="rId3" imgW="323635" imgH="152400" progId="Equation.3">
                    <p:embed/>
                    <p:pic>
                      <p:nvPicPr>
                        <p:cNvPr id="0" name="Object 7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1" y="1110"/>
                          <a:ext cx="411"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18" name="Object 81"/>
            <p:cNvGraphicFramePr>
              <a:graphicFrameLocks noChangeAspect="1"/>
            </p:cNvGraphicFramePr>
            <p:nvPr/>
          </p:nvGraphicFramePr>
          <p:xfrm>
            <a:off x="5227" y="1473"/>
            <a:ext cx="398" cy="226"/>
          </p:xfrm>
          <a:graphic>
            <a:graphicData uri="http://schemas.openxmlformats.org/presentationml/2006/ole">
              <mc:AlternateContent xmlns:mc="http://schemas.openxmlformats.org/markup-compatibility/2006">
                <mc:Choice xmlns:v="urn:schemas-microsoft-com:vml" Requires="v">
                  <p:oleObj spid="_x0000_s20876" name="公式" r:id="rId5" imgW="304846" imgH="152400" progId="Equation.3">
                    <p:embed/>
                  </p:oleObj>
                </mc:Choice>
                <mc:Fallback>
                  <p:oleObj name="公式" r:id="rId5" imgW="304846" imgH="152400" progId="Equation.3">
                    <p:embed/>
                    <p:pic>
                      <p:nvPicPr>
                        <p:cNvPr id="0" name="Object 8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7" y="1473"/>
                          <a:ext cx="398"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19" name="Object 86"/>
            <p:cNvGraphicFramePr>
              <a:graphicFrameLocks noChangeAspect="1"/>
            </p:cNvGraphicFramePr>
            <p:nvPr/>
          </p:nvGraphicFramePr>
          <p:xfrm>
            <a:off x="5222" y="1836"/>
            <a:ext cx="412" cy="226"/>
          </p:xfrm>
          <a:graphic>
            <a:graphicData uri="http://schemas.openxmlformats.org/presentationml/2006/ole">
              <mc:AlternateContent xmlns:mc="http://schemas.openxmlformats.org/markup-compatibility/2006">
                <mc:Choice xmlns:v="urn:schemas-microsoft-com:vml" Requires="v">
                  <p:oleObj spid="_x0000_s20877" name="公式" r:id="rId7" imgW="323635" imgH="152400" progId="Equation.3">
                    <p:embed/>
                  </p:oleObj>
                </mc:Choice>
                <mc:Fallback>
                  <p:oleObj name="公式" r:id="rId7" imgW="323635" imgH="152400" progId="Equation.3">
                    <p:embed/>
                    <p:pic>
                      <p:nvPicPr>
                        <p:cNvPr id="0" name="Object 8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2" y="1836"/>
                          <a:ext cx="412"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20" name="Object 91"/>
            <p:cNvGraphicFramePr>
              <a:graphicFrameLocks noChangeAspect="1"/>
            </p:cNvGraphicFramePr>
            <p:nvPr/>
          </p:nvGraphicFramePr>
          <p:xfrm>
            <a:off x="5221" y="2199"/>
            <a:ext cx="411" cy="226"/>
          </p:xfrm>
          <a:graphic>
            <a:graphicData uri="http://schemas.openxmlformats.org/presentationml/2006/ole">
              <mc:AlternateContent xmlns:mc="http://schemas.openxmlformats.org/markup-compatibility/2006">
                <mc:Choice xmlns:v="urn:schemas-microsoft-com:vml" Requires="v">
                  <p:oleObj spid="_x0000_s20878" name="公式" r:id="rId9" imgW="323635" imgH="152400" progId="Equation.3">
                    <p:embed/>
                  </p:oleObj>
                </mc:Choice>
                <mc:Fallback>
                  <p:oleObj name="公式" r:id="rId9" imgW="323635" imgH="152400" progId="Equation.3">
                    <p:embed/>
                    <p:pic>
                      <p:nvPicPr>
                        <p:cNvPr id="0" name="Object 9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21" y="2199"/>
                          <a:ext cx="411"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21" name="Object 96"/>
            <p:cNvGraphicFramePr>
              <a:graphicFrameLocks noChangeAspect="1"/>
            </p:cNvGraphicFramePr>
            <p:nvPr/>
          </p:nvGraphicFramePr>
          <p:xfrm>
            <a:off x="5221" y="2562"/>
            <a:ext cx="411" cy="226"/>
          </p:xfrm>
          <a:graphic>
            <a:graphicData uri="http://schemas.openxmlformats.org/presentationml/2006/ole">
              <mc:AlternateContent xmlns:mc="http://schemas.openxmlformats.org/markup-compatibility/2006">
                <mc:Choice xmlns:v="urn:schemas-microsoft-com:vml" Requires="v">
                  <p:oleObj spid="_x0000_s20879" name="公式" r:id="rId11" imgW="323635" imgH="152400" progId="Equation.3">
                    <p:embed/>
                  </p:oleObj>
                </mc:Choice>
                <mc:Fallback>
                  <p:oleObj name="公式" r:id="rId11" imgW="323635" imgH="152400" progId="Equation.3">
                    <p:embed/>
                    <p:pic>
                      <p:nvPicPr>
                        <p:cNvPr id="0" name="Object 9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21" y="2562"/>
                          <a:ext cx="411"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22" name="Object 101"/>
            <p:cNvGraphicFramePr>
              <a:graphicFrameLocks noChangeAspect="1"/>
            </p:cNvGraphicFramePr>
            <p:nvPr/>
          </p:nvGraphicFramePr>
          <p:xfrm>
            <a:off x="5220" y="2925"/>
            <a:ext cx="412" cy="226"/>
          </p:xfrm>
          <a:graphic>
            <a:graphicData uri="http://schemas.openxmlformats.org/presentationml/2006/ole">
              <mc:AlternateContent xmlns:mc="http://schemas.openxmlformats.org/markup-compatibility/2006">
                <mc:Choice xmlns:v="urn:schemas-microsoft-com:vml" Requires="v">
                  <p:oleObj spid="_x0000_s20880" name="公式" r:id="rId13" imgW="323635" imgH="152400" progId="Equation.3">
                    <p:embed/>
                  </p:oleObj>
                </mc:Choice>
                <mc:Fallback>
                  <p:oleObj name="公式" r:id="rId13" imgW="323635" imgH="152400" progId="Equation.3">
                    <p:embed/>
                    <p:pic>
                      <p:nvPicPr>
                        <p:cNvPr id="0" name="Object 10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20" y="2925"/>
                          <a:ext cx="412"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23" name="Object 106"/>
            <p:cNvGraphicFramePr>
              <a:graphicFrameLocks noChangeAspect="1"/>
            </p:cNvGraphicFramePr>
            <p:nvPr/>
          </p:nvGraphicFramePr>
          <p:xfrm>
            <a:off x="5222" y="3288"/>
            <a:ext cx="412" cy="226"/>
          </p:xfrm>
          <a:graphic>
            <a:graphicData uri="http://schemas.openxmlformats.org/presentationml/2006/ole">
              <mc:AlternateContent xmlns:mc="http://schemas.openxmlformats.org/markup-compatibility/2006">
                <mc:Choice xmlns:v="urn:schemas-microsoft-com:vml" Requires="v">
                  <p:oleObj spid="_x0000_s20881" name="公式" r:id="rId15" imgW="323635" imgH="152400" progId="Equation.3">
                    <p:embed/>
                  </p:oleObj>
                </mc:Choice>
                <mc:Fallback>
                  <p:oleObj name="公式" r:id="rId15" imgW="323635" imgH="152400" progId="Equation.3">
                    <p:embed/>
                    <p:pic>
                      <p:nvPicPr>
                        <p:cNvPr id="0" name="Object 10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22" y="3288"/>
                          <a:ext cx="412"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24" name="Object 111"/>
            <p:cNvGraphicFramePr>
              <a:graphicFrameLocks noChangeAspect="1"/>
            </p:cNvGraphicFramePr>
            <p:nvPr/>
          </p:nvGraphicFramePr>
          <p:xfrm>
            <a:off x="5221" y="3651"/>
            <a:ext cx="411" cy="226"/>
          </p:xfrm>
          <a:graphic>
            <a:graphicData uri="http://schemas.openxmlformats.org/presentationml/2006/ole">
              <mc:AlternateContent xmlns:mc="http://schemas.openxmlformats.org/markup-compatibility/2006">
                <mc:Choice xmlns:v="urn:schemas-microsoft-com:vml" Requires="v">
                  <p:oleObj spid="_x0000_s20882" name="公式" r:id="rId17" imgW="323635" imgH="152400" progId="Equation.3">
                    <p:embed/>
                  </p:oleObj>
                </mc:Choice>
                <mc:Fallback>
                  <p:oleObj name="公式" r:id="rId17" imgW="323635" imgH="152400" progId="Equation.3">
                    <p:embed/>
                    <p:pic>
                      <p:nvPicPr>
                        <p:cNvPr id="0" name="Object 11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221" y="3651"/>
                          <a:ext cx="411"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8695" name="Object 23"/>
          <p:cNvGraphicFramePr>
            <a:graphicFrameLocks noChangeAspect="1"/>
          </p:cNvGraphicFramePr>
          <p:nvPr/>
        </p:nvGraphicFramePr>
        <p:xfrm>
          <a:off x="107950" y="2528888"/>
          <a:ext cx="781050" cy="2279650"/>
        </p:xfrm>
        <a:graphic>
          <a:graphicData uri="http://schemas.openxmlformats.org/presentationml/2006/ole">
            <mc:AlternateContent xmlns:mc="http://schemas.openxmlformats.org/markup-compatibility/2006">
              <mc:Choice xmlns:v="urn:schemas-microsoft-com:vml" Requires="v">
                <p:oleObj spid="_x0000_s20883" name="公式" r:id="rId19" imgW="257405" imgH="838434" progId="Equation.3">
                  <p:embed/>
                </p:oleObj>
              </mc:Choice>
              <mc:Fallback>
                <p:oleObj name="公式" r:id="rId19" imgW="257405" imgH="838434" progId="Equation.3">
                  <p:embed/>
                  <p:pic>
                    <p:nvPicPr>
                      <p:cNvPr id="0" name="Object 2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7950" y="2528888"/>
                        <a:ext cx="781050" cy="227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696" name="Object 24"/>
          <p:cNvGraphicFramePr>
            <a:graphicFrameLocks noChangeAspect="1"/>
          </p:cNvGraphicFramePr>
          <p:nvPr/>
        </p:nvGraphicFramePr>
        <p:xfrm>
          <a:off x="107950" y="223838"/>
          <a:ext cx="792163" cy="2270125"/>
        </p:xfrm>
        <a:graphic>
          <a:graphicData uri="http://schemas.openxmlformats.org/presentationml/2006/ole">
            <mc:AlternateContent xmlns:mc="http://schemas.openxmlformats.org/markup-compatibility/2006">
              <mc:Choice xmlns:v="urn:schemas-microsoft-com:vml" Requires="v">
                <p:oleObj spid="_x0000_s20884" name="公式" r:id="rId21" imgW="257405" imgH="838434" progId="Equation.3">
                  <p:embed/>
                </p:oleObj>
              </mc:Choice>
              <mc:Fallback>
                <p:oleObj name="公式" r:id="rId21" imgW="257405" imgH="838434" progId="Equation.3">
                  <p:embed/>
                  <p:pic>
                    <p:nvPicPr>
                      <p:cNvPr id="0" name="Object 2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7950" y="223838"/>
                        <a:ext cx="792163" cy="227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1" name="Group 311"/>
          <p:cNvGrpSpPr>
            <a:grpSpLocks/>
          </p:cNvGrpSpPr>
          <p:nvPr/>
        </p:nvGrpSpPr>
        <p:grpSpPr bwMode="auto">
          <a:xfrm>
            <a:off x="5399088" y="525463"/>
            <a:ext cx="2378075" cy="4249737"/>
            <a:chOff x="3605" y="1207"/>
            <a:chExt cx="1498" cy="2677"/>
          </a:xfrm>
        </p:grpSpPr>
        <p:grpSp>
          <p:nvGrpSpPr>
            <p:cNvPr id="20499" name="Group 302"/>
            <p:cNvGrpSpPr>
              <a:grpSpLocks/>
            </p:cNvGrpSpPr>
            <p:nvPr/>
          </p:nvGrpSpPr>
          <p:grpSpPr bwMode="auto">
            <a:xfrm>
              <a:off x="3605" y="2341"/>
              <a:ext cx="318" cy="1361"/>
              <a:chOff x="3470" y="2387"/>
              <a:chExt cx="318" cy="1361"/>
            </a:xfrm>
          </p:grpSpPr>
          <p:graphicFrame>
            <p:nvGraphicFramePr>
              <p:cNvPr id="20513" name="Object 52"/>
              <p:cNvGraphicFramePr>
                <a:graphicFrameLocks noChangeAspect="1"/>
              </p:cNvGraphicFramePr>
              <p:nvPr/>
            </p:nvGraphicFramePr>
            <p:xfrm>
              <a:off x="3470" y="2387"/>
              <a:ext cx="318" cy="285"/>
            </p:xfrm>
            <a:graphic>
              <a:graphicData uri="http://schemas.openxmlformats.org/presentationml/2006/ole">
                <mc:AlternateContent xmlns:mc="http://schemas.openxmlformats.org/markup-compatibility/2006">
                  <mc:Choice xmlns:v="urn:schemas-microsoft-com:vml" Requires="v">
                    <p:oleObj spid="_x0000_s20885" name="公式" r:id="rId23" imgW="209494" imgH="181004" progId="Equation.3">
                      <p:embed/>
                    </p:oleObj>
                  </mc:Choice>
                  <mc:Fallback>
                    <p:oleObj name="公式" r:id="rId23" imgW="209494" imgH="181004" progId="Equation.3">
                      <p:embed/>
                      <p:pic>
                        <p:nvPicPr>
                          <p:cNvPr id="0" name="Object 5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470" y="2387"/>
                            <a:ext cx="318" cy="28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14" name="Object 53"/>
              <p:cNvGraphicFramePr>
                <a:graphicFrameLocks noChangeAspect="1"/>
              </p:cNvGraphicFramePr>
              <p:nvPr/>
            </p:nvGraphicFramePr>
            <p:xfrm>
              <a:off x="3470" y="2737"/>
              <a:ext cx="318" cy="285"/>
            </p:xfrm>
            <a:graphic>
              <a:graphicData uri="http://schemas.openxmlformats.org/presentationml/2006/ole">
                <mc:AlternateContent xmlns:mc="http://schemas.openxmlformats.org/markup-compatibility/2006">
                  <mc:Choice xmlns:v="urn:schemas-microsoft-com:vml" Requires="v">
                    <p:oleObj spid="_x0000_s20886" name="公式" r:id="rId25" imgW="209494" imgH="181004" progId="Equation.3">
                      <p:embed/>
                    </p:oleObj>
                  </mc:Choice>
                  <mc:Fallback>
                    <p:oleObj name="公式" r:id="rId25" imgW="209494" imgH="181004" progId="Equation.3">
                      <p:embed/>
                      <p:pic>
                        <p:nvPicPr>
                          <p:cNvPr id="0" name="Object 5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470" y="2737"/>
                            <a:ext cx="318" cy="28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15" name="Object 54"/>
              <p:cNvGraphicFramePr>
                <a:graphicFrameLocks noChangeAspect="1"/>
              </p:cNvGraphicFramePr>
              <p:nvPr/>
            </p:nvGraphicFramePr>
            <p:xfrm>
              <a:off x="3470" y="3100"/>
              <a:ext cx="318" cy="285"/>
            </p:xfrm>
            <a:graphic>
              <a:graphicData uri="http://schemas.openxmlformats.org/presentationml/2006/ole">
                <mc:AlternateContent xmlns:mc="http://schemas.openxmlformats.org/markup-compatibility/2006">
                  <mc:Choice xmlns:v="urn:schemas-microsoft-com:vml" Requires="v">
                    <p:oleObj spid="_x0000_s20887" name="公式" r:id="rId27" imgW="209494" imgH="181004" progId="Equation.3">
                      <p:embed/>
                    </p:oleObj>
                  </mc:Choice>
                  <mc:Fallback>
                    <p:oleObj name="公式" r:id="rId27" imgW="209494" imgH="181004" progId="Equation.3">
                      <p:embed/>
                      <p:pic>
                        <p:nvPicPr>
                          <p:cNvPr id="0" name="Object 54"/>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470" y="3100"/>
                            <a:ext cx="318" cy="28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16" name="Object 55"/>
              <p:cNvGraphicFramePr>
                <a:graphicFrameLocks noChangeAspect="1"/>
              </p:cNvGraphicFramePr>
              <p:nvPr/>
            </p:nvGraphicFramePr>
            <p:xfrm>
              <a:off x="3470" y="3463"/>
              <a:ext cx="318" cy="285"/>
            </p:xfrm>
            <a:graphic>
              <a:graphicData uri="http://schemas.openxmlformats.org/presentationml/2006/ole">
                <mc:AlternateContent xmlns:mc="http://schemas.openxmlformats.org/markup-compatibility/2006">
                  <mc:Choice xmlns:v="urn:schemas-microsoft-com:vml" Requires="v">
                    <p:oleObj spid="_x0000_s20888" name="公式" r:id="rId29" imgW="209494" imgH="181004" progId="Equation.3">
                      <p:embed/>
                    </p:oleObj>
                  </mc:Choice>
                  <mc:Fallback>
                    <p:oleObj name="公式" r:id="rId29" imgW="209494" imgH="181004" progId="Equation.3">
                      <p:embed/>
                      <p:pic>
                        <p:nvPicPr>
                          <p:cNvPr id="0" name="Object 55"/>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470" y="3463"/>
                            <a:ext cx="318" cy="28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0500" name="Line 75"/>
            <p:cNvSpPr>
              <a:spLocks noChangeShapeType="1"/>
            </p:cNvSpPr>
            <p:nvPr/>
          </p:nvSpPr>
          <p:spPr bwMode="auto">
            <a:xfrm flipV="1">
              <a:off x="3969" y="1207"/>
              <a:ext cx="1134" cy="1452"/>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0501" name="Line 80"/>
            <p:cNvSpPr>
              <a:spLocks noChangeShapeType="1"/>
            </p:cNvSpPr>
            <p:nvPr/>
          </p:nvSpPr>
          <p:spPr bwMode="auto">
            <a:xfrm flipV="1">
              <a:off x="3969" y="1571"/>
              <a:ext cx="1134" cy="1451"/>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0502" name="Line 85"/>
            <p:cNvSpPr>
              <a:spLocks noChangeShapeType="1"/>
            </p:cNvSpPr>
            <p:nvPr/>
          </p:nvSpPr>
          <p:spPr bwMode="auto">
            <a:xfrm flipV="1">
              <a:off x="3969" y="1934"/>
              <a:ext cx="1134" cy="1451"/>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0503" name="Line 90"/>
            <p:cNvSpPr>
              <a:spLocks noChangeShapeType="1"/>
            </p:cNvSpPr>
            <p:nvPr/>
          </p:nvSpPr>
          <p:spPr bwMode="auto">
            <a:xfrm flipV="1">
              <a:off x="3969" y="2297"/>
              <a:ext cx="1134" cy="1451"/>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0504" name="Line 95"/>
            <p:cNvSpPr>
              <a:spLocks noChangeShapeType="1"/>
            </p:cNvSpPr>
            <p:nvPr/>
          </p:nvSpPr>
          <p:spPr bwMode="auto">
            <a:xfrm>
              <a:off x="3969" y="1207"/>
              <a:ext cx="1134" cy="1452"/>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0505" name="Line 100"/>
            <p:cNvSpPr>
              <a:spLocks noChangeShapeType="1"/>
            </p:cNvSpPr>
            <p:nvPr/>
          </p:nvSpPr>
          <p:spPr bwMode="auto">
            <a:xfrm>
              <a:off x="3969" y="1570"/>
              <a:ext cx="1134" cy="1452"/>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0506" name="Line 105"/>
            <p:cNvSpPr>
              <a:spLocks noChangeShapeType="1"/>
            </p:cNvSpPr>
            <p:nvPr/>
          </p:nvSpPr>
          <p:spPr bwMode="auto">
            <a:xfrm>
              <a:off x="3969" y="1933"/>
              <a:ext cx="1134" cy="1452"/>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0507" name="Line 110"/>
            <p:cNvSpPr>
              <a:spLocks noChangeShapeType="1"/>
            </p:cNvSpPr>
            <p:nvPr/>
          </p:nvSpPr>
          <p:spPr bwMode="auto">
            <a:xfrm>
              <a:off x="3969" y="2296"/>
              <a:ext cx="1134" cy="1452"/>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nvGrpSpPr>
            <p:cNvPr id="20508" name="Group 112"/>
            <p:cNvGrpSpPr>
              <a:grpSpLocks/>
            </p:cNvGrpSpPr>
            <p:nvPr/>
          </p:nvGrpSpPr>
          <p:grpSpPr bwMode="auto">
            <a:xfrm>
              <a:off x="4785" y="2659"/>
              <a:ext cx="197" cy="1225"/>
              <a:chOff x="4921" y="2704"/>
              <a:chExt cx="197" cy="1225"/>
            </a:xfrm>
          </p:grpSpPr>
          <p:graphicFrame>
            <p:nvGraphicFramePr>
              <p:cNvPr id="20509" name="Object 113"/>
              <p:cNvGraphicFramePr>
                <a:graphicFrameLocks noChangeAspect="1"/>
              </p:cNvGraphicFramePr>
              <p:nvPr/>
            </p:nvGraphicFramePr>
            <p:xfrm>
              <a:off x="4921" y="2704"/>
              <a:ext cx="197" cy="150"/>
            </p:xfrm>
            <a:graphic>
              <a:graphicData uri="http://schemas.openxmlformats.org/presentationml/2006/ole">
                <mc:AlternateContent xmlns:mc="http://schemas.openxmlformats.org/markup-compatibility/2006">
                  <mc:Choice xmlns:v="urn:schemas-microsoft-com:vml" Requires="v">
                    <p:oleObj spid="_x0000_s20889" name="公式" r:id="rId31" imgW="171447" imgH="114417" progId="Equation.3">
                      <p:embed/>
                    </p:oleObj>
                  </mc:Choice>
                  <mc:Fallback>
                    <p:oleObj name="公式" r:id="rId31" imgW="171447" imgH="114417" progId="Equation.3">
                      <p:embed/>
                      <p:pic>
                        <p:nvPicPr>
                          <p:cNvPr id="0" name="Object 113"/>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921" y="2704"/>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10" name="Object 114"/>
              <p:cNvGraphicFramePr>
                <a:graphicFrameLocks noChangeAspect="1"/>
              </p:cNvGraphicFramePr>
              <p:nvPr/>
            </p:nvGraphicFramePr>
            <p:xfrm>
              <a:off x="4921" y="3053"/>
              <a:ext cx="197" cy="150"/>
            </p:xfrm>
            <a:graphic>
              <a:graphicData uri="http://schemas.openxmlformats.org/presentationml/2006/ole">
                <mc:AlternateContent xmlns:mc="http://schemas.openxmlformats.org/markup-compatibility/2006">
                  <mc:Choice xmlns:v="urn:schemas-microsoft-com:vml" Requires="v">
                    <p:oleObj spid="_x0000_s20890" name="公式" r:id="rId33" imgW="171447" imgH="114417" progId="Equation.3">
                      <p:embed/>
                    </p:oleObj>
                  </mc:Choice>
                  <mc:Fallback>
                    <p:oleObj name="公式" r:id="rId33" imgW="171447" imgH="114417" progId="Equation.3">
                      <p:embed/>
                      <p:pic>
                        <p:nvPicPr>
                          <p:cNvPr id="0" name="Object 114"/>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921" y="3053"/>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11" name="Object 115"/>
              <p:cNvGraphicFramePr>
                <a:graphicFrameLocks noChangeAspect="1"/>
              </p:cNvGraphicFramePr>
              <p:nvPr/>
            </p:nvGraphicFramePr>
            <p:xfrm>
              <a:off x="4921" y="3416"/>
              <a:ext cx="197" cy="150"/>
            </p:xfrm>
            <a:graphic>
              <a:graphicData uri="http://schemas.openxmlformats.org/presentationml/2006/ole">
                <mc:AlternateContent xmlns:mc="http://schemas.openxmlformats.org/markup-compatibility/2006">
                  <mc:Choice xmlns:v="urn:schemas-microsoft-com:vml" Requires="v">
                    <p:oleObj spid="_x0000_s20891" name="公式" r:id="rId35" imgW="171447" imgH="114417" progId="Equation.3">
                      <p:embed/>
                    </p:oleObj>
                  </mc:Choice>
                  <mc:Fallback>
                    <p:oleObj name="公式" r:id="rId35" imgW="171447" imgH="114417" progId="Equation.3">
                      <p:embed/>
                      <p:pic>
                        <p:nvPicPr>
                          <p:cNvPr id="0" name="Object 115"/>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921" y="3416"/>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12" name="Object 116"/>
              <p:cNvGraphicFramePr>
                <a:graphicFrameLocks noChangeAspect="1"/>
              </p:cNvGraphicFramePr>
              <p:nvPr/>
            </p:nvGraphicFramePr>
            <p:xfrm>
              <a:off x="4921" y="3779"/>
              <a:ext cx="197" cy="150"/>
            </p:xfrm>
            <a:graphic>
              <a:graphicData uri="http://schemas.openxmlformats.org/presentationml/2006/ole">
                <mc:AlternateContent xmlns:mc="http://schemas.openxmlformats.org/markup-compatibility/2006">
                  <mc:Choice xmlns:v="urn:schemas-microsoft-com:vml" Requires="v">
                    <p:oleObj spid="_x0000_s20892" name="公式" r:id="rId37" imgW="171447" imgH="114417" progId="Equation.3">
                      <p:embed/>
                    </p:oleObj>
                  </mc:Choice>
                  <mc:Fallback>
                    <p:oleObj name="公式" r:id="rId37" imgW="171447" imgH="114417" progId="Equation.3">
                      <p:embed/>
                      <p:pic>
                        <p:nvPicPr>
                          <p:cNvPr id="0" name="Object 116"/>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921" y="3779"/>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aphicFrame>
        <p:nvGraphicFramePr>
          <p:cNvPr id="28716" name="Object 44"/>
          <p:cNvGraphicFramePr>
            <a:graphicFrameLocks noChangeAspect="1"/>
          </p:cNvGraphicFramePr>
          <p:nvPr/>
        </p:nvGraphicFramePr>
        <p:xfrm>
          <a:off x="130175" y="223838"/>
          <a:ext cx="781050" cy="4622800"/>
        </p:xfrm>
        <a:graphic>
          <a:graphicData uri="http://schemas.openxmlformats.org/presentationml/2006/ole">
            <mc:AlternateContent xmlns:mc="http://schemas.openxmlformats.org/markup-compatibility/2006">
              <mc:Choice xmlns:v="urn:schemas-microsoft-com:vml" Requires="v">
                <p:oleObj spid="_x0000_s20893" name="公式" r:id="rId39" imgW="257405" imgH="1752834" progId="Equation.3">
                  <p:embed/>
                </p:oleObj>
              </mc:Choice>
              <mc:Fallback>
                <p:oleObj name="公式" r:id="rId39" imgW="257405" imgH="1752834" progId="Equation.3">
                  <p:embed/>
                  <p:pic>
                    <p:nvPicPr>
                      <p:cNvPr id="0" name="Object 44"/>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30175" y="223838"/>
                        <a:ext cx="781050" cy="462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8717" name="Group 45"/>
          <p:cNvGrpSpPr>
            <a:grpSpLocks/>
          </p:cNvGrpSpPr>
          <p:nvPr/>
        </p:nvGrpSpPr>
        <p:grpSpPr bwMode="auto">
          <a:xfrm>
            <a:off x="2268538" y="115888"/>
            <a:ext cx="4752975" cy="4824412"/>
            <a:chOff x="1565" y="300"/>
            <a:chExt cx="2994" cy="3039"/>
          </a:xfrm>
        </p:grpSpPr>
        <p:sp>
          <p:nvSpPr>
            <p:cNvPr id="20497" name="Rectangle 46"/>
            <p:cNvSpPr>
              <a:spLocks noChangeArrowheads="1"/>
            </p:cNvSpPr>
            <p:nvPr/>
          </p:nvSpPr>
          <p:spPr bwMode="auto">
            <a:xfrm>
              <a:off x="1565" y="300"/>
              <a:ext cx="2994" cy="3039"/>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20498" name="Text Box 47"/>
            <p:cNvSpPr txBox="1">
              <a:spLocks noChangeArrowheads="1"/>
            </p:cNvSpPr>
            <p:nvPr/>
          </p:nvSpPr>
          <p:spPr bwMode="auto">
            <a:xfrm>
              <a:off x="2562" y="1509"/>
              <a:ext cx="99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i="1">
                  <a:solidFill>
                    <a:schemeClr val="tx2"/>
                  </a:solidFill>
                  <a:ea typeface="楷体_GB2312" pitchFamily="49" charset="-122"/>
                </a:rPr>
                <a:t>N</a:t>
              </a:r>
              <a:r>
                <a:rPr lang="zh-CN" altLang="en-US">
                  <a:solidFill>
                    <a:schemeClr val="tx2"/>
                  </a:solidFill>
                  <a:latin typeface="楷体_GB2312" pitchFamily="49" charset="-122"/>
                  <a:ea typeface="楷体_GB2312" pitchFamily="49" charset="-122"/>
                </a:rPr>
                <a:t>点</a:t>
              </a:r>
              <a:r>
                <a:rPr lang="en-US" altLang="zh-CN">
                  <a:solidFill>
                    <a:schemeClr val="tx2"/>
                  </a:solidFill>
                  <a:latin typeface="楷体_GB2312" pitchFamily="49" charset="-122"/>
                  <a:ea typeface="楷体_GB2312" pitchFamily="49" charset="-122"/>
                </a:rPr>
                <a:t>DFT</a:t>
              </a:r>
            </a:p>
          </p:txBody>
        </p:sp>
      </p:grpSp>
      <p:grpSp>
        <p:nvGrpSpPr>
          <p:cNvPr id="28720" name="Group 48"/>
          <p:cNvGrpSpPr>
            <a:grpSpLocks/>
          </p:cNvGrpSpPr>
          <p:nvPr/>
        </p:nvGrpSpPr>
        <p:grpSpPr bwMode="auto">
          <a:xfrm>
            <a:off x="2325688" y="2592388"/>
            <a:ext cx="2665412" cy="2160587"/>
            <a:chOff x="748" y="423"/>
            <a:chExt cx="1679" cy="1361"/>
          </a:xfrm>
        </p:grpSpPr>
        <p:sp>
          <p:nvSpPr>
            <p:cNvPr id="20495" name="Rectangle 49"/>
            <p:cNvSpPr>
              <a:spLocks noChangeArrowheads="1"/>
            </p:cNvSpPr>
            <p:nvPr/>
          </p:nvSpPr>
          <p:spPr bwMode="auto">
            <a:xfrm>
              <a:off x="748" y="423"/>
              <a:ext cx="1679" cy="1361"/>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20496" name="Text Box 50"/>
            <p:cNvSpPr txBox="1">
              <a:spLocks noChangeArrowheads="1"/>
            </p:cNvSpPr>
            <p:nvPr/>
          </p:nvSpPr>
          <p:spPr bwMode="auto">
            <a:xfrm>
              <a:off x="898" y="930"/>
              <a:ext cx="140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i="1">
                  <a:solidFill>
                    <a:schemeClr val="tx2"/>
                  </a:solidFill>
                  <a:ea typeface="楷体_GB2312" pitchFamily="49" charset="-122"/>
                </a:rPr>
                <a:t>N</a:t>
              </a:r>
              <a:r>
                <a:rPr lang="en-US" altLang="zh-CN">
                  <a:solidFill>
                    <a:schemeClr val="tx2"/>
                  </a:solidFill>
                  <a:latin typeface="楷体_GB2312" pitchFamily="49" charset="-122"/>
                  <a:ea typeface="楷体_GB2312" pitchFamily="49" charset="-122"/>
                </a:rPr>
                <a:t>/2 </a:t>
              </a:r>
              <a:r>
                <a:rPr lang="zh-CN" altLang="en-US">
                  <a:solidFill>
                    <a:schemeClr val="tx2"/>
                  </a:solidFill>
                  <a:latin typeface="楷体_GB2312" pitchFamily="49" charset="-122"/>
                  <a:ea typeface="楷体_GB2312" pitchFamily="49" charset="-122"/>
                </a:rPr>
                <a:t>点</a:t>
              </a:r>
              <a:r>
                <a:rPr lang="en-US" altLang="zh-CN">
                  <a:solidFill>
                    <a:schemeClr val="tx2"/>
                  </a:solidFill>
                  <a:latin typeface="楷体_GB2312" pitchFamily="49" charset="-122"/>
                  <a:ea typeface="楷体_GB2312" pitchFamily="49" charset="-122"/>
                </a:rPr>
                <a:t>DFT</a:t>
              </a:r>
            </a:p>
          </p:txBody>
        </p:sp>
      </p:grpSp>
      <p:grpSp>
        <p:nvGrpSpPr>
          <p:cNvPr id="28723" name="Group 51"/>
          <p:cNvGrpSpPr>
            <a:grpSpLocks/>
          </p:cNvGrpSpPr>
          <p:nvPr/>
        </p:nvGrpSpPr>
        <p:grpSpPr bwMode="auto">
          <a:xfrm>
            <a:off x="2339975" y="258763"/>
            <a:ext cx="2665413" cy="2160587"/>
            <a:chOff x="748" y="423"/>
            <a:chExt cx="1679" cy="1361"/>
          </a:xfrm>
        </p:grpSpPr>
        <p:sp>
          <p:nvSpPr>
            <p:cNvPr id="20493" name="Rectangle 52"/>
            <p:cNvSpPr>
              <a:spLocks noChangeArrowheads="1"/>
            </p:cNvSpPr>
            <p:nvPr/>
          </p:nvSpPr>
          <p:spPr bwMode="auto">
            <a:xfrm>
              <a:off x="748" y="423"/>
              <a:ext cx="1679" cy="1361"/>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20494" name="Text Box 53"/>
            <p:cNvSpPr txBox="1">
              <a:spLocks noChangeArrowheads="1"/>
            </p:cNvSpPr>
            <p:nvPr/>
          </p:nvSpPr>
          <p:spPr bwMode="auto">
            <a:xfrm>
              <a:off x="898" y="930"/>
              <a:ext cx="140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i="1">
                  <a:solidFill>
                    <a:schemeClr val="tx2"/>
                  </a:solidFill>
                  <a:ea typeface="楷体_GB2312" pitchFamily="49" charset="-122"/>
                </a:rPr>
                <a:t>N</a:t>
              </a:r>
              <a:r>
                <a:rPr lang="en-US" altLang="zh-CN">
                  <a:solidFill>
                    <a:schemeClr val="tx2"/>
                  </a:solidFill>
                  <a:latin typeface="楷体_GB2312" pitchFamily="49" charset="-122"/>
                  <a:ea typeface="楷体_GB2312" pitchFamily="49" charset="-122"/>
                </a:rPr>
                <a:t>/2 </a:t>
              </a:r>
              <a:r>
                <a:rPr lang="zh-CN" altLang="en-US">
                  <a:solidFill>
                    <a:schemeClr val="tx2"/>
                  </a:solidFill>
                  <a:latin typeface="楷体_GB2312" pitchFamily="49" charset="-122"/>
                  <a:ea typeface="楷体_GB2312" pitchFamily="49" charset="-122"/>
                </a:rPr>
                <a:t>点</a:t>
              </a:r>
              <a:r>
                <a:rPr lang="en-US" altLang="zh-CN">
                  <a:solidFill>
                    <a:schemeClr val="tx2"/>
                  </a:solidFill>
                  <a:latin typeface="楷体_GB2312" pitchFamily="49" charset="-122"/>
                  <a:ea typeface="楷体_GB2312" pitchFamily="49" charset="-122"/>
                </a:rPr>
                <a:t>DFT</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674"/>
                                        </p:tgtEl>
                                        <p:attrNameLst>
                                          <p:attrName>style.visibility</p:attrName>
                                        </p:attrNameLst>
                                      </p:cBhvr>
                                      <p:to>
                                        <p:strVal val="visible"/>
                                      </p:to>
                                    </p:set>
                                    <p:animEffect transition="in" filter="blinds(horizontal)">
                                      <p:cBhvr>
                                        <p:cTn id="7" dur="500"/>
                                        <p:tgtEl>
                                          <p:spTgt spid="286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8716"/>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8717"/>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xit" presetSubtype="0" fill="hold" nodeType="clickEffect">
                                  <p:stCondLst>
                                    <p:cond delay="0"/>
                                  </p:stCondLst>
                                  <p:childTnLst>
                                    <p:set>
                                      <p:cBhvr>
                                        <p:cTn id="21" dur="1" fill="hold">
                                          <p:stCondLst>
                                            <p:cond delay="0"/>
                                          </p:stCondLst>
                                        </p:cTn>
                                        <p:tgtEl>
                                          <p:spTgt spid="28716"/>
                                        </p:tgtEl>
                                        <p:attrNameLst>
                                          <p:attrName>style.visibility</p:attrName>
                                        </p:attrNameLst>
                                      </p:cBhvr>
                                      <p:to>
                                        <p:strVal val="hidden"/>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28696"/>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0"/>
                                          </p:stCondLst>
                                        </p:cTn>
                                        <p:tgtEl>
                                          <p:spTgt spid="28695"/>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xit" presetSubtype="0" fill="hold" nodeType="clickEffect">
                                  <p:stCondLst>
                                    <p:cond delay="0"/>
                                  </p:stCondLst>
                                  <p:childTnLst>
                                    <p:set>
                                      <p:cBhvr>
                                        <p:cTn id="33" dur="1" fill="hold">
                                          <p:stCondLst>
                                            <p:cond delay="0"/>
                                          </p:stCondLst>
                                        </p:cTn>
                                        <p:tgtEl>
                                          <p:spTgt spid="28717"/>
                                        </p:tgtEl>
                                        <p:attrNameLst>
                                          <p:attrName>style.visibility</p:attrName>
                                        </p:attrNameLst>
                                      </p:cBhvr>
                                      <p:to>
                                        <p:strVal val="hidden"/>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nodeType="clickEffect">
                                  <p:stCondLst>
                                    <p:cond delay="0"/>
                                  </p:stCondLst>
                                  <p:childTnLst>
                                    <p:set>
                                      <p:cBhvr>
                                        <p:cTn id="37" dur="1" fill="hold">
                                          <p:stCondLst>
                                            <p:cond delay="0"/>
                                          </p:stCondLst>
                                        </p:cTn>
                                        <p:tgtEl>
                                          <p:spTgt spid="28723"/>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nodeType="clickEffect">
                                  <p:stCondLst>
                                    <p:cond delay="0"/>
                                  </p:stCondLst>
                                  <p:childTnLst>
                                    <p:set>
                                      <p:cBhvr>
                                        <p:cTn id="41" dur="1" fill="hold">
                                          <p:stCondLst>
                                            <p:cond delay="0"/>
                                          </p:stCondLst>
                                        </p:cTn>
                                        <p:tgtEl>
                                          <p:spTgt spid="28720"/>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nodeType="clickEffect">
                                  <p:stCondLst>
                                    <p:cond delay="0"/>
                                  </p:stCondLst>
                                  <p:childTnLst>
                                    <p:set>
                                      <p:cBhvr>
                                        <p:cTn id="45" dur="1" fill="hold">
                                          <p:stCondLst>
                                            <p:cond delay="0"/>
                                          </p:stCondLst>
                                        </p:cTn>
                                        <p:tgtEl>
                                          <p:spTgt spid="21"/>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28676"/>
                                        </p:tgtEl>
                                        <p:attrNameLst>
                                          <p:attrName>style.visibility</p:attrName>
                                        </p:attrNameLst>
                                      </p:cBhvr>
                                      <p:to>
                                        <p:strVal val="visible"/>
                                      </p:to>
                                    </p:set>
                                    <p:animEffect transition="in" filter="blinds(horizontal)">
                                      <p:cBhvr>
                                        <p:cTn id="50" dur="500"/>
                                        <p:tgtEl>
                                          <p:spTgt spid="286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p:bldP spid="2867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4"/>
          <p:cNvSpPr txBox="1">
            <a:spLocks noChangeArrowheads="1"/>
          </p:cNvSpPr>
          <p:nvPr/>
        </p:nvSpPr>
        <p:spPr bwMode="auto">
          <a:xfrm>
            <a:off x="2844800" y="158750"/>
            <a:ext cx="230346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zh-CN" altLang="en-US" sz="3600">
                <a:solidFill>
                  <a:srgbClr val="FFFF00"/>
                </a:solidFill>
                <a:latin typeface="楷体" panose="02010609060101010101" pitchFamily="49" charset="-122"/>
                <a:ea typeface="楷体" panose="02010609060101010101" pitchFamily="49" charset="-122"/>
              </a:rPr>
              <a:t>复    习</a:t>
            </a:r>
          </a:p>
        </p:txBody>
      </p:sp>
      <p:sp>
        <p:nvSpPr>
          <p:cNvPr id="177157" name="Text Box 5"/>
          <p:cNvSpPr txBox="1">
            <a:spLocks noChangeArrowheads="1"/>
          </p:cNvSpPr>
          <p:nvPr/>
        </p:nvSpPr>
        <p:spPr bwMode="auto">
          <a:xfrm>
            <a:off x="323850" y="1700213"/>
            <a:ext cx="46085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latin typeface="楷体" panose="02010609060101010101" pitchFamily="49" charset="-122"/>
                <a:ea typeface="楷体" panose="02010609060101010101" pitchFamily="49" charset="-122"/>
              </a:rPr>
              <a:t>时域抽取</a:t>
            </a:r>
            <a:r>
              <a:rPr lang="zh-CN" altLang="en-US" sz="2800" dirty="0"/>
              <a:t>→</a:t>
            </a:r>
            <a:r>
              <a:rPr lang="zh-CN" altLang="en-US" sz="2800" dirty="0">
                <a:latin typeface="楷体" panose="02010609060101010101" pitchFamily="49" charset="-122"/>
                <a:ea typeface="楷体" panose="02010609060101010101" pitchFamily="49" charset="-122"/>
              </a:rPr>
              <a:t>数字域频谱</a:t>
            </a:r>
          </a:p>
        </p:txBody>
      </p:sp>
      <p:sp>
        <p:nvSpPr>
          <p:cNvPr id="177158" name="Text Box 6"/>
          <p:cNvSpPr txBox="1">
            <a:spLocks noChangeArrowheads="1"/>
          </p:cNvSpPr>
          <p:nvPr/>
        </p:nvSpPr>
        <p:spPr bwMode="auto">
          <a:xfrm>
            <a:off x="5191125" y="1719263"/>
            <a:ext cx="25923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latin typeface="楷体" panose="02010609060101010101" pitchFamily="49" charset="-122"/>
                <a:ea typeface="楷体" panose="02010609060101010101" pitchFamily="49" charset="-122"/>
              </a:rPr>
              <a:t>采样频率</a:t>
            </a:r>
            <a:r>
              <a:rPr lang="zh-CN" altLang="en-US" sz="2800" dirty="0">
                <a:ea typeface="楷体_GB2312" pitchFamily="49" charset="-122"/>
              </a:rPr>
              <a:t> </a:t>
            </a:r>
            <a:r>
              <a:rPr lang="en-US" altLang="zh-CN" sz="2800" i="1" dirty="0">
                <a:ea typeface="楷体_GB2312" pitchFamily="49" charset="-122"/>
              </a:rPr>
              <a:t>f</a:t>
            </a:r>
            <a:r>
              <a:rPr lang="en-US" altLang="zh-CN" sz="2800" i="1" baseline="-25000" dirty="0">
                <a:ea typeface="楷体_GB2312" pitchFamily="49" charset="-122"/>
              </a:rPr>
              <a:t>s</a:t>
            </a:r>
          </a:p>
        </p:txBody>
      </p:sp>
      <p:graphicFrame>
        <p:nvGraphicFramePr>
          <p:cNvPr id="177159" name="Object 7"/>
          <p:cNvGraphicFramePr>
            <a:graphicFrameLocks noChangeAspect="1"/>
          </p:cNvGraphicFramePr>
          <p:nvPr/>
        </p:nvGraphicFramePr>
        <p:xfrm>
          <a:off x="7621588" y="1595438"/>
          <a:ext cx="479425" cy="928687"/>
        </p:xfrm>
        <a:graphic>
          <a:graphicData uri="http://schemas.openxmlformats.org/presentationml/2006/ole">
            <mc:AlternateContent xmlns:mc="http://schemas.openxmlformats.org/markup-compatibility/2006">
              <mc:Choice xmlns:v="urn:schemas-microsoft-com:vml" Requires="v">
                <p:oleObj spid="_x0000_s3159" name="公式" r:id="rId3" imgW="152188" imgH="342783" progId="Equation.3">
                  <p:embed/>
                </p:oleObj>
              </mc:Choice>
              <mc:Fallback>
                <p:oleObj name="公式" r:id="rId3" imgW="152188" imgH="342783"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1588" y="1595438"/>
                        <a:ext cx="479425"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7160" name="Text Box 8"/>
          <p:cNvSpPr txBox="1">
            <a:spLocks noChangeArrowheads="1"/>
          </p:cNvSpPr>
          <p:nvPr/>
        </p:nvSpPr>
        <p:spPr bwMode="auto">
          <a:xfrm>
            <a:off x="336550" y="1052513"/>
            <a:ext cx="39608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latin typeface="楷体" panose="02010609060101010101" pitchFamily="49" charset="-122"/>
                <a:ea typeface="楷体" panose="02010609060101010101" pitchFamily="49" charset="-122"/>
              </a:rPr>
              <a:t>时域抽取  </a:t>
            </a:r>
            <a:r>
              <a:rPr lang="en-US" altLang="zh-CN" sz="2800" i="1" dirty="0"/>
              <a:t>x</a:t>
            </a:r>
            <a:r>
              <a:rPr lang="en-US" altLang="zh-CN" sz="2800" dirty="0"/>
              <a:t>(</a:t>
            </a:r>
            <a:r>
              <a:rPr lang="en-US" altLang="zh-CN" sz="2800" i="1" dirty="0"/>
              <a:t>n</a:t>
            </a:r>
            <a:r>
              <a:rPr lang="en-US" altLang="zh-CN" sz="2800" dirty="0"/>
              <a:t>) </a:t>
            </a:r>
            <a:r>
              <a:rPr lang="en-US" altLang="en-US" sz="2800" dirty="0"/>
              <a:t>→</a:t>
            </a:r>
            <a:r>
              <a:rPr lang="en-US" altLang="zh-CN" sz="2800" i="1" dirty="0" err="1"/>
              <a:t>x</a:t>
            </a:r>
            <a:r>
              <a:rPr lang="en-US" altLang="zh-CN" sz="2800" i="1" baseline="-25000" dirty="0" err="1"/>
              <a:t>d</a:t>
            </a:r>
            <a:r>
              <a:rPr lang="en-US" altLang="zh-CN" sz="2800" dirty="0"/>
              <a:t>(</a:t>
            </a:r>
            <a:r>
              <a:rPr lang="en-US" altLang="zh-CN" sz="2800" i="1" dirty="0"/>
              <a:t>n</a:t>
            </a:r>
            <a:r>
              <a:rPr lang="en-US" altLang="zh-CN" sz="2800" dirty="0"/>
              <a:t>)</a:t>
            </a:r>
          </a:p>
        </p:txBody>
      </p:sp>
      <p:sp>
        <p:nvSpPr>
          <p:cNvPr id="177161" name="Text Box 9"/>
          <p:cNvSpPr txBox="1">
            <a:spLocks noChangeArrowheads="1"/>
          </p:cNvSpPr>
          <p:nvPr/>
        </p:nvSpPr>
        <p:spPr bwMode="auto">
          <a:xfrm>
            <a:off x="336550" y="3128963"/>
            <a:ext cx="48117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latin typeface="楷体" panose="02010609060101010101" pitchFamily="49" charset="-122"/>
                <a:ea typeface="楷体" panose="02010609060101010101" pitchFamily="49" charset="-122"/>
              </a:rPr>
              <a:t>时域插值</a:t>
            </a:r>
            <a:r>
              <a:rPr lang="zh-CN" altLang="en-US" sz="2800" dirty="0"/>
              <a:t>→</a:t>
            </a:r>
            <a:r>
              <a:rPr lang="zh-CN" altLang="en-US" sz="2800" dirty="0">
                <a:latin typeface="楷体" panose="02010609060101010101" pitchFamily="49" charset="-122"/>
                <a:ea typeface="楷体" panose="02010609060101010101" pitchFamily="49" charset="-122"/>
              </a:rPr>
              <a:t>数字域频谱</a:t>
            </a:r>
          </a:p>
        </p:txBody>
      </p:sp>
      <p:sp>
        <p:nvSpPr>
          <p:cNvPr id="177162" name="Text Box 10"/>
          <p:cNvSpPr txBox="1">
            <a:spLocks noChangeArrowheads="1"/>
          </p:cNvSpPr>
          <p:nvPr/>
        </p:nvSpPr>
        <p:spPr bwMode="auto">
          <a:xfrm>
            <a:off x="5130800" y="3128963"/>
            <a:ext cx="26638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latin typeface="楷体" panose="02010609060101010101" pitchFamily="49" charset="-122"/>
                <a:ea typeface="楷体" panose="02010609060101010101" pitchFamily="49" charset="-122"/>
              </a:rPr>
              <a:t>采样频率</a:t>
            </a:r>
            <a:r>
              <a:rPr lang="zh-CN" altLang="en-US" sz="2800" dirty="0">
                <a:ea typeface="楷体_GB2312" pitchFamily="49" charset="-122"/>
              </a:rPr>
              <a:t> </a:t>
            </a:r>
            <a:r>
              <a:rPr lang="en-US" altLang="zh-CN" sz="2800" i="1" dirty="0">
                <a:ea typeface="楷体_GB2312" pitchFamily="49" charset="-122"/>
              </a:rPr>
              <a:t>f</a:t>
            </a:r>
            <a:r>
              <a:rPr lang="en-US" altLang="zh-CN" sz="2800" i="1" baseline="-25000" dirty="0">
                <a:ea typeface="楷体_GB2312" pitchFamily="49" charset="-122"/>
              </a:rPr>
              <a:t>s</a:t>
            </a:r>
          </a:p>
        </p:txBody>
      </p:sp>
      <p:graphicFrame>
        <p:nvGraphicFramePr>
          <p:cNvPr id="177163" name="Object 11"/>
          <p:cNvGraphicFramePr>
            <a:graphicFrameLocks noChangeAspect="1"/>
          </p:cNvGraphicFramePr>
          <p:nvPr/>
        </p:nvGraphicFramePr>
        <p:xfrm>
          <a:off x="7604125" y="3154363"/>
          <a:ext cx="568325" cy="539750"/>
        </p:xfrm>
        <a:graphic>
          <a:graphicData uri="http://schemas.openxmlformats.org/presentationml/2006/ole">
            <mc:AlternateContent xmlns:mc="http://schemas.openxmlformats.org/markup-compatibility/2006">
              <mc:Choice xmlns:v="urn:schemas-microsoft-com:vml" Requires="v">
                <p:oleObj spid="_x0000_s3160" name="公式" r:id="rId5" imgW="190705" imgH="181004" progId="Equation.3">
                  <p:embed/>
                </p:oleObj>
              </mc:Choice>
              <mc:Fallback>
                <p:oleObj name="公式" r:id="rId5" imgW="190705" imgH="181004"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4125" y="3154363"/>
                        <a:ext cx="568325"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7164" name="Text Box 12"/>
          <p:cNvSpPr txBox="1">
            <a:spLocks noChangeArrowheads="1"/>
          </p:cNvSpPr>
          <p:nvPr/>
        </p:nvSpPr>
        <p:spPr bwMode="auto">
          <a:xfrm>
            <a:off x="331788" y="2420938"/>
            <a:ext cx="42481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latin typeface="楷体" panose="02010609060101010101" pitchFamily="49" charset="-122"/>
                <a:ea typeface="楷体" panose="02010609060101010101" pitchFamily="49" charset="-122"/>
              </a:rPr>
              <a:t>时域插值  </a:t>
            </a:r>
            <a:r>
              <a:rPr lang="en-US" altLang="zh-CN" sz="2800" i="1" dirty="0"/>
              <a:t>x</a:t>
            </a:r>
            <a:r>
              <a:rPr lang="en-US" altLang="zh-CN" sz="2800" dirty="0"/>
              <a:t>(</a:t>
            </a:r>
            <a:r>
              <a:rPr lang="en-US" altLang="zh-CN" sz="2800" i="1" dirty="0"/>
              <a:t>n</a:t>
            </a:r>
            <a:r>
              <a:rPr lang="en-US" altLang="zh-CN" sz="2800" dirty="0"/>
              <a:t>) </a:t>
            </a:r>
            <a:r>
              <a:rPr lang="en-US" altLang="en-US" sz="2800" dirty="0"/>
              <a:t>→</a:t>
            </a:r>
            <a:r>
              <a:rPr lang="en-US" altLang="zh-CN" sz="2800" i="1" dirty="0" err="1">
                <a:ea typeface="楷体_GB2312" pitchFamily="49" charset="-122"/>
              </a:rPr>
              <a:t>x</a:t>
            </a:r>
            <a:r>
              <a:rPr lang="en-US" altLang="zh-CN" sz="2800" i="1" baseline="-25000" dirty="0" err="1">
                <a:ea typeface="楷体_GB2312" pitchFamily="49" charset="-122"/>
              </a:rPr>
              <a:t>I</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p>
        </p:txBody>
      </p:sp>
      <p:graphicFrame>
        <p:nvGraphicFramePr>
          <p:cNvPr id="177165" name="Object 13"/>
          <p:cNvGraphicFramePr>
            <a:graphicFrameLocks noChangeAspect="1"/>
          </p:cNvGraphicFramePr>
          <p:nvPr/>
        </p:nvGraphicFramePr>
        <p:xfrm>
          <a:off x="7121525" y="1887538"/>
          <a:ext cx="449263" cy="358775"/>
        </p:xfrm>
        <a:graphic>
          <a:graphicData uri="http://schemas.openxmlformats.org/presentationml/2006/ole">
            <mc:AlternateContent xmlns:mc="http://schemas.openxmlformats.org/markup-compatibility/2006">
              <mc:Choice xmlns:v="urn:schemas-microsoft-com:vml" Requires="v">
                <p:oleObj spid="_x0000_s3161" name="公式" r:id="rId7" imgW="142794" imgH="104570" progId="Equation.3">
                  <p:embed/>
                </p:oleObj>
              </mc:Choice>
              <mc:Fallback>
                <p:oleObj name="公式" r:id="rId7" imgW="142794" imgH="104570" progId="Equation.3">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21525" y="1887538"/>
                        <a:ext cx="449263"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7166" name="Object 14"/>
          <p:cNvGraphicFramePr>
            <a:graphicFrameLocks noChangeAspect="1"/>
          </p:cNvGraphicFramePr>
          <p:nvPr/>
        </p:nvGraphicFramePr>
        <p:xfrm>
          <a:off x="7113588" y="3246438"/>
          <a:ext cx="449262" cy="358775"/>
        </p:xfrm>
        <a:graphic>
          <a:graphicData uri="http://schemas.openxmlformats.org/presentationml/2006/ole">
            <mc:AlternateContent xmlns:mc="http://schemas.openxmlformats.org/markup-compatibility/2006">
              <mc:Choice xmlns:v="urn:schemas-microsoft-com:vml" Requires="v">
                <p:oleObj spid="_x0000_s3162" name="公式" r:id="rId9" imgW="142794" imgH="104570" progId="Equation.3">
                  <p:embed/>
                </p:oleObj>
              </mc:Choice>
              <mc:Fallback>
                <p:oleObj name="公式" r:id="rId9" imgW="142794" imgH="104570" progId="Equation.3">
                  <p:embed/>
                  <p:pic>
                    <p:nvPicPr>
                      <p:cNvPr id="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13588" y="3246438"/>
                        <a:ext cx="449262"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7170" name="Rectangle 18"/>
          <p:cNvSpPr>
            <a:spLocks noChangeArrowheads="1"/>
          </p:cNvSpPr>
          <p:nvPr/>
        </p:nvSpPr>
        <p:spPr bwMode="auto">
          <a:xfrm>
            <a:off x="3995738" y="1700213"/>
            <a:ext cx="10810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dirty="0">
                <a:solidFill>
                  <a:srgbClr val="FFFF00"/>
                </a:solidFill>
                <a:latin typeface="楷体" panose="02010609060101010101" pitchFamily="49" charset="-122"/>
                <a:ea typeface="楷体" panose="02010609060101010101" pitchFamily="49" charset="-122"/>
              </a:rPr>
              <a:t>展宽</a:t>
            </a:r>
          </a:p>
        </p:txBody>
      </p:sp>
      <p:sp>
        <p:nvSpPr>
          <p:cNvPr id="177171" name="Rectangle 19"/>
          <p:cNvSpPr>
            <a:spLocks noChangeArrowheads="1"/>
          </p:cNvSpPr>
          <p:nvPr/>
        </p:nvSpPr>
        <p:spPr bwMode="auto">
          <a:xfrm>
            <a:off x="3995738" y="3148013"/>
            <a:ext cx="11525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a:solidFill>
                  <a:srgbClr val="FFFF00"/>
                </a:solidFill>
                <a:latin typeface="楷体" panose="02010609060101010101" pitchFamily="49" charset="-122"/>
                <a:ea typeface="楷体" panose="02010609060101010101" pitchFamily="49" charset="-122"/>
              </a:rPr>
              <a:t>压缩</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7160"/>
                                        </p:tgtEl>
                                        <p:attrNameLst>
                                          <p:attrName>style.visibility</p:attrName>
                                        </p:attrNameLst>
                                      </p:cBhvr>
                                      <p:to>
                                        <p:strVal val="visible"/>
                                      </p:to>
                                    </p:set>
                                    <p:animEffect transition="in" filter="blinds(horizontal)">
                                      <p:cBhvr>
                                        <p:cTn id="7" dur="500"/>
                                        <p:tgtEl>
                                          <p:spTgt spid="1771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7157"/>
                                        </p:tgtEl>
                                        <p:attrNameLst>
                                          <p:attrName>style.visibility</p:attrName>
                                        </p:attrNameLst>
                                      </p:cBhvr>
                                      <p:to>
                                        <p:strVal val="visible"/>
                                      </p:to>
                                    </p:set>
                                    <p:animEffect transition="in" filter="blinds(horizontal)">
                                      <p:cBhvr>
                                        <p:cTn id="12" dur="500"/>
                                        <p:tgtEl>
                                          <p:spTgt spid="17715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7170"/>
                                        </p:tgtEl>
                                        <p:attrNameLst>
                                          <p:attrName>style.visibility</p:attrName>
                                        </p:attrNameLst>
                                      </p:cBhvr>
                                      <p:to>
                                        <p:strVal val="visible"/>
                                      </p:to>
                                    </p:set>
                                    <p:animEffect transition="in" filter="blinds(horizontal)">
                                      <p:cBhvr>
                                        <p:cTn id="17" dur="500"/>
                                        <p:tgtEl>
                                          <p:spTgt spid="17717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77158"/>
                                        </p:tgtEl>
                                        <p:attrNameLst>
                                          <p:attrName>style.visibility</p:attrName>
                                        </p:attrNameLst>
                                      </p:cBhvr>
                                      <p:to>
                                        <p:strVal val="visible"/>
                                      </p:to>
                                    </p:set>
                                    <p:animEffect transition="in" filter="blinds(horizontal)">
                                      <p:cBhvr>
                                        <p:cTn id="22" dur="500"/>
                                        <p:tgtEl>
                                          <p:spTgt spid="17715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77165"/>
                                        </p:tgtEl>
                                        <p:attrNameLst>
                                          <p:attrName>style.visibility</p:attrName>
                                        </p:attrNameLst>
                                      </p:cBhvr>
                                      <p:to>
                                        <p:strVal val="visible"/>
                                      </p:to>
                                    </p:set>
                                    <p:animEffect transition="in" filter="wipe(left)">
                                      <p:cBhvr>
                                        <p:cTn id="27" dur="500"/>
                                        <p:tgtEl>
                                          <p:spTgt spid="17716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177159"/>
                                        </p:tgtEl>
                                        <p:attrNameLst>
                                          <p:attrName>style.visibility</p:attrName>
                                        </p:attrNameLst>
                                      </p:cBhvr>
                                      <p:to>
                                        <p:strVal val="visible"/>
                                      </p:to>
                                    </p:set>
                                    <p:animEffect transition="in" filter="blinds(horizontal)">
                                      <p:cBhvr>
                                        <p:cTn id="32" dur="500"/>
                                        <p:tgtEl>
                                          <p:spTgt spid="17715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77164"/>
                                        </p:tgtEl>
                                        <p:attrNameLst>
                                          <p:attrName>style.visibility</p:attrName>
                                        </p:attrNameLst>
                                      </p:cBhvr>
                                      <p:to>
                                        <p:strVal val="visible"/>
                                      </p:to>
                                    </p:set>
                                    <p:animEffect transition="in" filter="blinds(horizontal)">
                                      <p:cBhvr>
                                        <p:cTn id="37" dur="500"/>
                                        <p:tgtEl>
                                          <p:spTgt spid="17716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77161"/>
                                        </p:tgtEl>
                                        <p:attrNameLst>
                                          <p:attrName>style.visibility</p:attrName>
                                        </p:attrNameLst>
                                      </p:cBhvr>
                                      <p:to>
                                        <p:strVal val="visible"/>
                                      </p:to>
                                    </p:set>
                                    <p:animEffect transition="in" filter="blinds(horizontal)">
                                      <p:cBhvr>
                                        <p:cTn id="42" dur="500"/>
                                        <p:tgtEl>
                                          <p:spTgt spid="17716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77171"/>
                                        </p:tgtEl>
                                        <p:attrNameLst>
                                          <p:attrName>style.visibility</p:attrName>
                                        </p:attrNameLst>
                                      </p:cBhvr>
                                      <p:to>
                                        <p:strVal val="visible"/>
                                      </p:to>
                                    </p:set>
                                    <p:animEffect transition="in" filter="blinds(horizontal)">
                                      <p:cBhvr>
                                        <p:cTn id="47" dur="500"/>
                                        <p:tgtEl>
                                          <p:spTgt spid="17717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77162"/>
                                        </p:tgtEl>
                                        <p:attrNameLst>
                                          <p:attrName>style.visibility</p:attrName>
                                        </p:attrNameLst>
                                      </p:cBhvr>
                                      <p:to>
                                        <p:strVal val="visible"/>
                                      </p:to>
                                    </p:set>
                                    <p:animEffect transition="in" filter="blinds(horizontal)">
                                      <p:cBhvr>
                                        <p:cTn id="52" dur="500"/>
                                        <p:tgtEl>
                                          <p:spTgt spid="17716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177166"/>
                                        </p:tgtEl>
                                        <p:attrNameLst>
                                          <p:attrName>style.visibility</p:attrName>
                                        </p:attrNameLst>
                                      </p:cBhvr>
                                      <p:to>
                                        <p:strVal val="visible"/>
                                      </p:to>
                                    </p:set>
                                    <p:animEffect transition="in" filter="wipe(left)">
                                      <p:cBhvr>
                                        <p:cTn id="57" dur="500"/>
                                        <p:tgtEl>
                                          <p:spTgt spid="177166"/>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177163"/>
                                        </p:tgtEl>
                                        <p:attrNameLst>
                                          <p:attrName>style.visibility</p:attrName>
                                        </p:attrNameLst>
                                      </p:cBhvr>
                                      <p:to>
                                        <p:strVal val="visible"/>
                                      </p:to>
                                    </p:set>
                                    <p:animEffect transition="in" filter="blinds(horizontal)">
                                      <p:cBhvr>
                                        <p:cTn id="62" dur="500"/>
                                        <p:tgtEl>
                                          <p:spTgt spid="177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7" grpId="0"/>
      <p:bldP spid="177158" grpId="0"/>
      <p:bldP spid="177160" grpId="0"/>
      <p:bldP spid="177161" grpId="0"/>
      <p:bldP spid="177162" grpId="0"/>
      <p:bldP spid="177164" grpId="0"/>
      <p:bldP spid="177170" grpId="0"/>
      <p:bldP spid="17717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5" name="Object 5"/>
          <p:cNvGraphicFramePr>
            <a:graphicFrameLocks noChangeAspect="1"/>
          </p:cNvGraphicFramePr>
          <p:nvPr/>
        </p:nvGraphicFramePr>
        <p:xfrm>
          <a:off x="468313" y="1268413"/>
          <a:ext cx="4772025" cy="1684337"/>
        </p:xfrm>
        <a:graphic>
          <a:graphicData uri="http://schemas.openxmlformats.org/presentationml/2006/ole">
            <mc:AlternateContent xmlns:mc="http://schemas.openxmlformats.org/markup-compatibility/2006">
              <mc:Choice xmlns:v="urn:schemas-microsoft-com:vml" Requires="v">
                <p:oleObj spid="_x0000_s21717" name="Equation" r:id="rId3" imgW="5134003" imgH="1780970" progId="Equation.DSMT4">
                  <p:embed/>
                </p:oleObj>
              </mc:Choice>
              <mc:Fallback>
                <p:oleObj name="Equation" r:id="rId3" imgW="5134003" imgH="178097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1268413"/>
                        <a:ext cx="4772025" cy="168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32" name="Rectangle 12"/>
          <p:cNvSpPr>
            <a:spLocks noChangeArrowheads="1"/>
          </p:cNvSpPr>
          <p:nvPr/>
        </p:nvSpPr>
        <p:spPr bwMode="auto">
          <a:xfrm>
            <a:off x="152400" y="112713"/>
            <a:ext cx="8826500"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spcBef>
                <a:spcPct val="50000"/>
              </a:spcBef>
              <a:buFontTx/>
              <a:buNone/>
            </a:pPr>
            <a:r>
              <a:rPr lang="en-US" altLang="zh-CN" sz="2800" dirty="0">
                <a:ea typeface="楷体_GB2312" pitchFamily="49" charset="-122"/>
              </a:rPr>
              <a:t>7</a:t>
            </a:r>
            <a:r>
              <a:rPr lang="zh-CN" altLang="en-US" sz="2800" dirty="0">
                <a:ea typeface="楷体_GB2312" pitchFamily="49" charset="-122"/>
              </a:rPr>
              <a:t>、</a:t>
            </a:r>
            <a:r>
              <a:rPr lang="zh-CN" altLang="en-US" sz="2800" dirty="0">
                <a:latin typeface="楷体" panose="02010609060101010101" pitchFamily="49" charset="-122"/>
                <a:ea typeface="楷体" panose="02010609060101010101" pitchFamily="49" charset="-122"/>
              </a:rPr>
              <a:t>由于</a:t>
            </a:r>
            <a:r>
              <a:rPr lang="en-US" altLang="zh-CN" sz="2800" dirty="0">
                <a:ea typeface="楷体_GB2312" pitchFamily="49" charset="-122"/>
              </a:rPr>
              <a:t>N=2</a:t>
            </a:r>
            <a:r>
              <a:rPr lang="en-US" altLang="zh-CN" sz="2800" baseline="30000" dirty="0">
                <a:ea typeface="楷体_GB2312" pitchFamily="49" charset="-122"/>
              </a:rPr>
              <a:t>L</a:t>
            </a:r>
            <a:r>
              <a:rPr lang="zh-CN" altLang="en-US" sz="2800" dirty="0">
                <a:ea typeface="楷体_GB2312" pitchFamily="49" charset="-122"/>
              </a:rPr>
              <a:t>，</a:t>
            </a:r>
            <a:r>
              <a:rPr lang="zh-CN" altLang="en-US" sz="2800" dirty="0">
                <a:latin typeface="楷体" panose="02010609060101010101" pitchFamily="49" charset="-122"/>
                <a:ea typeface="楷体" panose="02010609060101010101" pitchFamily="49" charset="-122"/>
              </a:rPr>
              <a:t>因而</a:t>
            </a:r>
            <a:r>
              <a:rPr lang="en-US" altLang="zh-CN" sz="2800" dirty="0">
                <a:ea typeface="楷体_GB2312" pitchFamily="49" charset="-122"/>
              </a:rPr>
              <a:t>N/2</a:t>
            </a:r>
            <a:r>
              <a:rPr lang="zh-CN" altLang="en-US" sz="2800" dirty="0">
                <a:latin typeface="楷体" panose="02010609060101010101" pitchFamily="49" charset="-122"/>
                <a:ea typeface="楷体" panose="02010609060101010101" pitchFamily="49" charset="-122"/>
              </a:rPr>
              <a:t>仍是偶数</a:t>
            </a:r>
            <a:r>
              <a:rPr lang="zh-CN" altLang="en-US" sz="2800" dirty="0">
                <a:ea typeface="楷体_GB2312" pitchFamily="49" charset="-122"/>
              </a:rPr>
              <a:t>，</a:t>
            </a:r>
            <a:r>
              <a:rPr lang="zh-CN" altLang="en-US" sz="2800" dirty="0">
                <a:latin typeface="楷体" panose="02010609060101010101" pitchFamily="49" charset="-122"/>
                <a:ea typeface="楷体" panose="02010609060101010101" pitchFamily="49" charset="-122"/>
              </a:rPr>
              <a:t>可以进一步把每个</a:t>
            </a:r>
            <a:r>
              <a:rPr lang="en-US" altLang="zh-CN" sz="2800" dirty="0">
                <a:ea typeface="楷体_GB2312" pitchFamily="49" charset="-122"/>
              </a:rPr>
              <a:t>N/2</a:t>
            </a:r>
            <a:r>
              <a:rPr lang="zh-CN" altLang="en-US" sz="2800" dirty="0">
                <a:latin typeface="楷体" panose="02010609060101010101" pitchFamily="49" charset="-122"/>
                <a:ea typeface="楷体" panose="02010609060101010101" pitchFamily="49" charset="-122"/>
              </a:rPr>
              <a:t>点子序列再按其奇、偶分解为两个</a:t>
            </a:r>
            <a:r>
              <a:rPr lang="en-US" altLang="zh-CN" sz="2800" dirty="0">
                <a:ea typeface="楷体_GB2312" pitchFamily="49" charset="-122"/>
              </a:rPr>
              <a:t>N/4</a:t>
            </a:r>
            <a:r>
              <a:rPr lang="zh-CN" altLang="en-US" sz="2800" dirty="0">
                <a:latin typeface="楷体" panose="02010609060101010101" pitchFamily="49" charset="-122"/>
                <a:ea typeface="楷体" panose="02010609060101010101" pitchFamily="49" charset="-122"/>
              </a:rPr>
              <a:t>点的子序列</a:t>
            </a:r>
            <a:r>
              <a:rPr lang="zh-CN" altLang="en-US" sz="2800" dirty="0">
                <a:ea typeface="楷体_GB2312" pitchFamily="49" charset="-122"/>
              </a:rPr>
              <a:t>。</a:t>
            </a:r>
            <a:r>
              <a:rPr lang="zh-CN" altLang="en-US" sz="2800" dirty="0"/>
              <a:t> </a:t>
            </a:r>
          </a:p>
        </p:txBody>
      </p:sp>
      <p:graphicFrame>
        <p:nvGraphicFramePr>
          <p:cNvPr id="12294" name="Object 1030"/>
          <p:cNvGraphicFramePr>
            <a:graphicFrameLocks noChangeAspect="1"/>
          </p:cNvGraphicFramePr>
          <p:nvPr/>
        </p:nvGraphicFramePr>
        <p:xfrm>
          <a:off x="5724525" y="2546350"/>
          <a:ext cx="779463" cy="500063"/>
        </p:xfrm>
        <a:graphic>
          <a:graphicData uri="http://schemas.openxmlformats.org/presentationml/2006/ole">
            <mc:AlternateContent xmlns:mc="http://schemas.openxmlformats.org/markup-compatibility/2006">
              <mc:Choice xmlns:v="urn:schemas-microsoft-com:vml" Requires="v">
                <p:oleObj spid="_x0000_s21718" name="公式" r:id="rId5" imgW="266799" imgH="152400" progId="Equation.3">
                  <p:embed/>
                </p:oleObj>
              </mc:Choice>
              <mc:Fallback>
                <p:oleObj name="公式" r:id="rId5" imgW="266799" imgH="152400" progId="Equation.3">
                  <p:embed/>
                  <p:pic>
                    <p:nvPicPr>
                      <p:cNvPr id="0" name="Object 10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24525" y="2546350"/>
                        <a:ext cx="77946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296" name="Object 1032"/>
          <p:cNvGraphicFramePr>
            <a:graphicFrameLocks noChangeAspect="1"/>
          </p:cNvGraphicFramePr>
          <p:nvPr/>
        </p:nvGraphicFramePr>
        <p:xfrm>
          <a:off x="7475538" y="1557338"/>
          <a:ext cx="1030287" cy="1185862"/>
        </p:xfrm>
        <a:graphic>
          <a:graphicData uri="http://schemas.openxmlformats.org/presentationml/2006/ole">
            <mc:AlternateContent xmlns:mc="http://schemas.openxmlformats.org/markup-compatibility/2006">
              <mc:Choice xmlns:v="urn:schemas-microsoft-com:vml" Requires="v">
                <p:oleObj spid="_x0000_s21719" name="公式" r:id="rId7" imgW="371546" imgH="437974" progId="Equation.3">
                  <p:embed/>
                </p:oleObj>
              </mc:Choice>
              <mc:Fallback>
                <p:oleObj name="公式" r:id="rId7" imgW="371546" imgH="437974" progId="Equation.3">
                  <p:embed/>
                  <p:pic>
                    <p:nvPicPr>
                      <p:cNvPr id="0" name="Object 10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75538" y="1557338"/>
                        <a:ext cx="1030287" cy="118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298" name="Object 1034"/>
          <p:cNvGraphicFramePr>
            <a:graphicFrameLocks noChangeAspect="1"/>
          </p:cNvGraphicFramePr>
          <p:nvPr/>
        </p:nvGraphicFramePr>
        <p:xfrm>
          <a:off x="7475538" y="2819400"/>
          <a:ext cx="1030287" cy="1185863"/>
        </p:xfrm>
        <a:graphic>
          <a:graphicData uri="http://schemas.openxmlformats.org/presentationml/2006/ole">
            <mc:AlternateContent xmlns:mc="http://schemas.openxmlformats.org/markup-compatibility/2006">
              <mc:Choice xmlns:v="urn:schemas-microsoft-com:vml" Requires="v">
                <p:oleObj spid="_x0000_s21720" name="公式" r:id="rId9" imgW="371546" imgH="437974" progId="Equation.3">
                  <p:embed/>
                </p:oleObj>
              </mc:Choice>
              <mc:Fallback>
                <p:oleObj name="公式" r:id="rId9" imgW="371546" imgH="437974" progId="Equation.3">
                  <p:embed/>
                  <p:pic>
                    <p:nvPicPr>
                      <p:cNvPr id="0" name="Object 103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75538" y="2819400"/>
                        <a:ext cx="1030287" cy="118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300" name="Object 1036"/>
          <p:cNvGraphicFramePr>
            <a:graphicFrameLocks noChangeAspect="1"/>
          </p:cNvGraphicFramePr>
          <p:nvPr/>
        </p:nvGraphicFramePr>
        <p:xfrm>
          <a:off x="6443663" y="1916113"/>
          <a:ext cx="1062037" cy="1747837"/>
        </p:xfrm>
        <a:graphic>
          <a:graphicData uri="http://schemas.openxmlformats.org/presentationml/2006/ole">
            <mc:AlternateContent xmlns:mc="http://schemas.openxmlformats.org/markup-compatibility/2006">
              <mc:Choice xmlns:v="urn:schemas-microsoft-com:vml" Requires="v">
                <p:oleObj spid="_x0000_s21721" name="公式" r:id="rId11" imgW="380940" imgH="666809" progId="Equation.3">
                  <p:embed/>
                </p:oleObj>
              </mc:Choice>
              <mc:Fallback>
                <p:oleObj name="公式" r:id="rId11" imgW="380940" imgH="666809" progId="Equation.3">
                  <p:embed/>
                  <p:pic>
                    <p:nvPicPr>
                      <p:cNvPr id="0" name="Object 103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43663" y="1916113"/>
                        <a:ext cx="1062037" cy="174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302" name="Object 1038"/>
          <p:cNvGraphicFramePr>
            <a:graphicFrameLocks noChangeAspect="1"/>
          </p:cNvGraphicFramePr>
          <p:nvPr/>
        </p:nvGraphicFramePr>
        <p:xfrm>
          <a:off x="654050" y="3992563"/>
          <a:ext cx="3863975" cy="838200"/>
        </p:xfrm>
        <a:graphic>
          <a:graphicData uri="http://schemas.openxmlformats.org/presentationml/2006/ole">
            <mc:AlternateContent xmlns:mc="http://schemas.openxmlformats.org/markup-compatibility/2006">
              <mc:Choice xmlns:v="urn:schemas-microsoft-com:vml" Requires="v">
                <p:oleObj spid="_x0000_s21722" name="公式" r:id="rId13" imgW="1590460" imgH="304800" progId="Equation.3">
                  <p:embed/>
                </p:oleObj>
              </mc:Choice>
              <mc:Fallback>
                <p:oleObj name="公式" r:id="rId13" imgW="1590460" imgH="304800" progId="Equation.3">
                  <p:embed/>
                  <p:pic>
                    <p:nvPicPr>
                      <p:cNvPr id="0" name="Object 103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4050" y="3992563"/>
                        <a:ext cx="38639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303" name="Object 1039"/>
          <p:cNvGraphicFramePr>
            <a:graphicFrameLocks/>
          </p:cNvGraphicFramePr>
          <p:nvPr/>
        </p:nvGraphicFramePr>
        <p:xfrm>
          <a:off x="250825" y="3933825"/>
          <a:ext cx="442913" cy="1500188"/>
        </p:xfrm>
        <a:graphic>
          <a:graphicData uri="http://schemas.openxmlformats.org/presentationml/2006/ole">
            <mc:AlternateContent xmlns:mc="http://schemas.openxmlformats.org/markup-compatibility/2006">
              <mc:Choice xmlns:v="urn:schemas-microsoft-com:vml" Requires="v">
                <p:oleObj spid="_x0000_s21723" name="公式" r:id="rId15" imgW="142794" imgH="666809" progId="Equation.3">
                  <p:embed/>
                </p:oleObj>
              </mc:Choice>
              <mc:Fallback>
                <p:oleObj name="公式" r:id="rId15" imgW="142794" imgH="666809" progId="Equation.3">
                  <p:embed/>
                  <p:pic>
                    <p:nvPicPr>
                      <p:cNvPr id="0" name="Object 1039"/>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0825" y="3933825"/>
                        <a:ext cx="442913" cy="150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304" name="Object 1040"/>
          <p:cNvGraphicFramePr>
            <a:graphicFrameLocks noChangeAspect="1"/>
          </p:cNvGraphicFramePr>
          <p:nvPr/>
        </p:nvGraphicFramePr>
        <p:xfrm>
          <a:off x="509588" y="4668838"/>
          <a:ext cx="4522787" cy="1017587"/>
        </p:xfrm>
        <a:graphic>
          <a:graphicData uri="http://schemas.openxmlformats.org/presentationml/2006/ole">
            <mc:AlternateContent xmlns:mc="http://schemas.openxmlformats.org/markup-compatibility/2006">
              <mc:Choice xmlns:v="urn:schemas-microsoft-com:vml" Requires="v">
                <p:oleObj spid="_x0000_s21724" name="公式" r:id="rId17" imgW="1867124" imgH="381234" progId="Equation.3">
                  <p:embed/>
                </p:oleObj>
              </mc:Choice>
              <mc:Fallback>
                <p:oleObj name="公式" r:id="rId17" imgW="1867124" imgH="381234" progId="Equation.3">
                  <p:embed/>
                  <p:pic>
                    <p:nvPicPr>
                      <p:cNvPr id="0" name="Object 104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09588" y="4668838"/>
                        <a:ext cx="4522787" cy="101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305" name="Object 1041"/>
          <p:cNvGraphicFramePr>
            <a:graphicFrameLocks noChangeAspect="1"/>
          </p:cNvGraphicFramePr>
          <p:nvPr/>
        </p:nvGraphicFramePr>
        <p:xfrm>
          <a:off x="5219700" y="4424363"/>
          <a:ext cx="2278063" cy="915987"/>
        </p:xfrm>
        <a:graphic>
          <a:graphicData uri="http://schemas.openxmlformats.org/presentationml/2006/ole">
            <mc:AlternateContent xmlns:mc="http://schemas.openxmlformats.org/markup-compatibility/2006">
              <mc:Choice xmlns:v="urn:schemas-microsoft-com:vml" Requires="v">
                <p:oleObj spid="_x0000_s21725" name="公式" r:id="rId19" imgW="933327" imgH="342783" progId="Equation.3">
                  <p:embed/>
                </p:oleObj>
              </mc:Choice>
              <mc:Fallback>
                <p:oleObj name="公式" r:id="rId19" imgW="933327" imgH="342783" progId="Equation.3">
                  <p:embed/>
                  <p:pic>
                    <p:nvPicPr>
                      <p:cNvPr id="0" name="Object 104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219700" y="4424363"/>
                        <a:ext cx="2278063"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309" name="Object 1045"/>
          <p:cNvGraphicFramePr>
            <a:graphicFrameLocks/>
          </p:cNvGraphicFramePr>
          <p:nvPr/>
        </p:nvGraphicFramePr>
        <p:xfrm>
          <a:off x="3316288" y="2997200"/>
          <a:ext cx="3055937" cy="779463"/>
        </p:xfrm>
        <a:graphic>
          <a:graphicData uri="http://schemas.openxmlformats.org/presentationml/2006/ole">
            <mc:AlternateContent xmlns:mc="http://schemas.openxmlformats.org/markup-compatibility/2006">
              <mc:Choice xmlns:v="urn:schemas-microsoft-com:vml" Requires="v">
                <p:oleObj spid="_x0000_s21726" name="公式" r:id="rId21" imgW="1362178" imgH="285574" progId="Equation.3">
                  <p:embed/>
                </p:oleObj>
              </mc:Choice>
              <mc:Fallback>
                <p:oleObj name="公式" r:id="rId21" imgW="1362178" imgH="285574" progId="Equation.3">
                  <p:embed/>
                  <p:pic>
                    <p:nvPicPr>
                      <p:cNvPr id="0" name="Object 1045"/>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16288" y="2997200"/>
                        <a:ext cx="3055937"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10" name="Object 1046"/>
          <p:cNvGraphicFramePr>
            <a:graphicFrameLocks/>
          </p:cNvGraphicFramePr>
          <p:nvPr/>
        </p:nvGraphicFramePr>
        <p:xfrm>
          <a:off x="200025" y="2997200"/>
          <a:ext cx="3041650" cy="808038"/>
        </p:xfrm>
        <a:graphic>
          <a:graphicData uri="http://schemas.openxmlformats.org/presentationml/2006/ole">
            <mc:AlternateContent xmlns:mc="http://schemas.openxmlformats.org/markup-compatibility/2006">
              <mc:Choice xmlns:v="urn:schemas-microsoft-com:vml" Requires="v">
                <p:oleObj spid="_x0000_s21727" name="公式" r:id="rId23" imgW="1362178" imgH="295422" progId="Equation.3">
                  <p:embed/>
                </p:oleObj>
              </mc:Choice>
              <mc:Fallback>
                <p:oleObj name="公式" r:id="rId23" imgW="1362178" imgH="295422" progId="Equation.3">
                  <p:embed/>
                  <p:pic>
                    <p:nvPicPr>
                      <p:cNvPr id="0" name="Object 1046"/>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00025" y="2997200"/>
                        <a:ext cx="3041650" cy="808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12" name="Text Box 1048"/>
          <p:cNvSpPr txBox="1">
            <a:spLocks noChangeArrowheads="1"/>
          </p:cNvSpPr>
          <p:nvPr/>
        </p:nvSpPr>
        <p:spPr bwMode="auto">
          <a:xfrm>
            <a:off x="468313" y="5734050"/>
            <a:ext cx="59039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800" i="1" dirty="0">
                <a:ea typeface="楷体_GB2312" pitchFamily="49" charset="-122"/>
              </a:rPr>
              <a:t>x</a:t>
            </a:r>
            <a:r>
              <a:rPr lang="en-US" altLang="zh-CN" sz="2800" baseline="-25000" dirty="0">
                <a:ea typeface="楷体_GB2312" pitchFamily="49" charset="-122"/>
              </a:rPr>
              <a:t>2</a:t>
            </a:r>
            <a:r>
              <a:rPr lang="en-US" altLang="zh-CN" sz="2800" dirty="0">
                <a:ea typeface="楷体_GB2312" pitchFamily="49" charset="-122"/>
              </a:rPr>
              <a:t>(</a:t>
            </a:r>
            <a:r>
              <a:rPr lang="en-US" altLang="zh-CN" sz="2800" i="1" dirty="0">
                <a:ea typeface="楷体_GB2312" pitchFamily="49" charset="-122"/>
              </a:rPr>
              <a:t>r</a:t>
            </a:r>
            <a:r>
              <a:rPr lang="en-US" altLang="zh-CN" sz="2800" dirty="0">
                <a:ea typeface="楷体_GB2312" pitchFamily="49" charset="-122"/>
              </a:rPr>
              <a:t>)</a:t>
            </a:r>
            <a:r>
              <a:rPr lang="zh-CN" altLang="en-US" sz="2800" dirty="0">
                <a:latin typeface="楷体" panose="02010609060101010101" pitchFamily="49" charset="-122"/>
                <a:ea typeface="楷体" panose="02010609060101010101" pitchFamily="49" charset="-122"/>
              </a:rPr>
              <a:t>也进行类似的分解</a:t>
            </a:r>
            <a:r>
              <a:rPr lang="zh-CN" altLang="en-US" sz="2800" dirty="0">
                <a:latin typeface="楷体_GB2312" pitchFamily="49" charset="-122"/>
                <a:ea typeface="楷体_GB2312" pitchFamily="49" charset="-122"/>
              </a:rPr>
              <a:t>、</a:t>
            </a:r>
            <a:r>
              <a:rPr lang="zh-CN" altLang="en-US" sz="2800" dirty="0">
                <a:latin typeface="楷体" panose="02010609060101010101" pitchFamily="49" charset="-122"/>
                <a:ea typeface="楷体" panose="02010609060101010101" pitchFamily="49" charset="-122"/>
              </a:rPr>
              <a:t>运算</a:t>
            </a:r>
            <a:r>
              <a:rPr lang="zh-CN" altLang="en-US" sz="2400" dirty="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32"/>
                                        </p:tgtEl>
                                        <p:attrNameLst>
                                          <p:attrName>style.visibility</p:attrName>
                                        </p:attrNameLst>
                                      </p:cBhvr>
                                      <p:to>
                                        <p:strVal val="visible"/>
                                      </p:to>
                                    </p:set>
                                    <p:animEffect transition="in" filter="blinds(horizontal)">
                                      <p:cBhvr>
                                        <p:cTn id="7" dur="500"/>
                                        <p:tgtEl>
                                          <p:spTgt spid="51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2294"/>
                                        </p:tgtEl>
                                        <p:attrNameLst>
                                          <p:attrName>style.visibility</p:attrName>
                                        </p:attrNameLst>
                                      </p:cBhvr>
                                      <p:to>
                                        <p:strVal val="visible"/>
                                      </p:to>
                                    </p:set>
                                    <p:animEffect transition="in" filter="blinds(horizontal)">
                                      <p:cBhvr>
                                        <p:cTn id="12" dur="500"/>
                                        <p:tgtEl>
                                          <p:spTgt spid="1229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2300"/>
                                        </p:tgtEl>
                                        <p:attrNameLst>
                                          <p:attrName>style.visibility</p:attrName>
                                        </p:attrNameLst>
                                      </p:cBhvr>
                                      <p:to>
                                        <p:strVal val="visible"/>
                                      </p:to>
                                    </p:set>
                                    <p:animEffect transition="in" filter="blinds(horizontal)">
                                      <p:cBhvr>
                                        <p:cTn id="17" dur="500"/>
                                        <p:tgtEl>
                                          <p:spTgt spid="1230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2296"/>
                                        </p:tgtEl>
                                        <p:attrNameLst>
                                          <p:attrName>style.visibility</p:attrName>
                                        </p:attrNameLst>
                                      </p:cBhvr>
                                      <p:to>
                                        <p:strVal val="visible"/>
                                      </p:to>
                                    </p:set>
                                    <p:animEffect transition="in" filter="blinds(horizontal)">
                                      <p:cBhvr>
                                        <p:cTn id="22" dur="500"/>
                                        <p:tgtEl>
                                          <p:spTgt spid="1229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2298"/>
                                        </p:tgtEl>
                                        <p:attrNameLst>
                                          <p:attrName>style.visibility</p:attrName>
                                        </p:attrNameLst>
                                      </p:cBhvr>
                                      <p:to>
                                        <p:strVal val="visible"/>
                                      </p:to>
                                    </p:set>
                                    <p:animEffect transition="in" filter="blinds(horizontal)">
                                      <p:cBhvr>
                                        <p:cTn id="27" dur="500"/>
                                        <p:tgtEl>
                                          <p:spTgt spid="1229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125"/>
                                        </p:tgtEl>
                                        <p:attrNameLst>
                                          <p:attrName>style.visibility</p:attrName>
                                        </p:attrNameLst>
                                      </p:cBhvr>
                                      <p:to>
                                        <p:strVal val="visible"/>
                                      </p:to>
                                    </p:set>
                                    <p:animEffect transition="in" filter="blinds(horizontal)">
                                      <p:cBhvr>
                                        <p:cTn id="32" dur="500"/>
                                        <p:tgtEl>
                                          <p:spTgt spid="512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12310"/>
                                        </p:tgtEl>
                                        <p:attrNameLst>
                                          <p:attrName>style.visibility</p:attrName>
                                        </p:attrNameLst>
                                      </p:cBhvr>
                                      <p:to>
                                        <p:strVal val="visible"/>
                                      </p:to>
                                    </p:set>
                                    <p:animEffect transition="in" filter="blinds(horizontal)">
                                      <p:cBhvr>
                                        <p:cTn id="37" dur="500"/>
                                        <p:tgtEl>
                                          <p:spTgt spid="1231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12309"/>
                                        </p:tgtEl>
                                        <p:attrNameLst>
                                          <p:attrName>style.visibility</p:attrName>
                                        </p:attrNameLst>
                                      </p:cBhvr>
                                      <p:to>
                                        <p:strVal val="visible"/>
                                      </p:to>
                                    </p:set>
                                    <p:animEffect transition="in" filter="blinds(horizontal)">
                                      <p:cBhvr>
                                        <p:cTn id="42" dur="500"/>
                                        <p:tgtEl>
                                          <p:spTgt spid="1230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12303"/>
                                        </p:tgtEl>
                                        <p:attrNameLst>
                                          <p:attrName>style.visibility</p:attrName>
                                        </p:attrNameLst>
                                      </p:cBhvr>
                                      <p:to>
                                        <p:strVal val="visible"/>
                                      </p:to>
                                    </p:set>
                                    <p:animEffect transition="in" filter="blinds(horizontal)">
                                      <p:cBhvr>
                                        <p:cTn id="47" dur="500"/>
                                        <p:tgtEl>
                                          <p:spTgt spid="1230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12302"/>
                                        </p:tgtEl>
                                        <p:attrNameLst>
                                          <p:attrName>style.visibility</p:attrName>
                                        </p:attrNameLst>
                                      </p:cBhvr>
                                      <p:to>
                                        <p:strVal val="visible"/>
                                      </p:to>
                                    </p:set>
                                    <p:animEffect transition="in" filter="blinds(horizontal)">
                                      <p:cBhvr>
                                        <p:cTn id="52" dur="500"/>
                                        <p:tgtEl>
                                          <p:spTgt spid="1230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12304"/>
                                        </p:tgtEl>
                                        <p:attrNameLst>
                                          <p:attrName>style.visibility</p:attrName>
                                        </p:attrNameLst>
                                      </p:cBhvr>
                                      <p:to>
                                        <p:strVal val="visible"/>
                                      </p:to>
                                    </p:set>
                                    <p:animEffect transition="in" filter="blinds(horizontal)">
                                      <p:cBhvr>
                                        <p:cTn id="57" dur="500"/>
                                        <p:tgtEl>
                                          <p:spTgt spid="12304"/>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12305"/>
                                        </p:tgtEl>
                                        <p:attrNameLst>
                                          <p:attrName>style.visibility</p:attrName>
                                        </p:attrNameLst>
                                      </p:cBhvr>
                                      <p:to>
                                        <p:strVal val="visible"/>
                                      </p:to>
                                    </p:set>
                                    <p:animEffect transition="in" filter="blinds(horizontal)">
                                      <p:cBhvr>
                                        <p:cTn id="62" dur="500"/>
                                        <p:tgtEl>
                                          <p:spTgt spid="12305"/>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12312"/>
                                        </p:tgtEl>
                                        <p:attrNameLst>
                                          <p:attrName>style.visibility</p:attrName>
                                        </p:attrNameLst>
                                      </p:cBhvr>
                                      <p:to>
                                        <p:strVal val="visible"/>
                                      </p:to>
                                    </p:set>
                                    <p:animEffect transition="in" filter="blinds(horizontal)">
                                      <p:cBhvr>
                                        <p:cTn id="67" dur="500"/>
                                        <p:tgtEl>
                                          <p:spTgt spid="12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2" grpId="0"/>
      <p:bldP spid="123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Text Box 1029"/>
          <p:cNvSpPr txBox="1">
            <a:spLocks noChangeArrowheads="1"/>
          </p:cNvSpPr>
          <p:nvPr/>
        </p:nvSpPr>
        <p:spPr bwMode="auto">
          <a:xfrm>
            <a:off x="250825" y="434975"/>
            <a:ext cx="21605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latin typeface="楷体" panose="02010609060101010101" pitchFamily="49" charset="-122"/>
                <a:ea typeface="楷体" panose="02010609060101010101" pitchFamily="49" charset="-122"/>
              </a:rPr>
              <a:t>统一系数</a:t>
            </a:r>
            <a:r>
              <a:rPr lang="zh-CN" altLang="en-US" sz="2800" dirty="0">
                <a:ea typeface="楷体_GB2312" pitchFamily="49" charset="-122"/>
              </a:rPr>
              <a:t>：</a:t>
            </a:r>
          </a:p>
        </p:txBody>
      </p:sp>
      <p:graphicFrame>
        <p:nvGraphicFramePr>
          <p:cNvPr id="17414" name="Object 1030"/>
          <p:cNvGraphicFramePr>
            <a:graphicFrameLocks noChangeAspect="1"/>
          </p:cNvGraphicFramePr>
          <p:nvPr/>
        </p:nvGraphicFramePr>
        <p:xfrm>
          <a:off x="2254250" y="434975"/>
          <a:ext cx="1763713" cy="947738"/>
        </p:xfrm>
        <a:graphic>
          <a:graphicData uri="http://schemas.openxmlformats.org/presentationml/2006/ole">
            <mc:AlternateContent xmlns:mc="http://schemas.openxmlformats.org/markup-compatibility/2006">
              <mc:Choice xmlns:v="urn:schemas-microsoft-com:vml" Requires="v">
                <p:oleObj spid="_x0000_s22703" name="公式" r:id="rId3" imgW="609692" imgH="304800" progId="Equation.3">
                  <p:embed/>
                </p:oleObj>
              </mc:Choice>
              <mc:Fallback>
                <p:oleObj name="公式" r:id="rId3" imgW="609692" imgH="304800" progId="Equation.3">
                  <p:embed/>
                  <p:pic>
                    <p:nvPicPr>
                      <p:cNvPr id="0" name="Object 10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4250" y="434975"/>
                        <a:ext cx="1763713" cy="947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5" name="Object 1031"/>
          <p:cNvGraphicFramePr>
            <a:graphicFrameLocks noChangeAspect="1"/>
          </p:cNvGraphicFramePr>
          <p:nvPr/>
        </p:nvGraphicFramePr>
        <p:xfrm>
          <a:off x="855663" y="1700213"/>
          <a:ext cx="3903662" cy="561975"/>
        </p:xfrm>
        <a:graphic>
          <a:graphicData uri="http://schemas.openxmlformats.org/presentationml/2006/ole">
            <mc:AlternateContent xmlns:mc="http://schemas.openxmlformats.org/markup-compatibility/2006">
              <mc:Choice xmlns:v="urn:schemas-microsoft-com:vml" Requires="v">
                <p:oleObj spid="_x0000_s22704" name="公式" r:id="rId5" imgW="1628977" imgH="190383" progId="Equation.3">
                  <p:embed/>
                </p:oleObj>
              </mc:Choice>
              <mc:Fallback>
                <p:oleObj name="公式" r:id="rId5" imgW="1628977" imgH="190383" progId="Equation.3">
                  <p:embed/>
                  <p:pic>
                    <p:nvPicPr>
                      <p:cNvPr id="0" name="Object 10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5663" y="1700213"/>
                        <a:ext cx="3903662"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16" name="Object 1032"/>
          <p:cNvGraphicFramePr>
            <a:graphicFrameLocks noChangeAspect="1"/>
          </p:cNvGraphicFramePr>
          <p:nvPr/>
        </p:nvGraphicFramePr>
        <p:xfrm>
          <a:off x="468313" y="1674813"/>
          <a:ext cx="442912" cy="1655762"/>
        </p:xfrm>
        <a:graphic>
          <a:graphicData uri="http://schemas.openxmlformats.org/presentationml/2006/ole">
            <mc:AlternateContent xmlns:mc="http://schemas.openxmlformats.org/markup-compatibility/2006">
              <mc:Choice xmlns:v="urn:schemas-microsoft-com:vml" Requires="v">
                <p:oleObj spid="_x0000_s22705" name="公式" r:id="rId7" imgW="142794" imgH="666809" progId="Equation.3">
                  <p:embed/>
                </p:oleObj>
              </mc:Choice>
              <mc:Fallback>
                <p:oleObj name="公式" r:id="rId7" imgW="142794" imgH="666809" progId="Equation.3">
                  <p:embed/>
                  <p:pic>
                    <p:nvPicPr>
                      <p:cNvPr id="0" name="Object 10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8313" y="1674813"/>
                        <a:ext cx="442912"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17" name="Object 1033"/>
          <p:cNvGraphicFramePr>
            <a:graphicFrameLocks noChangeAspect="1"/>
          </p:cNvGraphicFramePr>
          <p:nvPr/>
        </p:nvGraphicFramePr>
        <p:xfrm>
          <a:off x="696913" y="2563813"/>
          <a:ext cx="4583112" cy="917575"/>
        </p:xfrm>
        <a:graphic>
          <a:graphicData uri="http://schemas.openxmlformats.org/presentationml/2006/ole">
            <mc:AlternateContent xmlns:mc="http://schemas.openxmlformats.org/markup-compatibility/2006">
              <mc:Choice xmlns:v="urn:schemas-microsoft-com:vml" Requires="v">
                <p:oleObj spid="_x0000_s22706" name="公式" r:id="rId9" imgW="1923959" imgH="342783" progId="Equation.3">
                  <p:embed/>
                </p:oleObj>
              </mc:Choice>
              <mc:Fallback>
                <p:oleObj name="公式" r:id="rId9" imgW="1923959" imgH="342783" progId="Equation.3">
                  <p:embed/>
                  <p:pic>
                    <p:nvPicPr>
                      <p:cNvPr id="0" name="Object 103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6913" y="2563813"/>
                        <a:ext cx="4583112"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18" name="Object 1034"/>
          <p:cNvGraphicFramePr>
            <a:graphicFrameLocks noChangeAspect="1"/>
          </p:cNvGraphicFramePr>
          <p:nvPr/>
        </p:nvGraphicFramePr>
        <p:xfrm>
          <a:off x="5580063" y="2611438"/>
          <a:ext cx="2278062" cy="915987"/>
        </p:xfrm>
        <a:graphic>
          <a:graphicData uri="http://schemas.openxmlformats.org/presentationml/2006/ole">
            <mc:AlternateContent xmlns:mc="http://schemas.openxmlformats.org/markup-compatibility/2006">
              <mc:Choice xmlns:v="urn:schemas-microsoft-com:vml" Requires="v">
                <p:oleObj spid="_x0000_s22707" name="公式" r:id="rId11" imgW="933327" imgH="342783" progId="Equation.3">
                  <p:embed/>
                </p:oleObj>
              </mc:Choice>
              <mc:Fallback>
                <p:oleObj name="公式" r:id="rId11" imgW="933327" imgH="342783" progId="Equation.3">
                  <p:embed/>
                  <p:pic>
                    <p:nvPicPr>
                      <p:cNvPr id="0" name="Object 103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80063" y="2611438"/>
                        <a:ext cx="2278062"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26" name="Object 1042">
            <a:hlinkClick r:id="rId13" action="ppaction://hlinksldjump"/>
          </p:cNvPr>
          <p:cNvGraphicFramePr>
            <a:graphicFrameLocks noChangeAspect="1"/>
          </p:cNvGraphicFramePr>
          <p:nvPr/>
        </p:nvGraphicFramePr>
        <p:xfrm>
          <a:off x="5219700" y="260350"/>
          <a:ext cx="1662113" cy="1060450"/>
        </p:xfrm>
        <a:graphic>
          <a:graphicData uri="http://schemas.openxmlformats.org/presentationml/2006/ole">
            <mc:AlternateContent xmlns:mc="http://schemas.openxmlformats.org/markup-compatibility/2006">
              <mc:Choice xmlns:v="urn:schemas-microsoft-com:vml" Requires="v">
                <p:oleObj spid="_x0000_s22708" name="公式" r:id="rId14" imgW="666528" imgH="409370" progId="Equation.3">
                  <p:embed/>
                </p:oleObj>
              </mc:Choice>
              <mc:Fallback>
                <p:oleObj name="公式" r:id="rId14" imgW="666528" imgH="409370" progId="Equation.3">
                  <p:embed/>
                  <p:pic>
                    <p:nvPicPr>
                      <p:cNvPr id="0" name="Object 104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219700" y="260350"/>
                        <a:ext cx="1662113"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29" name="Object 1045">
            <a:hlinkClick r:id="rId16" action="ppaction://hlinksldjump"/>
          </p:cNvPr>
          <p:cNvGraphicFramePr>
            <a:graphicFrameLocks noChangeAspect="1"/>
          </p:cNvGraphicFramePr>
          <p:nvPr/>
        </p:nvGraphicFramePr>
        <p:xfrm>
          <a:off x="7164388" y="287338"/>
          <a:ext cx="1273175" cy="1062037"/>
        </p:xfrm>
        <a:graphic>
          <a:graphicData uri="http://schemas.openxmlformats.org/presentationml/2006/ole">
            <mc:AlternateContent xmlns:mc="http://schemas.openxmlformats.org/markup-compatibility/2006">
              <mc:Choice xmlns:v="urn:schemas-microsoft-com:vml" Requires="v">
                <p:oleObj spid="_x0000_s22709" name="公式" r:id="rId17" imgW="495081" imgH="409370" progId="Equation.3">
                  <p:embed/>
                </p:oleObj>
              </mc:Choice>
              <mc:Fallback>
                <p:oleObj name="公式" r:id="rId17" imgW="495081" imgH="409370" progId="Equation.3">
                  <p:embed/>
                  <p:pic>
                    <p:nvPicPr>
                      <p:cNvPr id="0" name="Object 104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164388" y="287338"/>
                        <a:ext cx="1273175"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30" name="Object 1046">
            <a:hlinkClick r:id="rId13" action="ppaction://hlinksldjump"/>
          </p:cNvPr>
          <p:cNvGraphicFramePr>
            <a:graphicFrameLocks noChangeAspect="1"/>
          </p:cNvGraphicFramePr>
          <p:nvPr/>
        </p:nvGraphicFramePr>
        <p:xfrm>
          <a:off x="5565775" y="1441450"/>
          <a:ext cx="844550" cy="619125"/>
        </p:xfrm>
        <a:graphic>
          <a:graphicData uri="http://schemas.openxmlformats.org/presentationml/2006/ole">
            <mc:AlternateContent xmlns:mc="http://schemas.openxmlformats.org/markup-compatibility/2006">
              <mc:Choice xmlns:v="urn:schemas-microsoft-com:vml" Requires="v">
                <p:oleObj spid="_x0000_s22710" name="公式" r:id="rId19" imgW="285588" imgH="190383" progId="Equation.3">
                  <p:embed/>
                </p:oleObj>
              </mc:Choice>
              <mc:Fallback>
                <p:oleObj name="公式" r:id="rId19" imgW="285588" imgH="190383" progId="Equation.3">
                  <p:embed/>
                  <p:pic>
                    <p:nvPicPr>
                      <p:cNvPr id="0" name="Object 104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65775" y="1441450"/>
                        <a:ext cx="84455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31" name="Object 1047">
            <a:hlinkClick r:id="rId16" action="ppaction://hlinksldjump"/>
          </p:cNvPr>
          <p:cNvGraphicFramePr>
            <a:graphicFrameLocks noChangeAspect="1"/>
          </p:cNvGraphicFramePr>
          <p:nvPr/>
        </p:nvGraphicFramePr>
        <p:xfrm>
          <a:off x="7451725" y="1439863"/>
          <a:ext cx="617538" cy="619125"/>
        </p:xfrm>
        <a:graphic>
          <a:graphicData uri="http://schemas.openxmlformats.org/presentationml/2006/ole">
            <mc:AlternateContent xmlns:mc="http://schemas.openxmlformats.org/markup-compatibility/2006">
              <mc:Choice xmlns:v="urn:schemas-microsoft-com:vml" Requires="v">
                <p:oleObj spid="_x0000_s22711" name="公式" r:id="rId21" imgW="190705" imgH="190383" progId="Equation.3">
                  <p:embed/>
                </p:oleObj>
              </mc:Choice>
              <mc:Fallback>
                <p:oleObj name="公式" r:id="rId21" imgW="190705" imgH="190383" progId="Equation.3">
                  <p:embed/>
                  <p:pic>
                    <p:nvPicPr>
                      <p:cNvPr id="0" name="Object 104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451725" y="1439863"/>
                        <a:ext cx="617538"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33" name="Text Box 1049"/>
          <p:cNvSpPr txBox="1">
            <a:spLocks noChangeArrowheads="1"/>
          </p:cNvSpPr>
          <p:nvPr/>
        </p:nvSpPr>
        <p:spPr bwMode="auto">
          <a:xfrm>
            <a:off x="250825" y="3692525"/>
            <a:ext cx="8497888" cy="158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buFontTx/>
              <a:buNone/>
            </a:pPr>
            <a:r>
              <a:rPr lang="en-US" altLang="zh-CN" sz="2800" dirty="0">
                <a:ea typeface="楷体_GB2312" pitchFamily="49" charset="-122"/>
              </a:rPr>
              <a:t>8</a:t>
            </a:r>
            <a:r>
              <a:rPr lang="zh-CN" altLang="en-US" sz="2800" dirty="0">
                <a:latin typeface="楷体_GB2312" pitchFamily="49" charset="-122"/>
                <a:ea typeface="楷体_GB2312" pitchFamily="49" charset="-122"/>
              </a:rPr>
              <a:t>、</a:t>
            </a:r>
            <a:r>
              <a:rPr lang="zh-CN" altLang="en-US" sz="2800" dirty="0">
                <a:latin typeface="楷体" panose="02010609060101010101" pitchFamily="49" charset="-122"/>
                <a:ea typeface="楷体" panose="02010609060101010101" pitchFamily="49" charset="-122"/>
              </a:rPr>
              <a:t>四个</a:t>
            </a:r>
            <a:r>
              <a:rPr lang="en-US" altLang="zh-CN" sz="2800" dirty="0">
                <a:ea typeface="楷体_GB2312" pitchFamily="49" charset="-122"/>
              </a:rPr>
              <a:t>N/4</a:t>
            </a:r>
            <a:r>
              <a:rPr lang="zh-CN" altLang="en-US" sz="2800" dirty="0">
                <a:latin typeface="楷体" panose="02010609060101010101" pitchFamily="49" charset="-122"/>
                <a:ea typeface="楷体" panose="02010609060101010101" pitchFamily="49" charset="-122"/>
              </a:rPr>
              <a:t>点的</a:t>
            </a:r>
            <a:r>
              <a:rPr lang="en-US" altLang="zh-CN" sz="2800" dirty="0">
                <a:ea typeface="楷体_GB2312" pitchFamily="49" charset="-122"/>
              </a:rPr>
              <a:t>DFT</a:t>
            </a:r>
            <a:r>
              <a:rPr lang="zh-CN" altLang="en-US" sz="2800" dirty="0">
                <a:latin typeface="楷体" panose="02010609060101010101" pitchFamily="49" charset="-122"/>
                <a:ea typeface="楷体" panose="02010609060101010101" pitchFamily="49" charset="-122"/>
              </a:rPr>
              <a:t>及两级蝶形运算来计算</a:t>
            </a:r>
            <a:r>
              <a:rPr lang="en-US" altLang="zh-CN" sz="2800" dirty="0">
                <a:ea typeface="楷体_GB2312" pitchFamily="49" charset="-122"/>
              </a:rPr>
              <a:t>N</a:t>
            </a:r>
            <a:r>
              <a:rPr lang="zh-CN" altLang="en-US" sz="2800" dirty="0">
                <a:latin typeface="楷体" panose="02010609060101010101" pitchFamily="49" charset="-122"/>
                <a:ea typeface="楷体" panose="02010609060101010101" pitchFamily="49" charset="-122"/>
              </a:rPr>
              <a:t>点</a:t>
            </a:r>
            <a:r>
              <a:rPr lang="en-US" altLang="zh-CN" sz="2800" dirty="0">
                <a:ea typeface="楷体_GB2312" pitchFamily="49" charset="-122"/>
              </a:rPr>
              <a:t>DFT</a:t>
            </a:r>
            <a:r>
              <a:rPr lang="zh-CN" altLang="en-US" sz="2800" dirty="0">
                <a:latin typeface="楷体_GB2312" pitchFamily="49" charset="-122"/>
                <a:ea typeface="楷体_GB2312" pitchFamily="49" charset="-122"/>
              </a:rPr>
              <a:t>，</a:t>
            </a:r>
            <a:r>
              <a:rPr lang="zh-CN" altLang="en-US" sz="2800" dirty="0">
                <a:latin typeface="楷体" panose="02010609060101010101" pitchFamily="49" charset="-122"/>
                <a:ea typeface="楷体" panose="02010609060101010101" pitchFamily="49" charset="-122"/>
              </a:rPr>
              <a:t>比只用一次分解</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计算量又减少了大约一半。</a:t>
            </a:r>
          </a:p>
          <a:p>
            <a:pPr eaLnBrk="1" hangingPunct="1">
              <a:lnSpc>
                <a:spcPct val="110000"/>
              </a:lnSpc>
              <a:buFontTx/>
              <a:buNone/>
            </a:pPr>
            <a:r>
              <a:rPr lang="zh-CN" altLang="en-US" sz="2800" dirty="0">
                <a:latin typeface="楷体" panose="02010609060101010101" pitchFamily="49" charset="-122"/>
                <a:ea typeface="楷体" panose="02010609060101010101" pitchFamily="49" charset="-122"/>
              </a:rPr>
              <a:t>这种分解可以一直分解到两点</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413"/>
                                        </p:tgtEl>
                                        <p:attrNameLst>
                                          <p:attrName>style.visibility</p:attrName>
                                        </p:attrNameLst>
                                      </p:cBhvr>
                                      <p:to>
                                        <p:strVal val="visible"/>
                                      </p:to>
                                    </p:set>
                                    <p:animEffect transition="in" filter="blinds(horizontal)">
                                      <p:cBhvr>
                                        <p:cTn id="7" dur="500"/>
                                        <p:tgtEl>
                                          <p:spTgt spid="174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7429"/>
                                        </p:tgtEl>
                                        <p:attrNameLst>
                                          <p:attrName>style.visibility</p:attrName>
                                        </p:attrNameLst>
                                      </p:cBhvr>
                                      <p:to>
                                        <p:strVal val="visible"/>
                                      </p:to>
                                    </p:set>
                                    <p:animEffect transition="in" filter="blinds(horizontal)">
                                      <p:cBhvr>
                                        <p:cTn id="12" dur="500"/>
                                        <p:tgtEl>
                                          <p:spTgt spid="1742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7431"/>
                                        </p:tgtEl>
                                        <p:attrNameLst>
                                          <p:attrName>style.visibility</p:attrName>
                                        </p:attrNameLst>
                                      </p:cBhvr>
                                      <p:to>
                                        <p:strVal val="visible"/>
                                      </p:to>
                                    </p:set>
                                    <p:animEffect transition="in" filter="blinds(horizontal)">
                                      <p:cBhvr>
                                        <p:cTn id="17" dur="500"/>
                                        <p:tgtEl>
                                          <p:spTgt spid="1743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7426"/>
                                        </p:tgtEl>
                                        <p:attrNameLst>
                                          <p:attrName>style.visibility</p:attrName>
                                        </p:attrNameLst>
                                      </p:cBhvr>
                                      <p:to>
                                        <p:strVal val="visible"/>
                                      </p:to>
                                    </p:set>
                                    <p:animEffect transition="in" filter="blinds(horizontal)">
                                      <p:cBhvr>
                                        <p:cTn id="22" dur="500"/>
                                        <p:tgtEl>
                                          <p:spTgt spid="1742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7430"/>
                                        </p:tgtEl>
                                        <p:attrNameLst>
                                          <p:attrName>style.visibility</p:attrName>
                                        </p:attrNameLst>
                                      </p:cBhvr>
                                      <p:to>
                                        <p:strVal val="visible"/>
                                      </p:to>
                                    </p:set>
                                    <p:animEffect transition="in" filter="blinds(horizontal)">
                                      <p:cBhvr>
                                        <p:cTn id="27" dur="500"/>
                                        <p:tgtEl>
                                          <p:spTgt spid="1743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17414"/>
                                        </p:tgtEl>
                                        <p:attrNameLst>
                                          <p:attrName>style.visibility</p:attrName>
                                        </p:attrNameLst>
                                      </p:cBhvr>
                                      <p:to>
                                        <p:strVal val="visible"/>
                                      </p:to>
                                    </p:set>
                                    <p:animEffect transition="in" filter="blinds(horizontal)">
                                      <p:cBhvr>
                                        <p:cTn id="32" dur="500"/>
                                        <p:tgtEl>
                                          <p:spTgt spid="1741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17417"/>
                                        </p:tgtEl>
                                        <p:attrNameLst>
                                          <p:attrName>style.visibility</p:attrName>
                                        </p:attrNameLst>
                                      </p:cBhvr>
                                      <p:to>
                                        <p:strVal val="visible"/>
                                      </p:to>
                                    </p:set>
                                    <p:animEffect transition="in" filter="blinds(horizontal)">
                                      <p:cBhvr>
                                        <p:cTn id="37" dur="500"/>
                                        <p:tgtEl>
                                          <p:spTgt spid="17417"/>
                                        </p:tgtEl>
                                      </p:cBhvr>
                                    </p:animEffect>
                                  </p:childTnLst>
                                </p:cTn>
                              </p:par>
                              <p:par>
                                <p:cTn id="38" presetID="3" presetClass="entr" presetSubtype="10" fill="hold" nodeType="withEffect">
                                  <p:stCondLst>
                                    <p:cond delay="0"/>
                                  </p:stCondLst>
                                  <p:childTnLst>
                                    <p:set>
                                      <p:cBhvr>
                                        <p:cTn id="39" dur="1" fill="hold">
                                          <p:stCondLst>
                                            <p:cond delay="0"/>
                                          </p:stCondLst>
                                        </p:cTn>
                                        <p:tgtEl>
                                          <p:spTgt spid="17415"/>
                                        </p:tgtEl>
                                        <p:attrNameLst>
                                          <p:attrName>style.visibility</p:attrName>
                                        </p:attrNameLst>
                                      </p:cBhvr>
                                      <p:to>
                                        <p:strVal val="visible"/>
                                      </p:to>
                                    </p:set>
                                    <p:animEffect transition="in" filter="blinds(horizontal)">
                                      <p:cBhvr>
                                        <p:cTn id="40" dur="500"/>
                                        <p:tgtEl>
                                          <p:spTgt spid="17415"/>
                                        </p:tgtEl>
                                      </p:cBhvr>
                                    </p:animEffect>
                                  </p:childTnLst>
                                </p:cTn>
                              </p:par>
                              <p:par>
                                <p:cTn id="41" presetID="3" presetClass="entr" presetSubtype="10" fill="hold" nodeType="withEffect">
                                  <p:stCondLst>
                                    <p:cond delay="0"/>
                                  </p:stCondLst>
                                  <p:childTnLst>
                                    <p:set>
                                      <p:cBhvr>
                                        <p:cTn id="42" dur="1" fill="hold">
                                          <p:stCondLst>
                                            <p:cond delay="0"/>
                                          </p:stCondLst>
                                        </p:cTn>
                                        <p:tgtEl>
                                          <p:spTgt spid="17416"/>
                                        </p:tgtEl>
                                        <p:attrNameLst>
                                          <p:attrName>style.visibility</p:attrName>
                                        </p:attrNameLst>
                                      </p:cBhvr>
                                      <p:to>
                                        <p:strVal val="visible"/>
                                      </p:to>
                                    </p:set>
                                    <p:animEffect transition="in" filter="blinds(horizontal)">
                                      <p:cBhvr>
                                        <p:cTn id="43" dur="500"/>
                                        <p:tgtEl>
                                          <p:spTgt spid="17416"/>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nodeType="clickEffect">
                                  <p:stCondLst>
                                    <p:cond delay="0"/>
                                  </p:stCondLst>
                                  <p:childTnLst>
                                    <p:set>
                                      <p:cBhvr>
                                        <p:cTn id="47" dur="1" fill="hold">
                                          <p:stCondLst>
                                            <p:cond delay="0"/>
                                          </p:stCondLst>
                                        </p:cTn>
                                        <p:tgtEl>
                                          <p:spTgt spid="17418"/>
                                        </p:tgtEl>
                                        <p:attrNameLst>
                                          <p:attrName>style.visibility</p:attrName>
                                        </p:attrNameLst>
                                      </p:cBhvr>
                                      <p:to>
                                        <p:strVal val="visible"/>
                                      </p:to>
                                    </p:set>
                                    <p:animEffect transition="in" filter="blinds(horizontal)">
                                      <p:cBhvr>
                                        <p:cTn id="48" dur="500"/>
                                        <p:tgtEl>
                                          <p:spTgt spid="17418"/>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17433"/>
                                        </p:tgtEl>
                                        <p:attrNameLst>
                                          <p:attrName>style.visibility</p:attrName>
                                        </p:attrNameLst>
                                      </p:cBhvr>
                                      <p:to>
                                        <p:strVal val="visible"/>
                                      </p:to>
                                    </p:set>
                                    <p:animEffect transition="in" filter="blinds(horizontal)">
                                      <p:cBhvr>
                                        <p:cTn id="53" dur="500"/>
                                        <p:tgtEl>
                                          <p:spTgt spid="174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3" grpId="0"/>
      <p:bldP spid="1743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0" name="Text Box 4"/>
          <p:cNvSpPr txBox="1">
            <a:spLocks noChangeArrowheads="1"/>
          </p:cNvSpPr>
          <p:nvPr/>
        </p:nvSpPr>
        <p:spPr bwMode="auto">
          <a:xfrm>
            <a:off x="122238" y="87313"/>
            <a:ext cx="2362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dirty="0">
                <a:ea typeface="楷体_GB2312" pitchFamily="49" charset="-122"/>
              </a:rPr>
              <a:t>9</a:t>
            </a:r>
            <a:r>
              <a:rPr lang="zh-CN" altLang="en-US" sz="2800" dirty="0">
                <a:latin typeface="楷体_GB2312" pitchFamily="49" charset="-122"/>
                <a:ea typeface="楷体_GB2312" pitchFamily="49" charset="-122"/>
              </a:rPr>
              <a:t>、</a:t>
            </a:r>
            <a:r>
              <a:rPr lang="zh-CN" altLang="en-US" sz="2800" dirty="0">
                <a:latin typeface="楷体" panose="02010609060101010101" pitchFamily="49" charset="-122"/>
                <a:ea typeface="楷体" panose="02010609060101010101" pitchFamily="49" charset="-122"/>
              </a:rPr>
              <a:t>两点</a:t>
            </a:r>
            <a:r>
              <a:rPr lang="en-US" altLang="zh-CN" sz="2800" dirty="0">
                <a:ea typeface="楷体_GB2312" pitchFamily="49" charset="-122"/>
              </a:rPr>
              <a:t>DFT</a:t>
            </a:r>
          </a:p>
        </p:txBody>
      </p:sp>
      <p:graphicFrame>
        <p:nvGraphicFramePr>
          <p:cNvPr id="106502" name="Object 6"/>
          <p:cNvGraphicFramePr>
            <a:graphicFrameLocks noChangeAspect="1"/>
          </p:cNvGraphicFramePr>
          <p:nvPr/>
        </p:nvGraphicFramePr>
        <p:xfrm>
          <a:off x="4140200" y="649288"/>
          <a:ext cx="2905125" cy="561975"/>
        </p:xfrm>
        <a:graphic>
          <a:graphicData uri="http://schemas.openxmlformats.org/presentationml/2006/ole">
            <mc:AlternateContent xmlns:mc="http://schemas.openxmlformats.org/markup-compatibility/2006">
              <mc:Choice xmlns:v="urn:schemas-microsoft-com:vml" Requires="v">
                <p:oleObj spid="_x0000_s23765" name="公式" r:id="rId3" imgW="1133426" imgH="181004" progId="Equation.3">
                  <p:embed/>
                </p:oleObj>
              </mc:Choice>
              <mc:Fallback>
                <p:oleObj name="公式" r:id="rId3" imgW="1133426" imgH="181004"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0200" y="649288"/>
                        <a:ext cx="290512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6506" name="Object 10"/>
          <p:cNvGraphicFramePr>
            <a:graphicFrameLocks noChangeAspect="1"/>
          </p:cNvGraphicFramePr>
          <p:nvPr/>
        </p:nvGraphicFramePr>
        <p:xfrm>
          <a:off x="539750" y="1096963"/>
          <a:ext cx="3154363" cy="1062037"/>
        </p:xfrm>
        <a:graphic>
          <a:graphicData uri="http://schemas.openxmlformats.org/presentationml/2006/ole">
            <mc:AlternateContent xmlns:mc="http://schemas.openxmlformats.org/markup-compatibility/2006">
              <mc:Choice xmlns:v="urn:schemas-microsoft-com:vml" Requires="v">
                <p:oleObj spid="_x0000_s23766" name="公式" r:id="rId5" imgW="1238173" imgH="381234" progId="Equation.3">
                  <p:embed/>
                </p:oleObj>
              </mc:Choice>
              <mc:Fallback>
                <p:oleObj name="公式" r:id="rId5" imgW="1238173" imgH="381234"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1096963"/>
                        <a:ext cx="3154363"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6507" name="Object 11"/>
          <p:cNvGraphicFramePr>
            <a:graphicFrameLocks noChangeAspect="1"/>
          </p:cNvGraphicFramePr>
          <p:nvPr/>
        </p:nvGraphicFramePr>
        <p:xfrm>
          <a:off x="250825" y="2133600"/>
          <a:ext cx="3246438" cy="561975"/>
        </p:xfrm>
        <a:graphic>
          <a:graphicData uri="http://schemas.openxmlformats.org/presentationml/2006/ole">
            <mc:AlternateContent xmlns:mc="http://schemas.openxmlformats.org/markup-compatibility/2006">
              <mc:Choice xmlns:v="urn:schemas-microsoft-com:vml" Requires="v">
                <p:oleObj spid="_x0000_s23767" name="公式" r:id="rId7" imgW="1276220" imgH="181004" progId="Equation.3">
                  <p:embed/>
                </p:oleObj>
              </mc:Choice>
              <mc:Fallback>
                <p:oleObj name="公式" r:id="rId7" imgW="1276220" imgH="181004" progId="Equation.3">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825" y="2133600"/>
                        <a:ext cx="3246438"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6508" name="Object 12"/>
          <p:cNvGraphicFramePr>
            <a:graphicFrameLocks noChangeAspect="1"/>
          </p:cNvGraphicFramePr>
          <p:nvPr/>
        </p:nvGraphicFramePr>
        <p:xfrm>
          <a:off x="1258888" y="4437063"/>
          <a:ext cx="2030412" cy="500062"/>
        </p:xfrm>
        <a:graphic>
          <a:graphicData uri="http://schemas.openxmlformats.org/presentationml/2006/ole">
            <mc:AlternateContent xmlns:mc="http://schemas.openxmlformats.org/markup-compatibility/2006">
              <mc:Choice xmlns:v="urn:schemas-microsoft-com:vml" Requires="v">
                <p:oleObj spid="_x0000_s23768" name="公式" r:id="rId9" imgW="781139" imgH="152400" progId="Equation.3">
                  <p:embed/>
                </p:oleObj>
              </mc:Choice>
              <mc:Fallback>
                <p:oleObj name="公式" r:id="rId9" imgW="781139" imgH="152400" progId="Equation.3">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58888" y="4437063"/>
                        <a:ext cx="2030412"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6509" name="Object 13"/>
          <p:cNvGraphicFramePr>
            <a:graphicFrameLocks noChangeAspect="1"/>
          </p:cNvGraphicFramePr>
          <p:nvPr/>
        </p:nvGraphicFramePr>
        <p:xfrm>
          <a:off x="303213" y="3213100"/>
          <a:ext cx="3686175" cy="593725"/>
        </p:xfrm>
        <a:graphic>
          <a:graphicData uri="http://schemas.openxmlformats.org/presentationml/2006/ole">
            <mc:AlternateContent xmlns:mc="http://schemas.openxmlformats.org/markup-compatibility/2006">
              <mc:Choice xmlns:v="urn:schemas-microsoft-com:vml" Requires="v">
                <p:oleObj spid="_x0000_s23769" name="公式" r:id="rId11" imgW="1447667" imgH="190383" progId="Equation.3">
                  <p:embed/>
                </p:oleObj>
              </mc:Choice>
              <mc:Fallback>
                <p:oleObj name="公式" r:id="rId11" imgW="1447667" imgH="190383" progId="Equation.3">
                  <p:embed/>
                  <p:pic>
                    <p:nvPicPr>
                      <p:cNvPr id="0"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3213" y="3213100"/>
                        <a:ext cx="368617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6510" name="Object 14"/>
          <p:cNvGraphicFramePr>
            <a:graphicFrameLocks noChangeAspect="1"/>
          </p:cNvGraphicFramePr>
          <p:nvPr/>
        </p:nvGraphicFramePr>
        <p:xfrm>
          <a:off x="3492500" y="2651125"/>
          <a:ext cx="2498725" cy="593725"/>
        </p:xfrm>
        <a:graphic>
          <a:graphicData uri="http://schemas.openxmlformats.org/presentationml/2006/ole">
            <mc:AlternateContent xmlns:mc="http://schemas.openxmlformats.org/markup-compatibility/2006">
              <mc:Choice xmlns:v="urn:schemas-microsoft-com:vml" Requires="v">
                <p:oleObj spid="_x0000_s23770" name="公式" r:id="rId13" imgW="971374" imgH="190383" progId="Equation.3">
                  <p:embed/>
                </p:oleObj>
              </mc:Choice>
              <mc:Fallback>
                <p:oleObj name="公式" r:id="rId13" imgW="971374" imgH="190383" progId="Equation.3">
                  <p:embed/>
                  <p:pic>
                    <p:nvPicPr>
                      <p:cNvPr id="0" name="Object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92500" y="2651125"/>
                        <a:ext cx="249872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6511" name="Object 15"/>
          <p:cNvGraphicFramePr>
            <a:graphicFrameLocks noChangeAspect="1"/>
          </p:cNvGraphicFramePr>
          <p:nvPr/>
        </p:nvGraphicFramePr>
        <p:xfrm>
          <a:off x="3419475" y="4365625"/>
          <a:ext cx="2498725" cy="593725"/>
        </p:xfrm>
        <a:graphic>
          <a:graphicData uri="http://schemas.openxmlformats.org/presentationml/2006/ole">
            <mc:AlternateContent xmlns:mc="http://schemas.openxmlformats.org/markup-compatibility/2006">
              <mc:Choice xmlns:v="urn:schemas-microsoft-com:vml" Requires="v">
                <p:oleObj spid="_x0000_s23771" name="公式" r:id="rId15" imgW="971374" imgH="190383" progId="Equation.3">
                  <p:embed/>
                </p:oleObj>
              </mc:Choice>
              <mc:Fallback>
                <p:oleObj name="公式" r:id="rId15" imgW="971374" imgH="190383" progId="Equation.3">
                  <p:embed/>
                  <p:pic>
                    <p:nvPicPr>
                      <p:cNvPr id="0" name="Object 1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19475" y="4365625"/>
                        <a:ext cx="249872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6513" name="Object 17"/>
          <p:cNvGraphicFramePr>
            <a:graphicFrameLocks noChangeAspect="1"/>
          </p:cNvGraphicFramePr>
          <p:nvPr/>
        </p:nvGraphicFramePr>
        <p:xfrm>
          <a:off x="655638" y="633413"/>
          <a:ext cx="3386137" cy="593725"/>
        </p:xfrm>
        <a:graphic>
          <a:graphicData uri="http://schemas.openxmlformats.org/presentationml/2006/ole">
            <mc:AlternateContent xmlns:mc="http://schemas.openxmlformats.org/markup-compatibility/2006">
              <mc:Choice xmlns:v="urn:schemas-microsoft-com:vml" Requires="v">
                <p:oleObj spid="_x0000_s23772" name="公式" r:id="rId17" imgW="1324131" imgH="190383" progId="Equation.3">
                  <p:embed/>
                </p:oleObj>
              </mc:Choice>
              <mc:Fallback>
                <p:oleObj name="公式" r:id="rId17" imgW="1324131" imgH="190383" progId="Equation.3">
                  <p:embed/>
                  <p:pic>
                    <p:nvPicPr>
                      <p:cNvPr id="0" name="Object 1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55638" y="633413"/>
                        <a:ext cx="3386137"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6514" name="Text Box 18"/>
          <p:cNvSpPr txBox="1">
            <a:spLocks noChangeArrowheads="1"/>
          </p:cNvSpPr>
          <p:nvPr/>
        </p:nvSpPr>
        <p:spPr bwMode="auto">
          <a:xfrm>
            <a:off x="179388" y="4951413"/>
            <a:ext cx="8686800" cy="150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10000"/>
              </a:lnSpc>
              <a:spcBef>
                <a:spcPct val="0"/>
              </a:spcBef>
              <a:buFontTx/>
              <a:buNone/>
            </a:pPr>
            <a:r>
              <a:rPr lang="en-US" altLang="zh-CN" sz="2800" dirty="0">
                <a:ea typeface="楷体_GB2312" pitchFamily="49" charset="-122"/>
              </a:rPr>
              <a:t>10</a:t>
            </a:r>
            <a:r>
              <a:rPr lang="zh-CN" altLang="en-US" sz="2800" dirty="0">
                <a:latin typeface="楷体_GB2312" pitchFamily="49" charset="-122"/>
                <a:ea typeface="楷体_GB2312" pitchFamily="49" charset="-122"/>
              </a:rPr>
              <a:t>、</a:t>
            </a:r>
            <a:r>
              <a:rPr lang="zh-CN" altLang="en-US" sz="2800" dirty="0">
                <a:latin typeface="楷体" panose="02010609060101010101" pitchFamily="49" charset="-122"/>
                <a:ea typeface="楷体" panose="02010609060101010101" pitchFamily="49" charset="-122"/>
              </a:rPr>
              <a:t>这种方法的每一次分解，都是按输入序列在时间上的次序是属于偶数还是属于奇数来分解为两个更短的子序列，所以称为“按时间抽取法”</a:t>
            </a:r>
            <a:r>
              <a:rPr lang="zh-CN" altLang="en-US" sz="2800" dirty="0">
                <a:latin typeface="楷体_GB2312" pitchFamily="49" charset="-122"/>
                <a:ea typeface="楷体_GB2312" pitchFamily="49" charset="-122"/>
              </a:rPr>
              <a:t>。</a:t>
            </a:r>
            <a:r>
              <a:rPr lang="zh-CN" altLang="en-US" sz="2800" b="0" dirty="0">
                <a:latin typeface="楷体_GB2312" pitchFamily="49" charset="-122"/>
                <a:ea typeface="楷体_GB2312" pitchFamily="49" charset="-122"/>
              </a:rPr>
              <a:t> </a:t>
            </a:r>
          </a:p>
        </p:txBody>
      </p:sp>
      <p:graphicFrame>
        <p:nvGraphicFramePr>
          <p:cNvPr id="106516" name="Object 20"/>
          <p:cNvGraphicFramePr>
            <a:graphicFrameLocks noChangeAspect="1"/>
          </p:cNvGraphicFramePr>
          <p:nvPr/>
        </p:nvGraphicFramePr>
        <p:xfrm>
          <a:off x="3635375" y="1312863"/>
          <a:ext cx="2747963" cy="593725"/>
        </p:xfrm>
        <a:graphic>
          <a:graphicData uri="http://schemas.openxmlformats.org/presentationml/2006/ole">
            <mc:AlternateContent xmlns:mc="http://schemas.openxmlformats.org/markup-compatibility/2006">
              <mc:Choice xmlns:v="urn:schemas-microsoft-com:vml" Requires="v">
                <p:oleObj spid="_x0000_s23773" name="公式" r:id="rId19" imgW="1066726" imgH="190383" progId="Equation.3">
                  <p:embed/>
                </p:oleObj>
              </mc:Choice>
              <mc:Fallback>
                <p:oleObj name="公式" r:id="rId19" imgW="1066726" imgH="190383" progId="Equation.3">
                  <p:embed/>
                  <p:pic>
                    <p:nvPicPr>
                      <p:cNvPr id="0" name="Object 2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635375" y="1312863"/>
                        <a:ext cx="2747963"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6517" name="Object 21"/>
          <p:cNvGraphicFramePr>
            <a:graphicFrameLocks noChangeAspect="1"/>
          </p:cNvGraphicFramePr>
          <p:nvPr/>
        </p:nvGraphicFramePr>
        <p:xfrm>
          <a:off x="1244600" y="2724150"/>
          <a:ext cx="2028825" cy="500063"/>
        </p:xfrm>
        <a:graphic>
          <a:graphicData uri="http://schemas.openxmlformats.org/presentationml/2006/ole">
            <mc:AlternateContent xmlns:mc="http://schemas.openxmlformats.org/markup-compatibility/2006">
              <mc:Choice xmlns:v="urn:schemas-microsoft-com:vml" Requires="v">
                <p:oleObj spid="_x0000_s23774" name="公式" r:id="rId21" imgW="781139" imgH="152400" progId="Equation.3">
                  <p:embed/>
                </p:oleObj>
              </mc:Choice>
              <mc:Fallback>
                <p:oleObj name="公式" r:id="rId21" imgW="781139" imgH="152400" progId="Equation.3">
                  <p:embed/>
                  <p:pic>
                    <p:nvPicPr>
                      <p:cNvPr id="0" name="Object 2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244600" y="2724150"/>
                        <a:ext cx="2028825"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6518" name="Object 22"/>
          <p:cNvGraphicFramePr>
            <a:graphicFrameLocks noChangeAspect="1"/>
          </p:cNvGraphicFramePr>
          <p:nvPr/>
        </p:nvGraphicFramePr>
        <p:xfrm>
          <a:off x="1270000" y="3789363"/>
          <a:ext cx="2466975" cy="563562"/>
        </p:xfrm>
        <a:graphic>
          <a:graphicData uri="http://schemas.openxmlformats.org/presentationml/2006/ole">
            <mc:AlternateContent xmlns:mc="http://schemas.openxmlformats.org/markup-compatibility/2006">
              <mc:Choice xmlns:v="urn:schemas-microsoft-com:vml" Requires="v">
                <p:oleObj spid="_x0000_s23775" name="公式" r:id="rId23" imgW="952585" imgH="181004" progId="Equation.3">
                  <p:embed/>
                </p:oleObj>
              </mc:Choice>
              <mc:Fallback>
                <p:oleObj name="公式" r:id="rId23" imgW="952585" imgH="181004" progId="Equation.3">
                  <p:embed/>
                  <p:pic>
                    <p:nvPicPr>
                      <p:cNvPr id="0" name="Object 2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270000" y="3789363"/>
                        <a:ext cx="246697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6500"/>
                                        </p:tgtEl>
                                        <p:attrNameLst>
                                          <p:attrName>style.visibility</p:attrName>
                                        </p:attrNameLst>
                                      </p:cBhvr>
                                      <p:to>
                                        <p:strVal val="visible"/>
                                      </p:to>
                                    </p:set>
                                    <p:animEffect transition="in" filter="blinds(horizontal)">
                                      <p:cBhvr>
                                        <p:cTn id="7" dur="500"/>
                                        <p:tgtEl>
                                          <p:spTgt spid="1065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06513"/>
                                        </p:tgtEl>
                                        <p:attrNameLst>
                                          <p:attrName>style.visibility</p:attrName>
                                        </p:attrNameLst>
                                      </p:cBhvr>
                                      <p:to>
                                        <p:strVal val="visible"/>
                                      </p:to>
                                    </p:set>
                                    <p:animEffect transition="in" filter="blinds(horizontal)">
                                      <p:cBhvr>
                                        <p:cTn id="12" dur="500"/>
                                        <p:tgtEl>
                                          <p:spTgt spid="1065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06502"/>
                                        </p:tgtEl>
                                        <p:attrNameLst>
                                          <p:attrName>style.visibility</p:attrName>
                                        </p:attrNameLst>
                                      </p:cBhvr>
                                      <p:to>
                                        <p:strVal val="visible"/>
                                      </p:to>
                                    </p:set>
                                    <p:animEffect transition="in" filter="blinds(horizontal)">
                                      <p:cBhvr>
                                        <p:cTn id="17" dur="500"/>
                                        <p:tgtEl>
                                          <p:spTgt spid="10650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06506"/>
                                        </p:tgtEl>
                                        <p:attrNameLst>
                                          <p:attrName>style.visibility</p:attrName>
                                        </p:attrNameLst>
                                      </p:cBhvr>
                                      <p:to>
                                        <p:strVal val="visible"/>
                                      </p:to>
                                    </p:set>
                                    <p:animEffect transition="in" filter="blinds(horizontal)">
                                      <p:cBhvr>
                                        <p:cTn id="22" dur="500"/>
                                        <p:tgtEl>
                                          <p:spTgt spid="10650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06516"/>
                                        </p:tgtEl>
                                        <p:attrNameLst>
                                          <p:attrName>style.visibility</p:attrName>
                                        </p:attrNameLst>
                                      </p:cBhvr>
                                      <p:to>
                                        <p:strVal val="visible"/>
                                      </p:to>
                                    </p:set>
                                    <p:animEffect transition="in" filter="blinds(horizontal)">
                                      <p:cBhvr>
                                        <p:cTn id="27" dur="500"/>
                                        <p:tgtEl>
                                          <p:spTgt spid="10651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106507"/>
                                        </p:tgtEl>
                                        <p:attrNameLst>
                                          <p:attrName>style.visibility</p:attrName>
                                        </p:attrNameLst>
                                      </p:cBhvr>
                                      <p:to>
                                        <p:strVal val="visible"/>
                                      </p:to>
                                    </p:set>
                                    <p:animEffect transition="in" filter="blinds(horizontal)">
                                      <p:cBhvr>
                                        <p:cTn id="32" dur="500"/>
                                        <p:tgtEl>
                                          <p:spTgt spid="10650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106517"/>
                                        </p:tgtEl>
                                        <p:attrNameLst>
                                          <p:attrName>style.visibility</p:attrName>
                                        </p:attrNameLst>
                                      </p:cBhvr>
                                      <p:to>
                                        <p:strVal val="visible"/>
                                      </p:to>
                                    </p:set>
                                    <p:animEffect transition="in" filter="blinds(horizontal)">
                                      <p:cBhvr>
                                        <p:cTn id="37" dur="500"/>
                                        <p:tgtEl>
                                          <p:spTgt spid="10651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106509"/>
                                        </p:tgtEl>
                                        <p:attrNameLst>
                                          <p:attrName>style.visibility</p:attrName>
                                        </p:attrNameLst>
                                      </p:cBhvr>
                                      <p:to>
                                        <p:strVal val="visible"/>
                                      </p:to>
                                    </p:set>
                                    <p:animEffect transition="in" filter="blinds(horizontal)">
                                      <p:cBhvr>
                                        <p:cTn id="42" dur="500"/>
                                        <p:tgtEl>
                                          <p:spTgt spid="10650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106518"/>
                                        </p:tgtEl>
                                        <p:attrNameLst>
                                          <p:attrName>style.visibility</p:attrName>
                                        </p:attrNameLst>
                                      </p:cBhvr>
                                      <p:to>
                                        <p:strVal val="visible"/>
                                      </p:to>
                                    </p:set>
                                    <p:animEffect transition="in" filter="blinds(horizontal)">
                                      <p:cBhvr>
                                        <p:cTn id="47" dur="500"/>
                                        <p:tgtEl>
                                          <p:spTgt spid="10651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106508"/>
                                        </p:tgtEl>
                                        <p:attrNameLst>
                                          <p:attrName>style.visibility</p:attrName>
                                        </p:attrNameLst>
                                      </p:cBhvr>
                                      <p:to>
                                        <p:strVal val="visible"/>
                                      </p:to>
                                    </p:set>
                                    <p:animEffect transition="in" filter="blinds(horizontal)">
                                      <p:cBhvr>
                                        <p:cTn id="52" dur="500"/>
                                        <p:tgtEl>
                                          <p:spTgt spid="106508"/>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106510"/>
                                        </p:tgtEl>
                                        <p:attrNameLst>
                                          <p:attrName>style.visibility</p:attrName>
                                        </p:attrNameLst>
                                      </p:cBhvr>
                                      <p:to>
                                        <p:strVal val="visible"/>
                                      </p:to>
                                    </p:set>
                                    <p:animEffect transition="in" filter="blinds(horizontal)">
                                      <p:cBhvr>
                                        <p:cTn id="57" dur="500"/>
                                        <p:tgtEl>
                                          <p:spTgt spid="106510"/>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106511"/>
                                        </p:tgtEl>
                                        <p:attrNameLst>
                                          <p:attrName>style.visibility</p:attrName>
                                        </p:attrNameLst>
                                      </p:cBhvr>
                                      <p:to>
                                        <p:strVal val="visible"/>
                                      </p:to>
                                    </p:set>
                                    <p:animEffect transition="in" filter="blinds(horizontal)">
                                      <p:cBhvr>
                                        <p:cTn id="62" dur="500"/>
                                        <p:tgtEl>
                                          <p:spTgt spid="106511"/>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106514"/>
                                        </p:tgtEl>
                                        <p:attrNameLst>
                                          <p:attrName>style.visibility</p:attrName>
                                        </p:attrNameLst>
                                      </p:cBhvr>
                                      <p:to>
                                        <p:strVal val="visible"/>
                                      </p:to>
                                    </p:set>
                                    <p:animEffect transition="in" filter="blinds(horizontal)">
                                      <p:cBhvr>
                                        <p:cTn id="67" dur="500"/>
                                        <p:tgtEl>
                                          <p:spTgt spid="1065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0" grpId="0"/>
      <p:bldP spid="1065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3354160" y="31387"/>
            <a:ext cx="25923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3600" dirty="0">
                <a:solidFill>
                  <a:srgbClr val="FFFF00"/>
                </a:solidFill>
                <a:latin typeface="楷体" panose="02010609060101010101" pitchFamily="49" charset="-122"/>
                <a:ea typeface="楷体" panose="02010609060101010101" pitchFamily="49" charset="-122"/>
              </a:rPr>
              <a:t>复    习</a:t>
            </a:r>
          </a:p>
        </p:txBody>
      </p:sp>
      <p:sp>
        <p:nvSpPr>
          <p:cNvPr id="3" name="Text Box 5"/>
          <p:cNvSpPr txBox="1">
            <a:spLocks noChangeArrowheads="1"/>
          </p:cNvSpPr>
          <p:nvPr/>
        </p:nvSpPr>
        <p:spPr bwMode="auto">
          <a:xfrm>
            <a:off x="35496" y="840497"/>
            <a:ext cx="44640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30000"/>
              </a:spcBef>
              <a:buFontTx/>
              <a:buNone/>
            </a:pPr>
            <a:r>
              <a:rPr lang="zh-CN" altLang="en-US" sz="2800" dirty="0">
                <a:latin typeface="楷体" panose="02010609060101010101" pitchFamily="49" charset="-122"/>
                <a:ea typeface="楷体" panose="02010609060101010101" pitchFamily="49" charset="-122"/>
              </a:rPr>
              <a:t>直接计算</a:t>
            </a:r>
            <a:r>
              <a:rPr lang="en-US" altLang="zh-CN" sz="2800" i="1" dirty="0">
                <a:ea typeface="楷体_GB2312" pitchFamily="49" charset="-122"/>
              </a:rPr>
              <a:t>N</a:t>
            </a:r>
            <a:r>
              <a:rPr lang="zh-CN" altLang="en-US" sz="2800" dirty="0">
                <a:latin typeface="楷体" panose="02010609060101010101" pitchFamily="49" charset="-122"/>
                <a:ea typeface="楷体" panose="02010609060101010101" pitchFamily="49" charset="-122"/>
              </a:rPr>
              <a:t>点</a:t>
            </a:r>
            <a:r>
              <a:rPr lang="en-US" altLang="zh-CN" sz="2800" dirty="0">
                <a:ea typeface="楷体_GB2312" pitchFamily="49" charset="-122"/>
              </a:rPr>
              <a:t>DFT</a:t>
            </a:r>
            <a:r>
              <a:rPr lang="zh-CN" altLang="en-US" sz="2800" dirty="0">
                <a:latin typeface="楷体" panose="02010609060101010101" pitchFamily="49" charset="-122"/>
                <a:ea typeface="楷体" panose="02010609060101010101" pitchFamily="49" charset="-122"/>
              </a:rPr>
              <a:t>需要</a:t>
            </a:r>
          </a:p>
        </p:txBody>
      </p:sp>
      <p:graphicFrame>
        <p:nvGraphicFramePr>
          <p:cNvPr id="4" name="Object 6"/>
          <p:cNvGraphicFramePr>
            <a:graphicFrameLocks noChangeAspect="1"/>
          </p:cNvGraphicFramePr>
          <p:nvPr>
            <p:extLst>
              <p:ext uri="{D42A27DB-BD31-4B8C-83A1-F6EECF244321}">
                <p14:modId xmlns:p14="http://schemas.microsoft.com/office/powerpoint/2010/main" val="1273611289"/>
              </p:ext>
            </p:extLst>
          </p:nvPr>
        </p:nvGraphicFramePr>
        <p:xfrm>
          <a:off x="5288136" y="846345"/>
          <a:ext cx="508000" cy="450850"/>
        </p:xfrm>
        <a:graphic>
          <a:graphicData uri="http://schemas.openxmlformats.org/presentationml/2006/ole">
            <mc:AlternateContent xmlns:mc="http://schemas.openxmlformats.org/markup-compatibility/2006">
              <mc:Choice xmlns:v="urn:schemas-microsoft-com:vml" Requires="v">
                <p:oleObj spid="_x0000_s105638" name="公式" r:id="rId3" imgW="180841" imgH="152400" progId="Equation.3">
                  <p:embed/>
                </p:oleObj>
              </mc:Choice>
              <mc:Fallback>
                <p:oleObj name="公式" r:id="rId3" imgW="180841" imgH="152400" progId="Equation.3">
                  <p:embed/>
                  <p:pic>
                    <p:nvPicPr>
                      <p:cNvPr id="19047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8136" y="846345"/>
                        <a:ext cx="508000" cy="450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 Box 7"/>
          <p:cNvSpPr txBox="1">
            <a:spLocks noChangeArrowheads="1"/>
          </p:cNvSpPr>
          <p:nvPr/>
        </p:nvSpPr>
        <p:spPr bwMode="auto">
          <a:xfrm>
            <a:off x="3622750" y="863808"/>
            <a:ext cx="55212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latin typeface="楷体" panose="02010609060101010101" pitchFamily="49" charset="-122"/>
                <a:ea typeface="楷体" panose="02010609060101010101" pitchFamily="49" charset="-122"/>
              </a:rPr>
              <a:t>复数乘法</a:t>
            </a:r>
            <a:r>
              <a:rPr lang="zh-CN" altLang="en-US" sz="2800" u="sng" dirty="0">
                <a:latin typeface="楷体" panose="02010609060101010101" pitchFamily="49" charset="-122"/>
                <a:ea typeface="楷体" panose="02010609060101010101" pitchFamily="49" charset="-122"/>
              </a:rPr>
              <a:t>    </a:t>
            </a:r>
            <a:r>
              <a:rPr lang="zh-CN" altLang="en-US" sz="2800" dirty="0" smtClean="0">
                <a:latin typeface="楷体" panose="02010609060101010101" pitchFamily="49" charset="-122"/>
                <a:ea typeface="楷体" panose="02010609060101010101" pitchFamily="49" charset="-122"/>
              </a:rPr>
              <a:t>复数</a:t>
            </a:r>
            <a:r>
              <a:rPr lang="zh-CN" altLang="en-US" sz="2800" dirty="0">
                <a:latin typeface="楷体" panose="02010609060101010101" pitchFamily="49" charset="-122"/>
                <a:ea typeface="楷体" panose="02010609060101010101" pitchFamily="49" charset="-122"/>
              </a:rPr>
              <a:t>加法</a:t>
            </a:r>
            <a:r>
              <a:rPr lang="zh-CN" altLang="en-US" sz="2800" dirty="0">
                <a:ea typeface="楷体_GB2312" pitchFamily="49" charset="-122"/>
              </a:rPr>
              <a:t> </a:t>
            </a:r>
            <a:r>
              <a:rPr lang="zh-CN" altLang="en-US" sz="2800" u="sng" dirty="0">
                <a:ea typeface="楷体_GB2312" pitchFamily="49" charset="-122"/>
              </a:rPr>
              <a:t>              </a:t>
            </a:r>
            <a:r>
              <a:rPr lang="zh-CN" altLang="en-US" sz="2800" dirty="0">
                <a:ea typeface="楷体_GB2312" pitchFamily="49" charset="-122"/>
              </a:rPr>
              <a:t>  </a:t>
            </a:r>
            <a:r>
              <a:rPr lang="en-US" altLang="zh-CN" sz="2800" dirty="0">
                <a:ea typeface="楷体_GB2312" pitchFamily="49" charset="-122"/>
              </a:rPr>
              <a:t>.</a:t>
            </a:r>
          </a:p>
        </p:txBody>
      </p:sp>
      <p:graphicFrame>
        <p:nvGraphicFramePr>
          <p:cNvPr id="6" name="Object 8"/>
          <p:cNvGraphicFramePr>
            <a:graphicFrameLocks noChangeAspect="1"/>
          </p:cNvGraphicFramePr>
          <p:nvPr>
            <p:extLst>
              <p:ext uri="{D42A27DB-BD31-4B8C-83A1-F6EECF244321}">
                <p14:modId xmlns:p14="http://schemas.microsoft.com/office/powerpoint/2010/main" val="2775416223"/>
              </p:ext>
            </p:extLst>
          </p:nvPr>
        </p:nvGraphicFramePr>
        <p:xfrm>
          <a:off x="7380312" y="860633"/>
          <a:ext cx="1295400" cy="450850"/>
        </p:xfrm>
        <a:graphic>
          <a:graphicData uri="http://schemas.openxmlformats.org/presentationml/2006/ole">
            <mc:AlternateContent xmlns:mc="http://schemas.openxmlformats.org/markup-compatibility/2006">
              <mc:Choice xmlns:v="urn:schemas-microsoft-com:vml" Requires="v">
                <p:oleObj spid="_x0000_s105639" name="公式" r:id="rId5" imgW="533598" imgH="152400" progId="Equation.3">
                  <p:embed/>
                </p:oleObj>
              </mc:Choice>
              <mc:Fallback>
                <p:oleObj name="公式" r:id="rId5" imgW="533598" imgH="152400" progId="Equation.3">
                  <p:embed/>
                  <p:pic>
                    <p:nvPicPr>
                      <p:cNvPr id="190472"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80312" y="860633"/>
                        <a:ext cx="1295400" cy="450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27"/>
          <p:cNvGraphicFramePr>
            <a:graphicFrameLocks noChangeAspect="1"/>
          </p:cNvGraphicFramePr>
          <p:nvPr>
            <p:extLst>
              <p:ext uri="{D42A27DB-BD31-4B8C-83A1-F6EECF244321}">
                <p14:modId xmlns:p14="http://schemas.microsoft.com/office/powerpoint/2010/main" val="371798988"/>
              </p:ext>
            </p:extLst>
          </p:nvPr>
        </p:nvGraphicFramePr>
        <p:xfrm>
          <a:off x="15740" y="4107715"/>
          <a:ext cx="508000" cy="1219200"/>
        </p:xfrm>
        <a:graphic>
          <a:graphicData uri="http://schemas.openxmlformats.org/presentationml/2006/ole">
            <mc:AlternateContent xmlns:mc="http://schemas.openxmlformats.org/markup-compatibility/2006">
              <mc:Choice xmlns:v="urn:schemas-microsoft-com:vml" Requires="v">
                <p:oleObj spid="_x0000_s105640" name="公式" r:id="rId7" imgW="142794" imgH="409370" progId="Equation.3">
                  <p:embed/>
                </p:oleObj>
              </mc:Choice>
              <mc:Fallback>
                <p:oleObj name="公式" r:id="rId7" imgW="142794" imgH="409370" progId="Equation.3">
                  <p:embed/>
                  <p:pic>
                    <p:nvPicPr>
                      <p:cNvPr id="190491" name="Object 2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740" y="4107715"/>
                        <a:ext cx="5080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28"/>
          <p:cNvGraphicFramePr>
            <a:graphicFrameLocks noChangeAspect="1"/>
          </p:cNvGraphicFramePr>
          <p:nvPr>
            <p:extLst>
              <p:ext uri="{D42A27DB-BD31-4B8C-83A1-F6EECF244321}">
                <p14:modId xmlns:p14="http://schemas.microsoft.com/office/powerpoint/2010/main" val="2952924972"/>
              </p:ext>
            </p:extLst>
          </p:nvPr>
        </p:nvGraphicFramePr>
        <p:xfrm>
          <a:off x="2974206" y="3328169"/>
          <a:ext cx="530225" cy="376238"/>
        </p:xfrm>
        <a:graphic>
          <a:graphicData uri="http://schemas.openxmlformats.org/presentationml/2006/ole">
            <mc:AlternateContent xmlns:mc="http://schemas.openxmlformats.org/markup-compatibility/2006">
              <mc:Choice xmlns:v="urn:schemas-microsoft-com:vml" Requires="v">
                <p:oleObj spid="_x0000_s105641" name="公式" r:id="rId9" imgW="171447" imgH="104570" progId="Equation.3">
                  <p:embed/>
                </p:oleObj>
              </mc:Choice>
              <mc:Fallback>
                <p:oleObj name="公式" r:id="rId9" imgW="171447" imgH="104570" progId="Equation.3">
                  <p:embed/>
                  <p:pic>
                    <p:nvPicPr>
                      <p:cNvPr id="190492" name="Object 2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74206" y="3328169"/>
                        <a:ext cx="530225"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29"/>
          <p:cNvGraphicFramePr>
            <a:graphicFrameLocks noChangeAspect="1"/>
          </p:cNvGraphicFramePr>
          <p:nvPr>
            <p:extLst>
              <p:ext uri="{D42A27DB-BD31-4B8C-83A1-F6EECF244321}">
                <p14:modId xmlns:p14="http://schemas.microsoft.com/office/powerpoint/2010/main" val="3836419126"/>
              </p:ext>
            </p:extLst>
          </p:nvPr>
        </p:nvGraphicFramePr>
        <p:xfrm>
          <a:off x="1634356" y="3256732"/>
          <a:ext cx="779463" cy="500062"/>
        </p:xfrm>
        <a:graphic>
          <a:graphicData uri="http://schemas.openxmlformats.org/presentationml/2006/ole">
            <mc:AlternateContent xmlns:mc="http://schemas.openxmlformats.org/markup-compatibility/2006">
              <mc:Choice xmlns:v="urn:schemas-microsoft-com:vml" Requires="v">
                <p:oleObj spid="_x0000_s105642" name="公式" r:id="rId11" imgW="266799" imgH="152400" progId="Equation.3">
                  <p:embed/>
                </p:oleObj>
              </mc:Choice>
              <mc:Fallback>
                <p:oleObj name="公式" r:id="rId11" imgW="266799" imgH="152400" progId="Equation.3">
                  <p:embed/>
                  <p:pic>
                    <p:nvPicPr>
                      <p:cNvPr id="190493" name="Object 2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34356" y="3256732"/>
                        <a:ext cx="779463"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30"/>
          <p:cNvGraphicFramePr>
            <a:graphicFrameLocks noChangeAspect="1"/>
          </p:cNvGraphicFramePr>
          <p:nvPr>
            <p:extLst>
              <p:ext uri="{D42A27DB-BD31-4B8C-83A1-F6EECF244321}">
                <p14:modId xmlns:p14="http://schemas.microsoft.com/office/powerpoint/2010/main" val="3502847511"/>
              </p:ext>
            </p:extLst>
          </p:nvPr>
        </p:nvGraphicFramePr>
        <p:xfrm>
          <a:off x="3952875" y="4095378"/>
          <a:ext cx="998538" cy="531813"/>
        </p:xfrm>
        <a:graphic>
          <a:graphicData uri="http://schemas.openxmlformats.org/presentationml/2006/ole">
            <mc:AlternateContent xmlns:mc="http://schemas.openxmlformats.org/markup-compatibility/2006">
              <mc:Choice xmlns:v="urn:schemas-microsoft-com:vml" Requires="v">
                <p:oleObj spid="_x0000_s105643" name="公式" r:id="rId13" imgW="362152" imgH="171626" progId="Equation.3">
                  <p:embed/>
                </p:oleObj>
              </mc:Choice>
              <mc:Fallback>
                <p:oleObj name="公式" r:id="rId13" imgW="362152" imgH="171626" progId="Equation.3">
                  <p:embed/>
                  <p:pic>
                    <p:nvPicPr>
                      <p:cNvPr id="190494" name="Object 3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52875" y="4095378"/>
                        <a:ext cx="998538"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31"/>
          <p:cNvGraphicFramePr>
            <a:graphicFrameLocks noChangeAspect="1"/>
          </p:cNvGraphicFramePr>
          <p:nvPr>
            <p:extLst>
              <p:ext uri="{D42A27DB-BD31-4B8C-83A1-F6EECF244321}">
                <p14:modId xmlns:p14="http://schemas.microsoft.com/office/powerpoint/2010/main" val="2461094772"/>
              </p:ext>
            </p:extLst>
          </p:nvPr>
        </p:nvGraphicFramePr>
        <p:xfrm>
          <a:off x="4171181" y="3226569"/>
          <a:ext cx="904875" cy="500063"/>
        </p:xfrm>
        <a:graphic>
          <a:graphicData uri="http://schemas.openxmlformats.org/presentationml/2006/ole">
            <mc:AlternateContent xmlns:mc="http://schemas.openxmlformats.org/markup-compatibility/2006">
              <mc:Choice xmlns:v="urn:schemas-microsoft-com:vml" Requires="v">
                <p:oleObj spid="_x0000_s105644" name="公式" r:id="rId15" imgW="323635" imgH="152400" progId="Equation.3">
                  <p:embed/>
                </p:oleObj>
              </mc:Choice>
              <mc:Fallback>
                <p:oleObj name="公式" r:id="rId15" imgW="323635" imgH="152400" progId="Equation.3">
                  <p:embed/>
                  <p:pic>
                    <p:nvPicPr>
                      <p:cNvPr id="190495" name="Object 3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71181" y="3226569"/>
                        <a:ext cx="904875"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32"/>
          <p:cNvGraphicFramePr>
            <a:graphicFrameLocks noChangeAspect="1"/>
          </p:cNvGraphicFramePr>
          <p:nvPr>
            <p:extLst>
              <p:ext uri="{D42A27DB-BD31-4B8C-83A1-F6EECF244321}">
                <p14:modId xmlns:p14="http://schemas.microsoft.com/office/powerpoint/2010/main" val="1591976090"/>
              </p:ext>
            </p:extLst>
          </p:nvPr>
        </p:nvGraphicFramePr>
        <p:xfrm>
          <a:off x="3952875" y="4973266"/>
          <a:ext cx="1030288" cy="531812"/>
        </p:xfrm>
        <a:graphic>
          <a:graphicData uri="http://schemas.openxmlformats.org/presentationml/2006/ole">
            <mc:AlternateContent xmlns:mc="http://schemas.openxmlformats.org/markup-compatibility/2006">
              <mc:Choice xmlns:v="urn:schemas-microsoft-com:vml" Requires="v">
                <p:oleObj spid="_x0000_s105645" name="公式" r:id="rId17" imgW="371546" imgH="171626" progId="Equation.3">
                  <p:embed/>
                </p:oleObj>
              </mc:Choice>
              <mc:Fallback>
                <p:oleObj name="公式" r:id="rId17" imgW="371546" imgH="171626" progId="Equation.3">
                  <p:embed/>
                  <p:pic>
                    <p:nvPicPr>
                      <p:cNvPr id="190496" name="Object 3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952875" y="4973266"/>
                        <a:ext cx="1030288"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Text Box 33"/>
          <p:cNvSpPr txBox="1">
            <a:spLocks noChangeArrowheads="1"/>
          </p:cNvSpPr>
          <p:nvPr/>
        </p:nvSpPr>
        <p:spPr bwMode="auto">
          <a:xfrm>
            <a:off x="2470969" y="2924944"/>
            <a:ext cx="22320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i="1" dirty="0"/>
              <a:t>N</a:t>
            </a:r>
            <a:r>
              <a:rPr lang="zh-CN" altLang="en-US" sz="2800" dirty="0">
                <a:latin typeface="楷体" panose="02010609060101010101" pitchFamily="49" charset="-122"/>
                <a:ea typeface="楷体" panose="02010609060101010101" pitchFamily="49" charset="-122"/>
              </a:rPr>
              <a:t>点</a:t>
            </a:r>
            <a:r>
              <a:rPr lang="en-US" altLang="zh-CN" sz="2800" dirty="0"/>
              <a:t>DFT</a:t>
            </a:r>
          </a:p>
        </p:txBody>
      </p:sp>
      <p:sp>
        <p:nvSpPr>
          <p:cNvPr id="18" name="Text Box 34"/>
          <p:cNvSpPr txBox="1">
            <a:spLocks noChangeArrowheads="1"/>
          </p:cNvSpPr>
          <p:nvPr/>
        </p:nvSpPr>
        <p:spPr bwMode="auto">
          <a:xfrm>
            <a:off x="166688" y="3990603"/>
            <a:ext cx="22320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latin typeface="楷体" panose="02010609060101010101" pitchFamily="49" charset="-122"/>
                <a:ea typeface="楷体" panose="02010609060101010101" pitchFamily="49" charset="-122"/>
              </a:rPr>
              <a:t>偶数</a:t>
            </a:r>
            <a:r>
              <a:rPr lang="zh-CN" altLang="en-US" sz="2800" dirty="0" smtClean="0">
                <a:latin typeface="楷体" panose="02010609060101010101" pitchFamily="49" charset="-122"/>
                <a:ea typeface="楷体" panose="02010609060101010101" pitchFamily="49" charset="-122"/>
              </a:rPr>
              <a:t>点</a:t>
            </a:r>
            <a:r>
              <a:rPr lang="zh-CN" altLang="en-US" sz="1200" dirty="0" smtClean="0">
                <a:latin typeface="楷体" panose="02010609060101010101" pitchFamily="49" charset="-122"/>
                <a:ea typeface="楷体" panose="02010609060101010101" pitchFamily="49" charset="-122"/>
              </a:rPr>
              <a:t> </a:t>
            </a:r>
            <a:r>
              <a:rPr lang="en-US" altLang="zh-CN" sz="2800" i="1" dirty="0" smtClean="0">
                <a:ea typeface="楷体_GB2312" pitchFamily="49" charset="-122"/>
              </a:rPr>
              <a:t>x</a:t>
            </a:r>
            <a:r>
              <a:rPr lang="en-US" altLang="zh-CN" sz="2800" baseline="-25000" dirty="0" smtClean="0">
                <a:ea typeface="楷体_GB2312" pitchFamily="49" charset="-122"/>
              </a:rPr>
              <a:t>1</a:t>
            </a:r>
            <a:r>
              <a:rPr lang="en-US" altLang="zh-CN" sz="2800" dirty="0" smtClean="0">
                <a:ea typeface="楷体_GB2312" pitchFamily="49" charset="-122"/>
              </a:rPr>
              <a:t>(</a:t>
            </a:r>
            <a:r>
              <a:rPr lang="en-US" altLang="zh-CN" sz="2800" i="1" dirty="0" smtClean="0">
                <a:ea typeface="楷体_GB2312" pitchFamily="49" charset="-122"/>
              </a:rPr>
              <a:t>n</a:t>
            </a:r>
            <a:r>
              <a:rPr lang="en-US" altLang="zh-CN" sz="2800" dirty="0">
                <a:ea typeface="楷体_GB2312" pitchFamily="49" charset="-122"/>
              </a:rPr>
              <a:t>)</a:t>
            </a:r>
          </a:p>
        </p:txBody>
      </p:sp>
      <p:sp>
        <p:nvSpPr>
          <p:cNvPr id="19" name="Text Box 35"/>
          <p:cNvSpPr txBox="1">
            <a:spLocks noChangeArrowheads="1"/>
          </p:cNvSpPr>
          <p:nvPr/>
        </p:nvSpPr>
        <p:spPr bwMode="auto">
          <a:xfrm>
            <a:off x="165100" y="4898653"/>
            <a:ext cx="22320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latin typeface="楷体" panose="02010609060101010101" pitchFamily="49" charset="-122"/>
                <a:ea typeface="楷体" panose="02010609060101010101" pitchFamily="49" charset="-122"/>
              </a:rPr>
              <a:t>奇数点</a:t>
            </a:r>
            <a:r>
              <a:rPr lang="zh-CN" altLang="en-US" sz="1200" dirty="0">
                <a:latin typeface="楷体" panose="02010609060101010101" pitchFamily="49" charset="-122"/>
                <a:ea typeface="楷体" panose="02010609060101010101" pitchFamily="49" charset="-122"/>
              </a:rPr>
              <a:t> </a:t>
            </a:r>
            <a:r>
              <a:rPr lang="en-US" altLang="zh-CN" sz="2800" i="1" dirty="0">
                <a:ea typeface="楷体_GB2312" pitchFamily="49" charset="-122"/>
              </a:rPr>
              <a:t>x</a:t>
            </a:r>
            <a:r>
              <a:rPr lang="en-US" altLang="zh-CN" sz="2800" baseline="-25000" dirty="0">
                <a:ea typeface="楷体_GB2312" pitchFamily="49" charset="-122"/>
              </a:rPr>
              <a:t>2</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p>
        </p:txBody>
      </p:sp>
      <p:graphicFrame>
        <p:nvGraphicFramePr>
          <p:cNvPr id="20" name="Object 36"/>
          <p:cNvGraphicFramePr>
            <a:graphicFrameLocks noChangeAspect="1"/>
          </p:cNvGraphicFramePr>
          <p:nvPr>
            <p:extLst>
              <p:ext uri="{D42A27DB-BD31-4B8C-83A1-F6EECF244321}">
                <p14:modId xmlns:p14="http://schemas.microsoft.com/office/powerpoint/2010/main" val="1706593744"/>
              </p:ext>
            </p:extLst>
          </p:nvPr>
        </p:nvGraphicFramePr>
        <p:xfrm>
          <a:off x="2768600" y="4349378"/>
          <a:ext cx="530225" cy="376238"/>
        </p:xfrm>
        <a:graphic>
          <a:graphicData uri="http://schemas.openxmlformats.org/presentationml/2006/ole">
            <mc:AlternateContent xmlns:mc="http://schemas.openxmlformats.org/markup-compatibility/2006">
              <mc:Choice xmlns:v="urn:schemas-microsoft-com:vml" Requires="v">
                <p:oleObj spid="_x0000_s105646" name="公式" r:id="rId19" imgW="171447" imgH="104570" progId="Equation.3">
                  <p:embed/>
                </p:oleObj>
              </mc:Choice>
              <mc:Fallback>
                <p:oleObj name="公式" r:id="rId19" imgW="171447" imgH="104570" progId="Equation.3">
                  <p:embed/>
                  <p:pic>
                    <p:nvPicPr>
                      <p:cNvPr id="190500" name="Object 3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768600" y="4349378"/>
                        <a:ext cx="530225"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Text Box 37"/>
          <p:cNvSpPr txBox="1">
            <a:spLocks noChangeArrowheads="1"/>
          </p:cNvSpPr>
          <p:nvPr/>
        </p:nvSpPr>
        <p:spPr bwMode="auto">
          <a:xfrm>
            <a:off x="2193925" y="3915991"/>
            <a:ext cx="22320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i="1" dirty="0"/>
              <a:t>N</a:t>
            </a:r>
            <a:r>
              <a:rPr lang="en-US" altLang="zh-CN" sz="2800" dirty="0"/>
              <a:t>/2</a:t>
            </a:r>
            <a:r>
              <a:rPr lang="zh-CN" altLang="en-US" sz="2800" dirty="0">
                <a:latin typeface="楷体" panose="02010609060101010101" pitchFamily="49" charset="-122"/>
                <a:ea typeface="楷体" panose="02010609060101010101" pitchFamily="49" charset="-122"/>
              </a:rPr>
              <a:t>点</a:t>
            </a:r>
            <a:r>
              <a:rPr lang="en-US" altLang="zh-CN" sz="2800" dirty="0"/>
              <a:t>DFT</a:t>
            </a:r>
          </a:p>
        </p:txBody>
      </p:sp>
      <p:graphicFrame>
        <p:nvGraphicFramePr>
          <p:cNvPr id="22" name="Object 38"/>
          <p:cNvGraphicFramePr>
            <a:graphicFrameLocks noChangeAspect="1"/>
          </p:cNvGraphicFramePr>
          <p:nvPr>
            <p:extLst>
              <p:ext uri="{D42A27DB-BD31-4B8C-83A1-F6EECF244321}">
                <p14:modId xmlns:p14="http://schemas.microsoft.com/office/powerpoint/2010/main" val="997874625"/>
              </p:ext>
            </p:extLst>
          </p:nvPr>
        </p:nvGraphicFramePr>
        <p:xfrm>
          <a:off x="2768600" y="5100266"/>
          <a:ext cx="530225" cy="376237"/>
        </p:xfrm>
        <a:graphic>
          <a:graphicData uri="http://schemas.openxmlformats.org/presentationml/2006/ole">
            <mc:AlternateContent xmlns:mc="http://schemas.openxmlformats.org/markup-compatibility/2006">
              <mc:Choice xmlns:v="urn:schemas-microsoft-com:vml" Requires="v">
                <p:oleObj spid="_x0000_s105647" name="公式" r:id="rId21" imgW="171447" imgH="104570" progId="Equation.3">
                  <p:embed/>
                </p:oleObj>
              </mc:Choice>
              <mc:Fallback>
                <p:oleObj name="公式" r:id="rId21" imgW="171447" imgH="104570" progId="Equation.3">
                  <p:embed/>
                  <p:pic>
                    <p:nvPicPr>
                      <p:cNvPr id="190502" name="Object 3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768600" y="5100266"/>
                        <a:ext cx="530225"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Text Box 39"/>
          <p:cNvSpPr txBox="1">
            <a:spLocks noChangeArrowheads="1"/>
          </p:cNvSpPr>
          <p:nvPr/>
        </p:nvSpPr>
        <p:spPr bwMode="auto">
          <a:xfrm>
            <a:off x="2251075" y="4666878"/>
            <a:ext cx="22320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i="1" dirty="0"/>
              <a:t>N</a:t>
            </a:r>
            <a:r>
              <a:rPr lang="en-US" altLang="zh-CN" sz="2800" dirty="0"/>
              <a:t>/2</a:t>
            </a:r>
            <a:r>
              <a:rPr lang="zh-CN" altLang="en-US" sz="2800" dirty="0">
                <a:latin typeface="楷体" panose="02010609060101010101" pitchFamily="49" charset="-122"/>
                <a:ea typeface="楷体" panose="02010609060101010101" pitchFamily="49" charset="-122"/>
              </a:rPr>
              <a:t>点</a:t>
            </a:r>
            <a:r>
              <a:rPr lang="en-US" altLang="zh-CN" sz="2800" dirty="0"/>
              <a:t>DFT</a:t>
            </a:r>
          </a:p>
        </p:txBody>
      </p:sp>
      <p:sp>
        <p:nvSpPr>
          <p:cNvPr id="24" name="Text Box 53"/>
          <p:cNvSpPr txBox="1">
            <a:spLocks noChangeArrowheads="1"/>
          </p:cNvSpPr>
          <p:nvPr/>
        </p:nvSpPr>
        <p:spPr bwMode="auto">
          <a:xfrm>
            <a:off x="107950" y="2405831"/>
            <a:ext cx="49688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None/>
            </a:pPr>
            <a:r>
              <a:rPr lang="zh-CN" altLang="en-US" sz="2800" dirty="0">
                <a:solidFill>
                  <a:srgbClr val="FFFF00"/>
                </a:solidFill>
                <a:latin typeface="楷体" panose="02010609060101010101" pitchFamily="49" charset="-122"/>
                <a:ea typeface="楷体" panose="02010609060101010101" pitchFamily="49" charset="-122"/>
              </a:rPr>
              <a:t>时间抽取</a:t>
            </a:r>
            <a:r>
              <a:rPr lang="en-US" altLang="zh-CN" sz="2800" dirty="0">
                <a:solidFill>
                  <a:srgbClr val="FFFF00"/>
                </a:solidFill>
                <a:latin typeface="楷体_GB2312" pitchFamily="49" charset="-122"/>
                <a:ea typeface="楷体_GB2312" pitchFamily="49" charset="-122"/>
              </a:rPr>
              <a:t>(</a:t>
            </a:r>
            <a:r>
              <a:rPr lang="en-US" altLang="zh-CN" sz="2800" i="1" dirty="0">
                <a:solidFill>
                  <a:srgbClr val="FFFF00"/>
                </a:solidFill>
                <a:ea typeface="楷体_GB2312" pitchFamily="49" charset="-122"/>
              </a:rPr>
              <a:t>DIT</a:t>
            </a:r>
            <a:r>
              <a:rPr lang="en-US" altLang="zh-CN" sz="2800" dirty="0">
                <a:solidFill>
                  <a:srgbClr val="FFFF00"/>
                </a:solidFill>
                <a:latin typeface="楷体_GB2312" pitchFamily="49" charset="-122"/>
                <a:ea typeface="楷体_GB2312" pitchFamily="49" charset="-122"/>
              </a:rPr>
              <a:t>)</a:t>
            </a:r>
            <a:r>
              <a:rPr lang="zh-CN" altLang="en-US" sz="2800" dirty="0">
                <a:solidFill>
                  <a:srgbClr val="FFFF00"/>
                </a:solidFill>
                <a:latin typeface="楷体" panose="02010609060101010101" pitchFamily="49" charset="-122"/>
                <a:ea typeface="楷体" panose="02010609060101010101" pitchFamily="49" charset="-122"/>
              </a:rPr>
              <a:t>的算法原理</a:t>
            </a:r>
          </a:p>
        </p:txBody>
      </p:sp>
      <p:graphicFrame>
        <p:nvGraphicFramePr>
          <p:cNvPr id="25" name="Object 54"/>
          <p:cNvGraphicFramePr>
            <a:graphicFrameLocks/>
          </p:cNvGraphicFramePr>
          <p:nvPr>
            <p:extLst>
              <p:ext uri="{D42A27DB-BD31-4B8C-83A1-F6EECF244321}">
                <p14:modId xmlns:p14="http://schemas.microsoft.com/office/powerpoint/2010/main" val="185456266"/>
              </p:ext>
            </p:extLst>
          </p:nvPr>
        </p:nvGraphicFramePr>
        <p:xfrm>
          <a:off x="5134223" y="4785941"/>
          <a:ext cx="569912" cy="568325"/>
        </p:xfrm>
        <a:graphic>
          <a:graphicData uri="http://schemas.openxmlformats.org/presentationml/2006/ole">
            <mc:AlternateContent xmlns:mc="http://schemas.openxmlformats.org/markup-compatibility/2006">
              <mc:Choice xmlns:v="urn:schemas-microsoft-com:vml" Requires="v">
                <p:oleObj spid="_x0000_s105648" name="公式" r:id="rId23" imgW="190705" imgH="190383" progId="Equation.3">
                  <p:embed/>
                </p:oleObj>
              </mc:Choice>
              <mc:Fallback>
                <p:oleObj name="公式" r:id="rId23" imgW="190705" imgH="190383" progId="Equation.3">
                  <p:embed/>
                  <p:pic>
                    <p:nvPicPr>
                      <p:cNvPr id="190518" name="Object 54"/>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134223" y="4785941"/>
                        <a:ext cx="569912"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 name="Object 55"/>
          <p:cNvGraphicFramePr>
            <a:graphicFrameLocks/>
          </p:cNvGraphicFramePr>
          <p:nvPr>
            <p:extLst>
              <p:ext uri="{D42A27DB-BD31-4B8C-83A1-F6EECF244321}">
                <p14:modId xmlns:p14="http://schemas.microsoft.com/office/powerpoint/2010/main" val="2695726636"/>
              </p:ext>
            </p:extLst>
          </p:nvPr>
        </p:nvGraphicFramePr>
        <p:xfrm>
          <a:off x="6785223" y="5274891"/>
          <a:ext cx="479425" cy="388937"/>
        </p:xfrm>
        <a:graphic>
          <a:graphicData uri="http://schemas.openxmlformats.org/presentationml/2006/ole">
            <mc:AlternateContent xmlns:mc="http://schemas.openxmlformats.org/markup-compatibility/2006">
              <mc:Choice xmlns:v="urn:schemas-microsoft-com:vml" Requires="v">
                <p:oleObj spid="_x0000_s105649" name="公式" r:id="rId25" imgW="152188" imgH="114417" progId="Equation.3">
                  <p:embed/>
                </p:oleObj>
              </mc:Choice>
              <mc:Fallback>
                <p:oleObj name="公式" r:id="rId25" imgW="152188" imgH="114417" progId="Equation.3">
                  <p:embed/>
                  <p:pic>
                    <p:nvPicPr>
                      <p:cNvPr id="190519" name="Object 55"/>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785223" y="5274891"/>
                        <a:ext cx="479425"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 name="Line 56"/>
          <p:cNvSpPr>
            <a:spLocks noChangeShapeType="1"/>
          </p:cNvSpPr>
          <p:nvPr/>
        </p:nvSpPr>
        <p:spPr bwMode="auto">
          <a:xfrm>
            <a:off x="5004048" y="5317753"/>
            <a:ext cx="900112" cy="0"/>
          </a:xfrm>
          <a:prstGeom prst="line">
            <a:avLst/>
          </a:prstGeom>
          <a:noFill/>
          <a:ln w="38100">
            <a:solidFill>
              <a:schemeClr val="tx1"/>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Line 57"/>
          <p:cNvSpPr>
            <a:spLocks noChangeShapeType="1"/>
          </p:cNvSpPr>
          <p:nvPr/>
        </p:nvSpPr>
        <p:spPr bwMode="auto">
          <a:xfrm>
            <a:off x="5010398" y="4309691"/>
            <a:ext cx="900112" cy="0"/>
          </a:xfrm>
          <a:prstGeom prst="line">
            <a:avLst/>
          </a:prstGeom>
          <a:noFill/>
          <a:ln w="38100">
            <a:solidFill>
              <a:schemeClr val="tx1"/>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Line 58"/>
          <p:cNvSpPr>
            <a:spLocks noChangeShapeType="1"/>
          </p:cNvSpPr>
          <p:nvPr/>
        </p:nvSpPr>
        <p:spPr bwMode="auto">
          <a:xfrm>
            <a:off x="5926385" y="4309691"/>
            <a:ext cx="1597025" cy="1008062"/>
          </a:xfrm>
          <a:prstGeom prst="line">
            <a:avLst/>
          </a:prstGeom>
          <a:noFill/>
          <a:ln w="38100">
            <a:solidFill>
              <a:schemeClr val="tx1"/>
            </a:solidFill>
            <a:round/>
            <a:headEnd type="oval" w="med" len="me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59"/>
          <p:cNvSpPr>
            <a:spLocks noChangeShapeType="1"/>
          </p:cNvSpPr>
          <p:nvPr/>
        </p:nvSpPr>
        <p:spPr bwMode="auto">
          <a:xfrm flipV="1">
            <a:off x="5926385" y="4309691"/>
            <a:ext cx="1597025" cy="1008062"/>
          </a:xfrm>
          <a:prstGeom prst="line">
            <a:avLst/>
          </a:prstGeom>
          <a:noFill/>
          <a:ln w="38100">
            <a:solidFill>
              <a:schemeClr val="tx1"/>
            </a:solidFill>
            <a:round/>
            <a:headEnd type="oval" w="med" len="me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Line 60"/>
          <p:cNvSpPr>
            <a:spLocks noChangeShapeType="1"/>
          </p:cNvSpPr>
          <p:nvPr/>
        </p:nvSpPr>
        <p:spPr bwMode="auto">
          <a:xfrm>
            <a:off x="5940673" y="4309691"/>
            <a:ext cx="1619250" cy="0"/>
          </a:xfrm>
          <a:prstGeom prst="line">
            <a:avLst/>
          </a:prstGeom>
          <a:noFill/>
          <a:ln w="38100">
            <a:solidFill>
              <a:schemeClr val="tx1"/>
            </a:solidFill>
            <a:round/>
            <a:headEnd type="oval" w="med" len="me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Line 61"/>
          <p:cNvSpPr>
            <a:spLocks noChangeShapeType="1"/>
          </p:cNvSpPr>
          <p:nvPr/>
        </p:nvSpPr>
        <p:spPr bwMode="auto">
          <a:xfrm>
            <a:off x="5926385" y="5317753"/>
            <a:ext cx="1619250" cy="0"/>
          </a:xfrm>
          <a:prstGeom prst="line">
            <a:avLst/>
          </a:prstGeom>
          <a:noFill/>
          <a:ln w="38100">
            <a:solidFill>
              <a:schemeClr val="tx1"/>
            </a:solidFill>
            <a:round/>
            <a:headEnd type="oval" w="med" len="me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3" name="Object 62"/>
          <p:cNvGraphicFramePr>
            <a:graphicFrameLocks/>
          </p:cNvGraphicFramePr>
          <p:nvPr>
            <p:extLst>
              <p:ext uri="{D42A27DB-BD31-4B8C-83A1-F6EECF244321}">
                <p14:modId xmlns:p14="http://schemas.microsoft.com/office/powerpoint/2010/main" val="3018439173"/>
              </p:ext>
            </p:extLst>
          </p:nvPr>
        </p:nvGraphicFramePr>
        <p:xfrm>
          <a:off x="6270873" y="3739778"/>
          <a:ext cx="2633662" cy="568325"/>
        </p:xfrm>
        <a:graphic>
          <a:graphicData uri="http://schemas.openxmlformats.org/presentationml/2006/ole">
            <mc:AlternateContent xmlns:mc="http://schemas.openxmlformats.org/markup-compatibility/2006">
              <mc:Choice xmlns:v="urn:schemas-microsoft-com:vml" Requires="v">
                <p:oleObj spid="_x0000_s105650" name="公式" r:id="rId27" imgW="1066726" imgH="190383" progId="Equation.3">
                  <p:embed/>
                </p:oleObj>
              </mc:Choice>
              <mc:Fallback>
                <p:oleObj name="公式" r:id="rId27" imgW="1066726" imgH="190383" progId="Equation.3">
                  <p:embed/>
                  <p:pic>
                    <p:nvPicPr>
                      <p:cNvPr id="190526" name="Object 62"/>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270873" y="3739778"/>
                        <a:ext cx="2633662"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 name="Object 63"/>
          <p:cNvGraphicFramePr>
            <a:graphicFrameLocks/>
          </p:cNvGraphicFramePr>
          <p:nvPr>
            <p:extLst>
              <p:ext uri="{D42A27DB-BD31-4B8C-83A1-F6EECF244321}">
                <p14:modId xmlns:p14="http://schemas.microsoft.com/office/powerpoint/2010/main" val="4262124580"/>
              </p:ext>
            </p:extLst>
          </p:nvPr>
        </p:nvGraphicFramePr>
        <p:xfrm>
          <a:off x="6301035" y="5532066"/>
          <a:ext cx="2603500" cy="568325"/>
        </p:xfrm>
        <a:graphic>
          <a:graphicData uri="http://schemas.openxmlformats.org/presentationml/2006/ole">
            <mc:AlternateContent xmlns:mc="http://schemas.openxmlformats.org/markup-compatibility/2006">
              <mc:Choice xmlns:v="urn:schemas-microsoft-com:vml" Requires="v">
                <p:oleObj spid="_x0000_s105651" name="公式" r:id="rId29" imgW="1057332" imgH="190383" progId="Equation.3">
                  <p:embed/>
                </p:oleObj>
              </mc:Choice>
              <mc:Fallback>
                <p:oleObj name="公式" r:id="rId29" imgW="1057332" imgH="190383" progId="Equation.3">
                  <p:embed/>
                  <p:pic>
                    <p:nvPicPr>
                      <p:cNvPr id="190527" name="Object 63"/>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301035" y="5532066"/>
                        <a:ext cx="260350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 name="Text Box 64"/>
          <p:cNvSpPr txBox="1">
            <a:spLocks noChangeArrowheads="1"/>
          </p:cNvSpPr>
          <p:nvPr/>
        </p:nvSpPr>
        <p:spPr bwMode="auto">
          <a:xfrm>
            <a:off x="6385173" y="3312741"/>
            <a:ext cx="23764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800" i="1" dirty="0">
                <a:solidFill>
                  <a:srgbClr val="FFFF00"/>
                </a:solidFill>
                <a:ea typeface="楷体_GB2312" pitchFamily="49" charset="-122"/>
              </a:rPr>
              <a:t>X</a:t>
            </a:r>
            <a:r>
              <a:rPr lang="en-US" altLang="zh-CN" sz="2800" dirty="0">
                <a:solidFill>
                  <a:srgbClr val="FFFF00"/>
                </a:solidFill>
                <a:ea typeface="楷体_GB2312" pitchFamily="49" charset="-122"/>
              </a:rPr>
              <a:t>(</a:t>
            </a:r>
            <a:r>
              <a:rPr lang="en-US" altLang="zh-CN" sz="2800" i="1" dirty="0">
                <a:solidFill>
                  <a:srgbClr val="FFFF00"/>
                </a:solidFill>
                <a:ea typeface="楷体_GB2312" pitchFamily="49" charset="-122"/>
              </a:rPr>
              <a:t>k</a:t>
            </a:r>
            <a:r>
              <a:rPr lang="en-US" altLang="zh-CN" sz="2800" dirty="0">
                <a:solidFill>
                  <a:srgbClr val="FFFF00"/>
                </a:solidFill>
                <a:ea typeface="楷体_GB2312" pitchFamily="49" charset="-122"/>
              </a:rPr>
              <a:t>)</a:t>
            </a:r>
            <a:r>
              <a:rPr lang="zh-CN" altLang="en-US" sz="2800" dirty="0">
                <a:solidFill>
                  <a:srgbClr val="FFFF00"/>
                </a:solidFill>
                <a:latin typeface="楷体" panose="02010609060101010101" pitchFamily="49" charset="-122"/>
                <a:ea typeface="楷体" panose="02010609060101010101" pitchFamily="49" charset="-122"/>
              </a:rPr>
              <a:t>的前一半</a:t>
            </a:r>
          </a:p>
        </p:txBody>
      </p:sp>
      <p:sp>
        <p:nvSpPr>
          <p:cNvPr id="36" name="Text Box 65"/>
          <p:cNvSpPr txBox="1">
            <a:spLocks noChangeArrowheads="1"/>
          </p:cNvSpPr>
          <p:nvPr/>
        </p:nvSpPr>
        <p:spPr bwMode="auto">
          <a:xfrm>
            <a:off x="6340723" y="6006232"/>
            <a:ext cx="26654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None/>
            </a:pPr>
            <a:r>
              <a:rPr lang="en-US" altLang="zh-CN" sz="2800" i="1" dirty="0">
                <a:solidFill>
                  <a:srgbClr val="FFFF00"/>
                </a:solidFill>
                <a:ea typeface="楷体_GB2312" pitchFamily="49" charset="-122"/>
              </a:rPr>
              <a:t>X</a:t>
            </a:r>
            <a:r>
              <a:rPr lang="en-US" altLang="zh-CN" sz="2800" dirty="0">
                <a:solidFill>
                  <a:srgbClr val="FFFF00"/>
                </a:solidFill>
                <a:ea typeface="楷体_GB2312" pitchFamily="49" charset="-122"/>
              </a:rPr>
              <a:t>(</a:t>
            </a:r>
            <a:r>
              <a:rPr lang="en-US" altLang="zh-CN" sz="2800" i="1" dirty="0">
                <a:solidFill>
                  <a:srgbClr val="FFFF00"/>
                </a:solidFill>
                <a:ea typeface="楷体_GB2312" pitchFamily="49" charset="-122"/>
              </a:rPr>
              <a:t>k</a:t>
            </a:r>
            <a:r>
              <a:rPr lang="en-US" altLang="zh-CN" sz="2800" dirty="0">
                <a:solidFill>
                  <a:srgbClr val="FFFF00"/>
                </a:solidFill>
                <a:ea typeface="楷体_GB2312" pitchFamily="49" charset="-122"/>
              </a:rPr>
              <a:t>)</a:t>
            </a:r>
            <a:r>
              <a:rPr lang="zh-CN" altLang="en-US" sz="2800" dirty="0">
                <a:solidFill>
                  <a:srgbClr val="FFFF00"/>
                </a:solidFill>
                <a:latin typeface="楷体" panose="02010609060101010101" pitchFamily="49" charset="-122"/>
                <a:ea typeface="楷体" panose="02010609060101010101" pitchFamily="49" charset="-122"/>
              </a:rPr>
              <a:t>的后一半</a:t>
            </a:r>
          </a:p>
        </p:txBody>
      </p:sp>
      <p:graphicFrame>
        <p:nvGraphicFramePr>
          <p:cNvPr id="37" name="Object 8"/>
          <p:cNvGraphicFramePr>
            <a:graphicFrameLocks noChangeAspect="1"/>
          </p:cNvGraphicFramePr>
          <p:nvPr>
            <p:extLst>
              <p:ext uri="{D42A27DB-BD31-4B8C-83A1-F6EECF244321}">
                <p14:modId xmlns:p14="http://schemas.microsoft.com/office/powerpoint/2010/main" val="2630160741"/>
              </p:ext>
            </p:extLst>
          </p:nvPr>
        </p:nvGraphicFramePr>
        <p:xfrm>
          <a:off x="1365999" y="1348308"/>
          <a:ext cx="3278187" cy="1144588"/>
        </p:xfrm>
        <a:graphic>
          <a:graphicData uri="http://schemas.openxmlformats.org/presentationml/2006/ole">
            <mc:AlternateContent xmlns:mc="http://schemas.openxmlformats.org/markup-compatibility/2006">
              <mc:Choice xmlns:v="urn:schemas-microsoft-com:vml" Requires="v">
                <p:oleObj spid="_x0000_s105652" name="公式" r:id="rId31" imgW="1180868" imgH="381234" progId="Equation.3">
                  <p:embed/>
                </p:oleObj>
              </mc:Choice>
              <mc:Fallback>
                <p:oleObj name="公式" r:id="rId31" imgW="1180868" imgH="381234" progId="Equation.3">
                  <p:embed/>
                  <p:pic>
                    <p:nvPicPr>
                      <p:cNvPr id="91144" name="Object 8"/>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365999" y="1348308"/>
                        <a:ext cx="3278187" cy="114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927087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blinds(horizontal)">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blinds(horizontal)">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linds(horizontal)">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left)">
                                      <p:cBhvr>
                                        <p:cTn id="45" dur="500"/>
                                        <p:tgtEl>
                                          <p:spTgt spid="17"/>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blinds(horizontal)">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blinds(horizontal)">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blinds(horizontal)">
                                      <p:cBhvr>
                                        <p:cTn id="60" dur="500"/>
                                        <p:tgtEl>
                                          <p:spTgt spid="18"/>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blinds(horizontal)">
                                      <p:cBhvr>
                                        <p:cTn id="65" dur="500"/>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wipe(left)">
                                      <p:cBhvr>
                                        <p:cTn id="70" dur="500"/>
                                        <p:tgtEl>
                                          <p:spTgt spid="20"/>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wipe(left)">
                                      <p:cBhvr>
                                        <p:cTn id="73" dur="500"/>
                                        <p:tgtEl>
                                          <p:spTgt spid="21"/>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nodeType="clickEffect">
                                  <p:stCondLst>
                                    <p:cond delay="0"/>
                                  </p:stCondLst>
                                  <p:childTnLst>
                                    <p:set>
                                      <p:cBhvr>
                                        <p:cTn id="77" dur="1" fill="hold">
                                          <p:stCondLst>
                                            <p:cond delay="0"/>
                                          </p:stCondLst>
                                        </p:cTn>
                                        <p:tgtEl>
                                          <p:spTgt spid="14"/>
                                        </p:tgtEl>
                                        <p:attrNameLst>
                                          <p:attrName>style.visibility</p:attrName>
                                        </p:attrNameLst>
                                      </p:cBhvr>
                                      <p:to>
                                        <p:strVal val="visible"/>
                                      </p:to>
                                    </p:set>
                                    <p:animEffect transition="in" filter="blinds(horizontal)">
                                      <p:cBhvr>
                                        <p:cTn id="78" dur="500"/>
                                        <p:tgtEl>
                                          <p:spTgt spid="14"/>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wipe(left)">
                                      <p:cBhvr>
                                        <p:cTn id="83" dur="500"/>
                                        <p:tgtEl>
                                          <p:spTgt spid="22"/>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wipe(left)">
                                      <p:cBhvr>
                                        <p:cTn id="86" dur="500"/>
                                        <p:tgtEl>
                                          <p:spTgt spid="23"/>
                                        </p:tgtEl>
                                      </p:cBhvr>
                                    </p:animEffect>
                                  </p:childTnLst>
                                </p:cTn>
                              </p:par>
                            </p:childTnLst>
                          </p:cTn>
                        </p:par>
                      </p:childTnLst>
                    </p:cTn>
                  </p:par>
                  <p:par>
                    <p:cTn id="87" fill="hold">
                      <p:stCondLst>
                        <p:cond delay="indefinite"/>
                      </p:stCondLst>
                      <p:childTnLst>
                        <p:par>
                          <p:cTn id="88" fill="hold">
                            <p:stCondLst>
                              <p:cond delay="0"/>
                            </p:stCondLst>
                            <p:childTnLst>
                              <p:par>
                                <p:cTn id="89" presetID="3" presetClass="entr" presetSubtype="10" fill="hold" nodeType="clickEffect">
                                  <p:stCondLst>
                                    <p:cond delay="0"/>
                                  </p:stCondLst>
                                  <p:childTnLst>
                                    <p:set>
                                      <p:cBhvr>
                                        <p:cTn id="90" dur="1" fill="hold">
                                          <p:stCondLst>
                                            <p:cond delay="0"/>
                                          </p:stCondLst>
                                        </p:cTn>
                                        <p:tgtEl>
                                          <p:spTgt spid="16"/>
                                        </p:tgtEl>
                                        <p:attrNameLst>
                                          <p:attrName>style.visibility</p:attrName>
                                        </p:attrNameLst>
                                      </p:cBhvr>
                                      <p:to>
                                        <p:strVal val="visible"/>
                                      </p:to>
                                    </p:set>
                                    <p:animEffect transition="in" filter="blinds(horizontal)">
                                      <p:cBhvr>
                                        <p:cTn id="91" dur="500"/>
                                        <p:tgtEl>
                                          <p:spTgt spid="16"/>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28"/>
                                        </p:tgtEl>
                                        <p:attrNameLst>
                                          <p:attrName>style.visibility</p:attrName>
                                        </p:attrNameLst>
                                      </p:cBhvr>
                                      <p:to>
                                        <p:strVal val="visible"/>
                                      </p:to>
                                    </p:set>
                                    <p:animEffect transition="in" filter="wipe(left)">
                                      <p:cBhvr>
                                        <p:cTn id="96" dur="500"/>
                                        <p:tgtEl>
                                          <p:spTgt spid="28"/>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wipe(left)">
                                      <p:cBhvr>
                                        <p:cTn id="101" dur="500"/>
                                        <p:tgtEl>
                                          <p:spTgt spid="27"/>
                                        </p:tgtEl>
                                      </p:cBhvr>
                                    </p:animEffect>
                                  </p:childTnLst>
                                </p:cTn>
                              </p:par>
                              <p:par>
                                <p:cTn id="102" presetID="22" presetClass="entr" presetSubtype="8" fill="hold" nodeType="withEffect">
                                  <p:stCondLst>
                                    <p:cond delay="0"/>
                                  </p:stCondLst>
                                  <p:childTnLst>
                                    <p:set>
                                      <p:cBhvr>
                                        <p:cTn id="103" dur="1" fill="hold">
                                          <p:stCondLst>
                                            <p:cond delay="0"/>
                                          </p:stCondLst>
                                        </p:cTn>
                                        <p:tgtEl>
                                          <p:spTgt spid="25"/>
                                        </p:tgtEl>
                                        <p:attrNameLst>
                                          <p:attrName>style.visibility</p:attrName>
                                        </p:attrNameLst>
                                      </p:cBhvr>
                                      <p:to>
                                        <p:strVal val="visible"/>
                                      </p:to>
                                    </p:set>
                                    <p:animEffect transition="in" filter="wipe(left)">
                                      <p:cBhvr>
                                        <p:cTn id="104" dur="500"/>
                                        <p:tgtEl>
                                          <p:spTgt spid="25"/>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nodeType="click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wipe(left)">
                                      <p:cBhvr>
                                        <p:cTn id="109" dur="500"/>
                                        <p:tgtEl>
                                          <p:spTgt spid="31"/>
                                        </p:tgtEl>
                                      </p:cBhvr>
                                    </p:animEffect>
                                  </p:childTnLst>
                                </p:cTn>
                              </p:par>
                              <p:par>
                                <p:cTn id="110" presetID="22" presetClass="entr" presetSubtype="8" fill="hold" nodeType="withEffect">
                                  <p:stCondLst>
                                    <p:cond delay="0"/>
                                  </p:stCondLst>
                                  <p:childTnLst>
                                    <p:set>
                                      <p:cBhvr>
                                        <p:cTn id="111" dur="1" fill="hold">
                                          <p:stCondLst>
                                            <p:cond delay="0"/>
                                          </p:stCondLst>
                                        </p:cTn>
                                        <p:tgtEl>
                                          <p:spTgt spid="30"/>
                                        </p:tgtEl>
                                        <p:attrNameLst>
                                          <p:attrName>style.visibility</p:attrName>
                                        </p:attrNameLst>
                                      </p:cBhvr>
                                      <p:to>
                                        <p:strVal val="visible"/>
                                      </p:to>
                                    </p:set>
                                    <p:animEffect transition="in" filter="wipe(left)">
                                      <p:cBhvr>
                                        <p:cTn id="112" dur="500"/>
                                        <p:tgtEl>
                                          <p:spTgt spid="30"/>
                                        </p:tgtEl>
                                      </p:cBhvr>
                                    </p:animEffect>
                                  </p:childTnLst>
                                </p:cTn>
                              </p:par>
                            </p:childTnLst>
                          </p:cTn>
                        </p:par>
                      </p:childTnLst>
                    </p:cTn>
                  </p:par>
                  <p:par>
                    <p:cTn id="113" fill="hold">
                      <p:stCondLst>
                        <p:cond delay="indefinite"/>
                      </p:stCondLst>
                      <p:childTnLst>
                        <p:par>
                          <p:cTn id="114" fill="hold">
                            <p:stCondLst>
                              <p:cond delay="0"/>
                            </p:stCondLst>
                            <p:childTnLst>
                              <p:par>
                                <p:cTn id="115" presetID="3" presetClass="entr" presetSubtype="10" fill="hold" nodeType="clickEffect">
                                  <p:stCondLst>
                                    <p:cond delay="0"/>
                                  </p:stCondLst>
                                  <p:childTnLst>
                                    <p:set>
                                      <p:cBhvr>
                                        <p:cTn id="116" dur="1" fill="hold">
                                          <p:stCondLst>
                                            <p:cond delay="0"/>
                                          </p:stCondLst>
                                        </p:cTn>
                                        <p:tgtEl>
                                          <p:spTgt spid="33"/>
                                        </p:tgtEl>
                                        <p:attrNameLst>
                                          <p:attrName>style.visibility</p:attrName>
                                        </p:attrNameLst>
                                      </p:cBhvr>
                                      <p:to>
                                        <p:strVal val="visible"/>
                                      </p:to>
                                    </p:set>
                                    <p:animEffect transition="in" filter="blinds(horizontal)">
                                      <p:cBhvr>
                                        <p:cTn id="117" dur="500"/>
                                        <p:tgtEl>
                                          <p:spTgt spid="33"/>
                                        </p:tgtEl>
                                      </p:cBhvr>
                                    </p:animEffect>
                                  </p:childTnLst>
                                </p:cTn>
                              </p:par>
                            </p:childTnLst>
                          </p:cTn>
                        </p:par>
                      </p:childTnLst>
                    </p:cTn>
                  </p:par>
                  <p:par>
                    <p:cTn id="118" fill="hold">
                      <p:stCondLst>
                        <p:cond delay="indefinite"/>
                      </p:stCondLst>
                      <p:childTnLst>
                        <p:par>
                          <p:cTn id="119" fill="hold">
                            <p:stCondLst>
                              <p:cond delay="0"/>
                            </p:stCondLst>
                            <p:childTnLst>
                              <p:par>
                                <p:cTn id="120" presetID="3" presetClass="entr" presetSubtype="10" fill="hold" grpId="0" nodeType="clickEffect">
                                  <p:stCondLst>
                                    <p:cond delay="0"/>
                                  </p:stCondLst>
                                  <p:childTnLst>
                                    <p:set>
                                      <p:cBhvr>
                                        <p:cTn id="121" dur="1" fill="hold">
                                          <p:stCondLst>
                                            <p:cond delay="0"/>
                                          </p:stCondLst>
                                        </p:cTn>
                                        <p:tgtEl>
                                          <p:spTgt spid="35"/>
                                        </p:tgtEl>
                                        <p:attrNameLst>
                                          <p:attrName>style.visibility</p:attrName>
                                        </p:attrNameLst>
                                      </p:cBhvr>
                                      <p:to>
                                        <p:strVal val="visible"/>
                                      </p:to>
                                    </p:set>
                                    <p:animEffect transition="in" filter="blinds(horizontal)">
                                      <p:cBhvr>
                                        <p:cTn id="122" dur="500"/>
                                        <p:tgtEl>
                                          <p:spTgt spid="35"/>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nodeType="clickEffect">
                                  <p:stCondLst>
                                    <p:cond delay="0"/>
                                  </p:stCondLst>
                                  <p:childTnLst>
                                    <p:set>
                                      <p:cBhvr>
                                        <p:cTn id="126" dur="1" fill="hold">
                                          <p:stCondLst>
                                            <p:cond delay="0"/>
                                          </p:stCondLst>
                                        </p:cTn>
                                        <p:tgtEl>
                                          <p:spTgt spid="29"/>
                                        </p:tgtEl>
                                        <p:attrNameLst>
                                          <p:attrName>style.visibility</p:attrName>
                                        </p:attrNameLst>
                                      </p:cBhvr>
                                      <p:to>
                                        <p:strVal val="visible"/>
                                      </p:to>
                                    </p:set>
                                    <p:animEffect transition="in" filter="wipe(left)">
                                      <p:cBhvr>
                                        <p:cTn id="127" dur="500"/>
                                        <p:tgtEl>
                                          <p:spTgt spid="29"/>
                                        </p:tgtEl>
                                      </p:cBhvr>
                                    </p:animEffect>
                                  </p:childTnLst>
                                </p:cTn>
                              </p:par>
                              <p:par>
                                <p:cTn id="128" presetID="22" presetClass="entr" presetSubtype="8" fill="hold" nodeType="withEffect">
                                  <p:stCondLst>
                                    <p:cond delay="0"/>
                                  </p:stCondLst>
                                  <p:childTnLst>
                                    <p:set>
                                      <p:cBhvr>
                                        <p:cTn id="129" dur="1" fill="hold">
                                          <p:stCondLst>
                                            <p:cond delay="0"/>
                                          </p:stCondLst>
                                        </p:cTn>
                                        <p:tgtEl>
                                          <p:spTgt spid="32"/>
                                        </p:tgtEl>
                                        <p:attrNameLst>
                                          <p:attrName>style.visibility</p:attrName>
                                        </p:attrNameLst>
                                      </p:cBhvr>
                                      <p:to>
                                        <p:strVal val="visible"/>
                                      </p:to>
                                    </p:set>
                                    <p:animEffect transition="in" filter="wipe(left)">
                                      <p:cBhvr>
                                        <p:cTn id="130" dur="500"/>
                                        <p:tgtEl>
                                          <p:spTgt spid="32"/>
                                        </p:tgtEl>
                                      </p:cBhvr>
                                    </p:animEffect>
                                  </p:childTnLst>
                                </p:cTn>
                              </p:par>
                              <p:par>
                                <p:cTn id="131" presetID="22" presetClass="entr" presetSubtype="8" fill="hold" nodeType="withEffect">
                                  <p:stCondLst>
                                    <p:cond delay="0"/>
                                  </p:stCondLst>
                                  <p:childTnLst>
                                    <p:set>
                                      <p:cBhvr>
                                        <p:cTn id="132" dur="1" fill="hold">
                                          <p:stCondLst>
                                            <p:cond delay="0"/>
                                          </p:stCondLst>
                                        </p:cTn>
                                        <p:tgtEl>
                                          <p:spTgt spid="26"/>
                                        </p:tgtEl>
                                        <p:attrNameLst>
                                          <p:attrName>style.visibility</p:attrName>
                                        </p:attrNameLst>
                                      </p:cBhvr>
                                      <p:to>
                                        <p:strVal val="visible"/>
                                      </p:to>
                                    </p:set>
                                    <p:animEffect transition="in" filter="wipe(left)">
                                      <p:cBhvr>
                                        <p:cTn id="133" dur="500"/>
                                        <p:tgtEl>
                                          <p:spTgt spid="26"/>
                                        </p:tgtEl>
                                      </p:cBhvr>
                                    </p:animEffect>
                                  </p:childTnLst>
                                </p:cTn>
                              </p:par>
                            </p:childTnLst>
                          </p:cTn>
                        </p:par>
                      </p:childTnLst>
                    </p:cTn>
                  </p:par>
                  <p:par>
                    <p:cTn id="134" fill="hold">
                      <p:stCondLst>
                        <p:cond delay="indefinite"/>
                      </p:stCondLst>
                      <p:childTnLst>
                        <p:par>
                          <p:cTn id="135" fill="hold">
                            <p:stCondLst>
                              <p:cond delay="0"/>
                            </p:stCondLst>
                            <p:childTnLst>
                              <p:par>
                                <p:cTn id="136" presetID="3" presetClass="entr" presetSubtype="10" fill="hold" nodeType="clickEffect">
                                  <p:stCondLst>
                                    <p:cond delay="0"/>
                                  </p:stCondLst>
                                  <p:childTnLst>
                                    <p:set>
                                      <p:cBhvr>
                                        <p:cTn id="137" dur="1" fill="hold">
                                          <p:stCondLst>
                                            <p:cond delay="0"/>
                                          </p:stCondLst>
                                        </p:cTn>
                                        <p:tgtEl>
                                          <p:spTgt spid="34"/>
                                        </p:tgtEl>
                                        <p:attrNameLst>
                                          <p:attrName>style.visibility</p:attrName>
                                        </p:attrNameLst>
                                      </p:cBhvr>
                                      <p:to>
                                        <p:strVal val="visible"/>
                                      </p:to>
                                    </p:set>
                                    <p:animEffect transition="in" filter="blinds(horizontal)">
                                      <p:cBhvr>
                                        <p:cTn id="138" dur="500"/>
                                        <p:tgtEl>
                                          <p:spTgt spid="34"/>
                                        </p:tgtEl>
                                      </p:cBhvr>
                                    </p:animEffect>
                                  </p:childTnLst>
                                </p:cTn>
                              </p:par>
                            </p:childTnLst>
                          </p:cTn>
                        </p:par>
                      </p:childTnLst>
                    </p:cTn>
                  </p:par>
                  <p:par>
                    <p:cTn id="139" fill="hold">
                      <p:stCondLst>
                        <p:cond delay="indefinite"/>
                      </p:stCondLst>
                      <p:childTnLst>
                        <p:par>
                          <p:cTn id="140" fill="hold">
                            <p:stCondLst>
                              <p:cond delay="0"/>
                            </p:stCondLst>
                            <p:childTnLst>
                              <p:par>
                                <p:cTn id="141" presetID="3" presetClass="entr" presetSubtype="10" fill="hold" grpId="0" nodeType="clickEffect">
                                  <p:stCondLst>
                                    <p:cond delay="0"/>
                                  </p:stCondLst>
                                  <p:childTnLst>
                                    <p:set>
                                      <p:cBhvr>
                                        <p:cTn id="142" dur="1" fill="hold">
                                          <p:stCondLst>
                                            <p:cond delay="0"/>
                                          </p:stCondLst>
                                        </p:cTn>
                                        <p:tgtEl>
                                          <p:spTgt spid="36"/>
                                        </p:tgtEl>
                                        <p:attrNameLst>
                                          <p:attrName>style.visibility</p:attrName>
                                        </p:attrNameLst>
                                      </p:cBhvr>
                                      <p:to>
                                        <p:strVal val="visible"/>
                                      </p:to>
                                    </p:set>
                                    <p:animEffect transition="in" filter="blinds(horizontal)">
                                      <p:cBhvr>
                                        <p:cTn id="14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7" grpId="0"/>
      <p:bldP spid="18" grpId="0"/>
      <p:bldP spid="19" grpId="0"/>
      <p:bldP spid="21" grpId="0"/>
      <p:bldP spid="23" grpId="0"/>
      <p:bldP spid="24" grpId="0"/>
      <p:bldP spid="35" grpId="0"/>
      <p:bldP spid="3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51"/>
          <p:cNvGrpSpPr>
            <a:grpSpLocks/>
          </p:cNvGrpSpPr>
          <p:nvPr/>
        </p:nvGrpSpPr>
        <p:grpSpPr bwMode="auto">
          <a:xfrm>
            <a:off x="933450" y="801688"/>
            <a:ext cx="7418388" cy="4033837"/>
            <a:chOff x="566" y="1343"/>
            <a:chExt cx="4536" cy="2541"/>
          </a:xfrm>
        </p:grpSpPr>
        <p:sp>
          <p:nvSpPr>
            <p:cNvPr id="24700" name="Line 140"/>
            <p:cNvSpPr>
              <a:spLocks noChangeShapeType="1"/>
            </p:cNvSpPr>
            <p:nvPr/>
          </p:nvSpPr>
          <p:spPr bwMode="auto">
            <a:xfrm flipH="1">
              <a:off x="566" y="1343"/>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24701" name="Line 141"/>
            <p:cNvSpPr>
              <a:spLocks noChangeShapeType="1"/>
            </p:cNvSpPr>
            <p:nvPr/>
          </p:nvSpPr>
          <p:spPr bwMode="auto">
            <a:xfrm flipH="1">
              <a:off x="566" y="1706"/>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24702" name="Line 142"/>
            <p:cNvSpPr>
              <a:spLocks noChangeShapeType="1"/>
            </p:cNvSpPr>
            <p:nvPr/>
          </p:nvSpPr>
          <p:spPr bwMode="auto">
            <a:xfrm flipH="1">
              <a:off x="566" y="2069"/>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24703" name="Line 143"/>
            <p:cNvSpPr>
              <a:spLocks noChangeShapeType="1"/>
            </p:cNvSpPr>
            <p:nvPr/>
          </p:nvSpPr>
          <p:spPr bwMode="auto">
            <a:xfrm flipH="1">
              <a:off x="566" y="2431"/>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24704" name="Line 144"/>
            <p:cNvSpPr>
              <a:spLocks noChangeShapeType="1"/>
            </p:cNvSpPr>
            <p:nvPr/>
          </p:nvSpPr>
          <p:spPr bwMode="auto">
            <a:xfrm flipH="1">
              <a:off x="566" y="2795"/>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24705" name="Line 145"/>
            <p:cNvSpPr>
              <a:spLocks noChangeShapeType="1"/>
            </p:cNvSpPr>
            <p:nvPr/>
          </p:nvSpPr>
          <p:spPr bwMode="auto">
            <a:xfrm flipH="1">
              <a:off x="566" y="3158"/>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24706" name="Line 146"/>
            <p:cNvSpPr>
              <a:spLocks noChangeShapeType="1"/>
            </p:cNvSpPr>
            <p:nvPr/>
          </p:nvSpPr>
          <p:spPr bwMode="auto">
            <a:xfrm flipH="1">
              <a:off x="566" y="3521"/>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24707" name="Line 147"/>
            <p:cNvSpPr>
              <a:spLocks noChangeShapeType="1"/>
            </p:cNvSpPr>
            <p:nvPr/>
          </p:nvSpPr>
          <p:spPr bwMode="auto">
            <a:xfrm flipH="1">
              <a:off x="566" y="3884"/>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2" name="Group 246"/>
          <p:cNvGrpSpPr>
            <a:grpSpLocks/>
          </p:cNvGrpSpPr>
          <p:nvPr/>
        </p:nvGrpSpPr>
        <p:grpSpPr bwMode="auto">
          <a:xfrm>
            <a:off x="8413750" y="635000"/>
            <a:ext cx="657225" cy="4392613"/>
            <a:chOff x="5220" y="1110"/>
            <a:chExt cx="414" cy="2767"/>
          </a:xfrm>
        </p:grpSpPr>
        <p:graphicFrame>
          <p:nvGraphicFramePr>
            <p:cNvPr id="24692" name="Object 76"/>
            <p:cNvGraphicFramePr>
              <a:graphicFrameLocks noChangeAspect="1"/>
            </p:cNvGraphicFramePr>
            <p:nvPr/>
          </p:nvGraphicFramePr>
          <p:xfrm>
            <a:off x="5221" y="1110"/>
            <a:ext cx="411" cy="226"/>
          </p:xfrm>
          <a:graphic>
            <a:graphicData uri="http://schemas.openxmlformats.org/presentationml/2006/ole">
              <mc:AlternateContent xmlns:mc="http://schemas.openxmlformats.org/markup-compatibility/2006">
                <mc:Choice xmlns:v="urn:schemas-microsoft-com:vml" Requires="v">
                  <p:oleObj spid="_x0000_s25449" name="公式" r:id="rId3" imgW="323635" imgH="152400" progId="Equation.3">
                    <p:embed/>
                  </p:oleObj>
                </mc:Choice>
                <mc:Fallback>
                  <p:oleObj name="公式" r:id="rId3" imgW="323635" imgH="152400" progId="Equation.3">
                    <p:embed/>
                    <p:pic>
                      <p:nvPicPr>
                        <p:cNvPr id="0" name="Object 7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1" y="1110"/>
                          <a:ext cx="411"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93" name="Object 81"/>
            <p:cNvGraphicFramePr>
              <a:graphicFrameLocks noChangeAspect="1"/>
            </p:cNvGraphicFramePr>
            <p:nvPr/>
          </p:nvGraphicFramePr>
          <p:xfrm>
            <a:off x="5227" y="1473"/>
            <a:ext cx="398" cy="226"/>
          </p:xfrm>
          <a:graphic>
            <a:graphicData uri="http://schemas.openxmlformats.org/presentationml/2006/ole">
              <mc:AlternateContent xmlns:mc="http://schemas.openxmlformats.org/markup-compatibility/2006">
                <mc:Choice xmlns:v="urn:schemas-microsoft-com:vml" Requires="v">
                  <p:oleObj spid="_x0000_s25450" name="公式" r:id="rId5" imgW="304846" imgH="152400" progId="Equation.3">
                    <p:embed/>
                  </p:oleObj>
                </mc:Choice>
                <mc:Fallback>
                  <p:oleObj name="公式" r:id="rId5" imgW="304846" imgH="152400" progId="Equation.3">
                    <p:embed/>
                    <p:pic>
                      <p:nvPicPr>
                        <p:cNvPr id="0" name="Object 8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7" y="1473"/>
                          <a:ext cx="398"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94" name="Object 86"/>
            <p:cNvGraphicFramePr>
              <a:graphicFrameLocks noChangeAspect="1"/>
            </p:cNvGraphicFramePr>
            <p:nvPr/>
          </p:nvGraphicFramePr>
          <p:xfrm>
            <a:off x="5222" y="1836"/>
            <a:ext cx="412" cy="226"/>
          </p:xfrm>
          <a:graphic>
            <a:graphicData uri="http://schemas.openxmlformats.org/presentationml/2006/ole">
              <mc:AlternateContent xmlns:mc="http://schemas.openxmlformats.org/markup-compatibility/2006">
                <mc:Choice xmlns:v="urn:schemas-microsoft-com:vml" Requires="v">
                  <p:oleObj spid="_x0000_s25451" name="公式" r:id="rId7" imgW="323635" imgH="152400" progId="Equation.3">
                    <p:embed/>
                  </p:oleObj>
                </mc:Choice>
                <mc:Fallback>
                  <p:oleObj name="公式" r:id="rId7" imgW="323635" imgH="152400" progId="Equation.3">
                    <p:embed/>
                    <p:pic>
                      <p:nvPicPr>
                        <p:cNvPr id="0" name="Object 8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2" y="1836"/>
                          <a:ext cx="412"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95" name="Object 91"/>
            <p:cNvGraphicFramePr>
              <a:graphicFrameLocks noChangeAspect="1"/>
            </p:cNvGraphicFramePr>
            <p:nvPr/>
          </p:nvGraphicFramePr>
          <p:xfrm>
            <a:off x="5221" y="2199"/>
            <a:ext cx="411" cy="226"/>
          </p:xfrm>
          <a:graphic>
            <a:graphicData uri="http://schemas.openxmlformats.org/presentationml/2006/ole">
              <mc:AlternateContent xmlns:mc="http://schemas.openxmlformats.org/markup-compatibility/2006">
                <mc:Choice xmlns:v="urn:schemas-microsoft-com:vml" Requires="v">
                  <p:oleObj spid="_x0000_s25452" name="公式" r:id="rId9" imgW="323635" imgH="152400" progId="Equation.3">
                    <p:embed/>
                  </p:oleObj>
                </mc:Choice>
                <mc:Fallback>
                  <p:oleObj name="公式" r:id="rId9" imgW="323635" imgH="152400" progId="Equation.3">
                    <p:embed/>
                    <p:pic>
                      <p:nvPicPr>
                        <p:cNvPr id="0" name="Object 9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21" y="2199"/>
                          <a:ext cx="411"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96" name="Object 96"/>
            <p:cNvGraphicFramePr>
              <a:graphicFrameLocks noChangeAspect="1"/>
            </p:cNvGraphicFramePr>
            <p:nvPr/>
          </p:nvGraphicFramePr>
          <p:xfrm>
            <a:off x="5221" y="2562"/>
            <a:ext cx="411" cy="226"/>
          </p:xfrm>
          <a:graphic>
            <a:graphicData uri="http://schemas.openxmlformats.org/presentationml/2006/ole">
              <mc:AlternateContent xmlns:mc="http://schemas.openxmlformats.org/markup-compatibility/2006">
                <mc:Choice xmlns:v="urn:schemas-microsoft-com:vml" Requires="v">
                  <p:oleObj spid="_x0000_s25453" name="公式" r:id="rId11" imgW="323635" imgH="152400" progId="Equation.3">
                    <p:embed/>
                  </p:oleObj>
                </mc:Choice>
                <mc:Fallback>
                  <p:oleObj name="公式" r:id="rId11" imgW="323635" imgH="152400" progId="Equation.3">
                    <p:embed/>
                    <p:pic>
                      <p:nvPicPr>
                        <p:cNvPr id="0" name="Object 9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21" y="2562"/>
                          <a:ext cx="411"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97" name="Object 101"/>
            <p:cNvGraphicFramePr>
              <a:graphicFrameLocks noChangeAspect="1"/>
            </p:cNvGraphicFramePr>
            <p:nvPr/>
          </p:nvGraphicFramePr>
          <p:xfrm>
            <a:off x="5220" y="2925"/>
            <a:ext cx="412" cy="226"/>
          </p:xfrm>
          <a:graphic>
            <a:graphicData uri="http://schemas.openxmlformats.org/presentationml/2006/ole">
              <mc:AlternateContent xmlns:mc="http://schemas.openxmlformats.org/markup-compatibility/2006">
                <mc:Choice xmlns:v="urn:schemas-microsoft-com:vml" Requires="v">
                  <p:oleObj spid="_x0000_s25454" name="公式" r:id="rId13" imgW="323635" imgH="152400" progId="Equation.3">
                    <p:embed/>
                  </p:oleObj>
                </mc:Choice>
                <mc:Fallback>
                  <p:oleObj name="公式" r:id="rId13" imgW="323635" imgH="152400" progId="Equation.3">
                    <p:embed/>
                    <p:pic>
                      <p:nvPicPr>
                        <p:cNvPr id="0" name="Object 10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20" y="2925"/>
                          <a:ext cx="412"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98" name="Object 106"/>
            <p:cNvGraphicFramePr>
              <a:graphicFrameLocks noChangeAspect="1"/>
            </p:cNvGraphicFramePr>
            <p:nvPr/>
          </p:nvGraphicFramePr>
          <p:xfrm>
            <a:off x="5222" y="3288"/>
            <a:ext cx="412" cy="226"/>
          </p:xfrm>
          <a:graphic>
            <a:graphicData uri="http://schemas.openxmlformats.org/presentationml/2006/ole">
              <mc:AlternateContent xmlns:mc="http://schemas.openxmlformats.org/markup-compatibility/2006">
                <mc:Choice xmlns:v="urn:schemas-microsoft-com:vml" Requires="v">
                  <p:oleObj spid="_x0000_s25455" name="公式" r:id="rId15" imgW="323635" imgH="152400" progId="Equation.3">
                    <p:embed/>
                  </p:oleObj>
                </mc:Choice>
                <mc:Fallback>
                  <p:oleObj name="公式" r:id="rId15" imgW="323635" imgH="152400" progId="Equation.3">
                    <p:embed/>
                    <p:pic>
                      <p:nvPicPr>
                        <p:cNvPr id="0" name="Object 10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22" y="3288"/>
                          <a:ext cx="412"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99" name="Object 111"/>
            <p:cNvGraphicFramePr>
              <a:graphicFrameLocks noChangeAspect="1"/>
            </p:cNvGraphicFramePr>
            <p:nvPr/>
          </p:nvGraphicFramePr>
          <p:xfrm>
            <a:off x="5221" y="3651"/>
            <a:ext cx="411" cy="226"/>
          </p:xfrm>
          <a:graphic>
            <a:graphicData uri="http://schemas.openxmlformats.org/presentationml/2006/ole">
              <mc:AlternateContent xmlns:mc="http://schemas.openxmlformats.org/markup-compatibility/2006">
                <mc:Choice xmlns:v="urn:schemas-microsoft-com:vml" Requires="v">
                  <p:oleObj spid="_x0000_s25456" name="公式" r:id="rId17" imgW="323635" imgH="152400" progId="Equation.3">
                    <p:embed/>
                  </p:oleObj>
                </mc:Choice>
                <mc:Fallback>
                  <p:oleObj name="公式" r:id="rId17" imgW="323635" imgH="152400" progId="Equation.3">
                    <p:embed/>
                    <p:pic>
                      <p:nvPicPr>
                        <p:cNvPr id="0" name="Object 11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221" y="3651"/>
                          <a:ext cx="411"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4839" name="Object 23"/>
          <p:cNvGraphicFramePr>
            <a:graphicFrameLocks noChangeAspect="1"/>
          </p:cNvGraphicFramePr>
          <p:nvPr/>
        </p:nvGraphicFramePr>
        <p:xfrm>
          <a:off x="107950" y="2817813"/>
          <a:ext cx="781050" cy="2279650"/>
        </p:xfrm>
        <a:graphic>
          <a:graphicData uri="http://schemas.openxmlformats.org/presentationml/2006/ole">
            <mc:AlternateContent xmlns:mc="http://schemas.openxmlformats.org/markup-compatibility/2006">
              <mc:Choice xmlns:v="urn:schemas-microsoft-com:vml" Requires="v">
                <p:oleObj spid="_x0000_s25457" name="公式" r:id="rId19" imgW="257405" imgH="838434" progId="Equation.3">
                  <p:embed/>
                </p:oleObj>
              </mc:Choice>
              <mc:Fallback>
                <p:oleObj name="公式" r:id="rId19" imgW="257405" imgH="838434" progId="Equation.3">
                  <p:embed/>
                  <p:pic>
                    <p:nvPicPr>
                      <p:cNvPr id="0" name="Object 2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7950" y="2817813"/>
                        <a:ext cx="781050" cy="227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840" name="Object 24"/>
          <p:cNvGraphicFramePr>
            <a:graphicFrameLocks noChangeAspect="1"/>
          </p:cNvGraphicFramePr>
          <p:nvPr/>
        </p:nvGraphicFramePr>
        <p:xfrm>
          <a:off x="107950" y="512763"/>
          <a:ext cx="792163" cy="2270125"/>
        </p:xfrm>
        <a:graphic>
          <a:graphicData uri="http://schemas.openxmlformats.org/presentationml/2006/ole">
            <mc:AlternateContent xmlns:mc="http://schemas.openxmlformats.org/markup-compatibility/2006">
              <mc:Choice xmlns:v="urn:schemas-microsoft-com:vml" Requires="v">
                <p:oleObj spid="_x0000_s25458" name="公式" r:id="rId21" imgW="257405" imgH="838434" progId="Equation.3">
                  <p:embed/>
                </p:oleObj>
              </mc:Choice>
              <mc:Fallback>
                <p:oleObj name="公式" r:id="rId21" imgW="257405" imgH="838434" progId="Equation.3">
                  <p:embed/>
                  <p:pic>
                    <p:nvPicPr>
                      <p:cNvPr id="0" name="Object 2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7950" y="512763"/>
                        <a:ext cx="792163" cy="227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1" name="Group 311"/>
          <p:cNvGrpSpPr>
            <a:grpSpLocks/>
          </p:cNvGrpSpPr>
          <p:nvPr/>
        </p:nvGrpSpPr>
        <p:grpSpPr bwMode="auto">
          <a:xfrm>
            <a:off x="5411788" y="814388"/>
            <a:ext cx="2365375" cy="4249737"/>
            <a:chOff x="3613" y="1207"/>
            <a:chExt cx="1490" cy="2677"/>
          </a:xfrm>
        </p:grpSpPr>
        <p:grpSp>
          <p:nvGrpSpPr>
            <p:cNvPr id="24674" name="Group 302"/>
            <p:cNvGrpSpPr>
              <a:grpSpLocks/>
            </p:cNvGrpSpPr>
            <p:nvPr/>
          </p:nvGrpSpPr>
          <p:grpSpPr bwMode="auto">
            <a:xfrm>
              <a:off x="3613" y="2334"/>
              <a:ext cx="302" cy="1376"/>
              <a:chOff x="3478" y="2380"/>
              <a:chExt cx="302" cy="1376"/>
            </a:xfrm>
          </p:grpSpPr>
          <p:graphicFrame>
            <p:nvGraphicFramePr>
              <p:cNvPr id="24688" name="Object 52"/>
              <p:cNvGraphicFramePr>
                <a:graphicFrameLocks noChangeAspect="1"/>
              </p:cNvGraphicFramePr>
              <p:nvPr/>
            </p:nvGraphicFramePr>
            <p:xfrm>
              <a:off x="3486" y="2380"/>
              <a:ext cx="286" cy="300"/>
            </p:xfrm>
            <a:graphic>
              <a:graphicData uri="http://schemas.openxmlformats.org/presentationml/2006/ole">
                <mc:AlternateContent xmlns:mc="http://schemas.openxmlformats.org/markup-compatibility/2006">
                  <mc:Choice xmlns:v="urn:schemas-microsoft-com:vml" Requires="v">
                    <p:oleObj spid="_x0000_s25459" name="公式" r:id="rId23" imgW="180841" imgH="190383" progId="Equation.3">
                      <p:embed/>
                    </p:oleObj>
                  </mc:Choice>
                  <mc:Fallback>
                    <p:oleObj name="公式" r:id="rId23" imgW="180841" imgH="190383" progId="Equation.3">
                      <p:embed/>
                      <p:pic>
                        <p:nvPicPr>
                          <p:cNvPr id="0" name="Object 5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486" y="2380"/>
                            <a:ext cx="286" cy="3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89" name="Object 53"/>
              <p:cNvGraphicFramePr>
                <a:graphicFrameLocks noChangeAspect="1"/>
              </p:cNvGraphicFramePr>
              <p:nvPr/>
            </p:nvGraphicFramePr>
            <p:xfrm>
              <a:off x="3486" y="2729"/>
              <a:ext cx="286" cy="301"/>
            </p:xfrm>
            <a:graphic>
              <a:graphicData uri="http://schemas.openxmlformats.org/presentationml/2006/ole">
                <mc:AlternateContent xmlns:mc="http://schemas.openxmlformats.org/markup-compatibility/2006">
                  <mc:Choice xmlns:v="urn:schemas-microsoft-com:vml" Requires="v">
                    <p:oleObj spid="_x0000_s25460" name="公式" r:id="rId25" imgW="180841" imgH="190383" progId="Equation.3">
                      <p:embed/>
                    </p:oleObj>
                  </mc:Choice>
                  <mc:Fallback>
                    <p:oleObj name="公式" r:id="rId25" imgW="180841" imgH="190383" progId="Equation.3">
                      <p:embed/>
                      <p:pic>
                        <p:nvPicPr>
                          <p:cNvPr id="0" name="Object 5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486" y="2729"/>
                            <a:ext cx="286"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90" name="Object 54"/>
              <p:cNvGraphicFramePr>
                <a:graphicFrameLocks noChangeAspect="1"/>
              </p:cNvGraphicFramePr>
              <p:nvPr/>
            </p:nvGraphicFramePr>
            <p:xfrm>
              <a:off x="3478" y="3092"/>
              <a:ext cx="302" cy="301"/>
            </p:xfrm>
            <a:graphic>
              <a:graphicData uri="http://schemas.openxmlformats.org/presentationml/2006/ole">
                <mc:AlternateContent xmlns:mc="http://schemas.openxmlformats.org/markup-compatibility/2006">
                  <mc:Choice xmlns:v="urn:schemas-microsoft-com:vml" Requires="v">
                    <p:oleObj spid="_x0000_s25461" name="公式" r:id="rId27" imgW="190705" imgH="190383" progId="Equation.3">
                      <p:embed/>
                    </p:oleObj>
                  </mc:Choice>
                  <mc:Fallback>
                    <p:oleObj name="公式" r:id="rId27" imgW="190705" imgH="190383" progId="Equation.3">
                      <p:embed/>
                      <p:pic>
                        <p:nvPicPr>
                          <p:cNvPr id="0" name="Object 54"/>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478" y="3092"/>
                            <a:ext cx="302"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91" name="Object 55"/>
              <p:cNvGraphicFramePr>
                <a:graphicFrameLocks noChangeAspect="1"/>
              </p:cNvGraphicFramePr>
              <p:nvPr/>
            </p:nvGraphicFramePr>
            <p:xfrm>
              <a:off x="3478" y="3455"/>
              <a:ext cx="302" cy="301"/>
            </p:xfrm>
            <a:graphic>
              <a:graphicData uri="http://schemas.openxmlformats.org/presentationml/2006/ole">
                <mc:AlternateContent xmlns:mc="http://schemas.openxmlformats.org/markup-compatibility/2006">
                  <mc:Choice xmlns:v="urn:schemas-microsoft-com:vml" Requires="v">
                    <p:oleObj spid="_x0000_s25462" name="公式" r:id="rId29" imgW="190705" imgH="190383" progId="Equation.3">
                      <p:embed/>
                    </p:oleObj>
                  </mc:Choice>
                  <mc:Fallback>
                    <p:oleObj name="公式" r:id="rId29" imgW="190705" imgH="190383" progId="Equation.3">
                      <p:embed/>
                      <p:pic>
                        <p:nvPicPr>
                          <p:cNvPr id="0" name="Object 55"/>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478" y="3455"/>
                            <a:ext cx="302"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4675" name="Line 75"/>
            <p:cNvSpPr>
              <a:spLocks noChangeShapeType="1"/>
            </p:cNvSpPr>
            <p:nvPr/>
          </p:nvSpPr>
          <p:spPr bwMode="auto">
            <a:xfrm flipV="1">
              <a:off x="3969" y="1207"/>
              <a:ext cx="1134" cy="1452"/>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4676" name="Line 80"/>
            <p:cNvSpPr>
              <a:spLocks noChangeShapeType="1"/>
            </p:cNvSpPr>
            <p:nvPr/>
          </p:nvSpPr>
          <p:spPr bwMode="auto">
            <a:xfrm flipV="1">
              <a:off x="3969" y="1571"/>
              <a:ext cx="1134" cy="1451"/>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4677" name="Line 85"/>
            <p:cNvSpPr>
              <a:spLocks noChangeShapeType="1"/>
            </p:cNvSpPr>
            <p:nvPr/>
          </p:nvSpPr>
          <p:spPr bwMode="auto">
            <a:xfrm flipV="1">
              <a:off x="3969" y="1934"/>
              <a:ext cx="1134" cy="1451"/>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4678" name="Line 90"/>
            <p:cNvSpPr>
              <a:spLocks noChangeShapeType="1"/>
            </p:cNvSpPr>
            <p:nvPr/>
          </p:nvSpPr>
          <p:spPr bwMode="auto">
            <a:xfrm flipV="1">
              <a:off x="3969" y="2297"/>
              <a:ext cx="1134" cy="1451"/>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4679" name="Line 95"/>
            <p:cNvSpPr>
              <a:spLocks noChangeShapeType="1"/>
            </p:cNvSpPr>
            <p:nvPr/>
          </p:nvSpPr>
          <p:spPr bwMode="auto">
            <a:xfrm>
              <a:off x="3969" y="1207"/>
              <a:ext cx="1134" cy="1452"/>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4680" name="Line 100"/>
            <p:cNvSpPr>
              <a:spLocks noChangeShapeType="1"/>
            </p:cNvSpPr>
            <p:nvPr/>
          </p:nvSpPr>
          <p:spPr bwMode="auto">
            <a:xfrm>
              <a:off x="3969" y="1570"/>
              <a:ext cx="1134" cy="1452"/>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4681" name="Line 105"/>
            <p:cNvSpPr>
              <a:spLocks noChangeShapeType="1"/>
            </p:cNvSpPr>
            <p:nvPr/>
          </p:nvSpPr>
          <p:spPr bwMode="auto">
            <a:xfrm>
              <a:off x="3969" y="1933"/>
              <a:ext cx="1134" cy="1452"/>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4682" name="Line 110"/>
            <p:cNvSpPr>
              <a:spLocks noChangeShapeType="1"/>
            </p:cNvSpPr>
            <p:nvPr/>
          </p:nvSpPr>
          <p:spPr bwMode="auto">
            <a:xfrm>
              <a:off x="3969" y="2296"/>
              <a:ext cx="1134" cy="1452"/>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nvGrpSpPr>
            <p:cNvPr id="24683" name="Group 112"/>
            <p:cNvGrpSpPr>
              <a:grpSpLocks/>
            </p:cNvGrpSpPr>
            <p:nvPr/>
          </p:nvGrpSpPr>
          <p:grpSpPr bwMode="auto">
            <a:xfrm>
              <a:off x="4785" y="2659"/>
              <a:ext cx="197" cy="1225"/>
              <a:chOff x="4921" y="2704"/>
              <a:chExt cx="197" cy="1225"/>
            </a:xfrm>
          </p:grpSpPr>
          <p:graphicFrame>
            <p:nvGraphicFramePr>
              <p:cNvPr id="24684" name="Object 113"/>
              <p:cNvGraphicFramePr>
                <a:graphicFrameLocks noChangeAspect="1"/>
              </p:cNvGraphicFramePr>
              <p:nvPr/>
            </p:nvGraphicFramePr>
            <p:xfrm>
              <a:off x="4921" y="2704"/>
              <a:ext cx="197" cy="150"/>
            </p:xfrm>
            <a:graphic>
              <a:graphicData uri="http://schemas.openxmlformats.org/presentationml/2006/ole">
                <mc:AlternateContent xmlns:mc="http://schemas.openxmlformats.org/markup-compatibility/2006">
                  <mc:Choice xmlns:v="urn:schemas-microsoft-com:vml" Requires="v">
                    <p:oleObj spid="_x0000_s25463" name="公式" r:id="rId31" imgW="171447" imgH="114417" progId="Equation.3">
                      <p:embed/>
                    </p:oleObj>
                  </mc:Choice>
                  <mc:Fallback>
                    <p:oleObj name="公式" r:id="rId31" imgW="171447" imgH="114417" progId="Equation.3">
                      <p:embed/>
                      <p:pic>
                        <p:nvPicPr>
                          <p:cNvPr id="0" name="Object 113"/>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921" y="2704"/>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85" name="Object 114"/>
              <p:cNvGraphicFramePr>
                <a:graphicFrameLocks noChangeAspect="1"/>
              </p:cNvGraphicFramePr>
              <p:nvPr/>
            </p:nvGraphicFramePr>
            <p:xfrm>
              <a:off x="4921" y="3053"/>
              <a:ext cx="197" cy="150"/>
            </p:xfrm>
            <a:graphic>
              <a:graphicData uri="http://schemas.openxmlformats.org/presentationml/2006/ole">
                <mc:AlternateContent xmlns:mc="http://schemas.openxmlformats.org/markup-compatibility/2006">
                  <mc:Choice xmlns:v="urn:schemas-microsoft-com:vml" Requires="v">
                    <p:oleObj spid="_x0000_s25464" name="公式" r:id="rId33" imgW="171447" imgH="114417" progId="Equation.3">
                      <p:embed/>
                    </p:oleObj>
                  </mc:Choice>
                  <mc:Fallback>
                    <p:oleObj name="公式" r:id="rId33" imgW="171447" imgH="114417" progId="Equation.3">
                      <p:embed/>
                      <p:pic>
                        <p:nvPicPr>
                          <p:cNvPr id="0" name="Object 114"/>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921" y="3053"/>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86" name="Object 115"/>
              <p:cNvGraphicFramePr>
                <a:graphicFrameLocks noChangeAspect="1"/>
              </p:cNvGraphicFramePr>
              <p:nvPr/>
            </p:nvGraphicFramePr>
            <p:xfrm>
              <a:off x="4921" y="3416"/>
              <a:ext cx="197" cy="150"/>
            </p:xfrm>
            <a:graphic>
              <a:graphicData uri="http://schemas.openxmlformats.org/presentationml/2006/ole">
                <mc:AlternateContent xmlns:mc="http://schemas.openxmlformats.org/markup-compatibility/2006">
                  <mc:Choice xmlns:v="urn:schemas-microsoft-com:vml" Requires="v">
                    <p:oleObj spid="_x0000_s25465" name="公式" r:id="rId35" imgW="171447" imgH="114417" progId="Equation.3">
                      <p:embed/>
                    </p:oleObj>
                  </mc:Choice>
                  <mc:Fallback>
                    <p:oleObj name="公式" r:id="rId35" imgW="171447" imgH="114417" progId="Equation.3">
                      <p:embed/>
                      <p:pic>
                        <p:nvPicPr>
                          <p:cNvPr id="0" name="Object 115"/>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921" y="3416"/>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87" name="Object 116"/>
              <p:cNvGraphicFramePr>
                <a:graphicFrameLocks noChangeAspect="1"/>
              </p:cNvGraphicFramePr>
              <p:nvPr/>
            </p:nvGraphicFramePr>
            <p:xfrm>
              <a:off x="4921" y="3779"/>
              <a:ext cx="197" cy="150"/>
            </p:xfrm>
            <a:graphic>
              <a:graphicData uri="http://schemas.openxmlformats.org/presentationml/2006/ole">
                <mc:AlternateContent xmlns:mc="http://schemas.openxmlformats.org/markup-compatibility/2006">
                  <mc:Choice xmlns:v="urn:schemas-microsoft-com:vml" Requires="v">
                    <p:oleObj spid="_x0000_s25466" name="公式" r:id="rId37" imgW="171447" imgH="114417" progId="Equation.3">
                      <p:embed/>
                    </p:oleObj>
                  </mc:Choice>
                  <mc:Fallback>
                    <p:oleObj name="公式" r:id="rId37" imgW="171447" imgH="114417" progId="Equation.3">
                      <p:embed/>
                      <p:pic>
                        <p:nvPicPr>
                          <p:cNvPr id="0" name="Object 116"/>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921" y="3779"/>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aphicFrame>
        <p:nvGraphicFramePr>
          <p:cNvPr id="34860" name="Object 44"/>
          <p:cNvGraphicFramePr>
            <a:graphicFrameLocks noChangeAspect="1"/>
          </p:cNvGraphicFramePr>
          <p:nvPr/>
        </p:nvGraphicFramePr>
        <p:xfrm>
          <a:off x="130175" y="512763"/>
          <a:ext cx="781050" cy="4622800"/>
        </p:xfrm>
        <a:graphic>
          <a:graphicData uri="http://schemas.openxmlformats.org/presentationml/2006/ole">
            <mc:AlternateContent xmlns:mc="http://schemas.openxmlformats.org/markup-compatibility/2006">
              <mc:Choice xmlns:v="urn:schemas-microsoft-com:vml" Requires="v">
                <p:oleObj spid="_x0000_s25467" name="公式" r:id="rId39" imgW="257405" imgH="1752834" progId="Equation.3">
                  <p:embed/>
                </p:oleObj>
              </mc:Choice>
              <mc:Fallback>
                <p:oleObj name="公式" r:id="rId39" imgW="257405" imgH="1752834" progId="Equation.3">
                  <p:embed/>
                  <p:pic>
                    <p:nvPicPr>
                      <p:cNvPr id="0" name="Object 44"/>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30175" y="512763"/>
                        <a:ext cx="781050" cy="462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61" name="Object 45"/>
          <p:cNvGraphicFramePr>
            <a:graphicFrameLocks noChangeAspect="1"/>
          </p:cNvGraphicFramePr>
          <p:nvPr/>
        </p:nvGraphicFramePr>
        <p:xfrm>
          <a:off x="107950" y="512763"/>
          <a:ext cx="779463" cy="1104900"/>
        </p:xfrm>
        <a:graphic>
          <a:graphicData uri="http://schemas.openxmlformats.org/presentationml/2006/ole">
            <mc:AlternateContent xmlns:mc="http://schemas.openxmlformats.org/markup-compatibility/2006">
              <mc:Choice xmlns:v="urn:schemas-microsoft-com:vml" Requires="v">
                <p:oleObj spid="_x0000_s25468" name="公式" r:id="rId41" imgW="257405" imgH="381234" progId="Equation.3">
                  <p:embed/>
                </p:oleObj>
              </mc:Choice>
              <mc:Fallback>
                <p:oleObj name="公式" r:id="rId41" imgW="257405" imgH="381234" progId="Equation.3">
                  <p:embed/>
                  <p:pic>
                    <p:nvPicPr>
                      <p:cNvPr id="0" name="Object 45"/>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07950" y="512763"/>
                        <a:ext cx="779463"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862" name="Object 46"/>
          <p:cNvGraphicFramePr>
            <a:graphicFrameLocks noChangeAspect="1"/>
          </p:cNvGraphicFramePr>
          <p:nvPr/>
        </p:nvGraphicFramePr>
        <p:xfrm>
          <a:off x="107950" y="1665288"/>
          <a:ext cx="779463" cy="1104900"/>
        </p:xfrm>
        <a:graphic>
          <a:graphicData uri="http://schemas.openxmlformats.org/presentationml/2006/ole">
            <mc:AlternateContent xmlns:mc="http://schemas.openxmlformats.org/markup-compatibility/2006">
              <mc:Choice xmlns:v="urn:schemas-microsoft-com:vml" Requires="v">
                <p:oleObj spid="_x0000_s25469" name="公式" r:id="rId43" imgW="257405" imgH="381234" progId="Equation.3">
                  <p:embed/>
                </p:oleObj>
              </mc:Choice>
              <mc:Fallback>
                <p:oleObj name="公式" r:id="rId43" imgW="257405" imgH="381234" progId="Equation.3">
                  <p:embed/>
                  <p:pic>
                    <p:nvPicPr>
                      <p:cNvPr id="0" name="Object 46"/>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107950" y="1665288"/>
                        <a:ext cx="779463"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863" name="Object 47"/>
          <p:cNvGraphicFramePr>
            <a:graphicFrameLocks noChangeAspect="1"/>
          </p:cNvGraphicFramePr>
          <p:nvPr/>
        </p:nvGraphicFramePr>
        <p:xfrm>
          <a:off x="107950" y="3970338"/>
          <a:ext cx="779463" cy="1104900"/>
        </p:xfrm>
        <a:graphic>
          <a:graphicData uri="http://schemas.openxmlformats.org/presentationml/2006/ole">
            <mc:AlternateContent xmlns:mc="http://schemas.openxmlformats.org/markup-compatibility/2006">
              <mc:Choice xmlns:v="urn:schemas-microsoft-com:vml" Requires="v">
                <p:oleObj spid="_x0000_s25470" name="公式" r:id="rId45" imgW="257405" imgH="381234" progId="Equation.3">
                  <p:embed/>
                </p:oleObj>
              </mc:Choice>
              <mc:Fallback>
                <p:oleObj name="公式" r:id="rId45" imgW="257405" imgH="381234" progId="Equation.3">
                  <p:embed/>
                  <p:pic>
                    <p:nvPicPr>
                      <p:cNvPr id="0" name="Object 47"/>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107950" y="3970338"/>
                        <a:ext cx="779463"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864" name="Object 48"/>
          <p:cNvGraphicFramePr>
            <a:graphicFrameLocks noChangeAspect="1"/>
          </p:cNvGraphicFramePr>
          <p:nvPr/>
        </p:nvGraphicFramePr>
        <p:xfrm>
          <a:off x="107950" y="2817813"/>
          <a:ext cx="779463" cy="1104900"/>
        </p:xfrm>
        <a:graphic>
          <a:graphicData uri="http://schemas.openxmlformats.org/presentationml/2006/ole">
            <mc:AlternateContent xmlns:mc="http://schemas.openxmlformats.org/markup-compatibility/2006">
              <mc:Choice xmlns:v="urn:schemas-microsoft-com:vml" Requires="v">
                <p:oleObj spid="_x0000_s25471" name="公式" r:id="rId47" imgW="257405" imgH="381234" progId="Equation.3">
                  <p:embed/>
                </p:oleObj>
              </mc:Choice>
              <mc:Fallback>
                <p:oleObj name="公式" r:id="rId47" imgW="257405" imgH="381234" progId="Equation.3">
                  <p:embed/>
                  <p:pic>
                    <p:nvPicPr>
                      <p:cNvPr id="0" name="Object 48"/>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107950" y="2817813"/>
                        <a:ext cx="779463"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6" name="Group 309"/>
          <p:cNvGrpSpPr>
            <a:grpSpLocks/>
          </p:cNvGrpSpPr>
          <p:nvPr/>
        </p:nvGrpSpPr>
        <p:grpSpPr bwMode="auto">
          <a:xfrm>
            <a:off x="3035300" y="760413"/>
            <a:ext cx="2074863" cy="2000250"/>
            <a:chOff x="2072" y="1172"/>
            <a:chExt cx="1307" cy="1260"/>
          </a:xfrm>
        </p:grpSpPr>
        <p:sp>
          <p:nvSpPr>
            <p:cNvPr id="24660" name="Line 118"/>
            <p:cNvSpPr>
              <a:spLocks noChangeShapeType="1"/>
            </p:cNvSpPr>
            <p:nvPr/>
          </p:nvSpPr>
          <p:spPr bwMode="auto">
            <a:xfrm>
              <a:off x="2472" y="1207"/>
              <a:ext cx="862" cy="726"/>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4661" name="Line 119"/>
            <p:cNvSpPr>
              <a:spLocks noChangeShapeType="1"/>
            </p:cNvSpPr>
            <p:nvPr/>
          </p:nvSpPr>
          <p:spPr bwMode="auto">
            <a:xfrm>
              <a:off x="2472" y="1570"/>
              <a:ext cx="862" cy="726"/>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4662" name="Line 120"/>
            <p:cNvSpPr>
              <a:spLocks noChangeShapeType="1"/>
            </p:cNvSpPr>
            <p:nvPr/>
          </p:nvSpPr>
          <p:spPr bwMode="auto">
            <a:xfrm flipV="1">
              <a:off x="2472" y="1207"/>
              <a:ext cx="862" cy="726"/>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4663" name="Line 123"/>
            <p:cNvSpPr>
              <a:spLocks noChangeShapeType="1"/>
            </p:cNvSpPr>
            <p:nvPr/>
          </p:nvSpPr>
          <p:spPr bwMode="auto">
            <a:xfrm flipV="1">
              <a:off x="2472" y="1570"/>
              <a:ext cx="862" cy="726"/>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4664" name="Object 130"/>
            <p:cNvGraphicFramePr>
              <a:graphicFrameLocks noChangeAspect="1"/>
            </p:cNvGraphicFramePr>
            <p:nvPr/>
          </p:nvGraphicFramePr>
          <p:xfrm>
            <a:off x="2080" y="1654"/>
            <a:ext cx="286" cy="301"/>
          </p:xfrm>
          <a:graphic>
            <a:graphicData uri="http://schemas.openxmlformats.org/presentationml/2006/ole">
              <mc:AlternateContent xmlns:mc="http://schemas.openxmlformats.org/markup-compatibility/2006">
                <mc:Choice xmlns:v="urn:schemas-microsoft-com:vml" Requires="v">
                  <p:oleObj spid="_x0000_s25472" name="公式" r:id="rId49" imgW="180841" imgH="190383" progId="Equation.3">
                    <p:embed/>
                  </p:oleObj>
                </mc:Choice>
                <mc:Fallback>
                  <p:oleObj name="公式" r:id="rId49" imgW="180841" imgH="190383" progId="Equation.3">
                    <p:embed/>
                    <p:pic>
                      <p:nvPicPr>
                        <p:cNvPr id="0" name="Object 130"/>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2080" y="1654"/>
                          <a:ext cx="286"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65" name="Object 131"/>
            <p:cNvGraphicFramePr>
              <a:graphicFrameLocks noChangeAspect="1"/>
            </p:cNvGraphicFramePr>
            <p:nvPr/>
          </p:nvGraphicFramePr>
          <p:xfrm>
            <a:off x="2072" y="2016"/>
            <a:ext cx="302" cy="301"/>
          </p:xfrm>
          <a:graphic>
            <a:graphicData uri="http://schemas.openxmlformats.org/presentationml/2006/ole">
              <mc:AlternateContent xmlns:mc="http://schemas.openxmlformats.org/markup-compatibility/2006">
                <mc:Choice xmlns:v="urn:schemas-microsoft-com:vml" Requires="v">
                  <p:oleObj spid="_x0000_s25473" name="公式" r:id="rId51" imgW="190705" imgH="190383" progId="Equation.3">
                    <p:embed/>
                  </p:oleObj>
                </mc:Choice>
                <mc:Fallback>
                  <p:oleObj name="公式" r:id="rId51" imgW="190705" imgH="190383" progId="Equation.3">
                    <p:embed/>
                    <p:pic>
                      <p:nvPicPr>
                        <p:cNvPr id="0" name="Object 131"/>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2072" y="2016"/>
                          <a:ext cx="302"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4666" name="Group 151"/>
            <p:cNvGrpSpPr>
              <a:grpSpLocks/>
            </p:cNvGrpSpPr>
            <p:nvPr/>
          </p:nvGrpSpPr>
          <p:grpSpPr bwMode="auto">
            <a:xfrm>
              <a:off x="3308" y="1172"/>
              <a:ext cx="71" cy="431"/>
              <a:chOff x="3308" y="1172"/>
              <a:chExt cx="71" cy="431"/>
            </a:xfrm>
          </p:grpSpPr>
          <p:sp>
            <p:nvSpPr>
              <p:cNvPr id="24672" name="Oval 141"/>
              <p:cNvSpPr>
                <a:spLocks noChangeArrowheads="1"/>
              </p:cNvSpPr>
              <p:nvPr/>
            </p:nvSpPr>
            <p:spPr bwMode="auto">
              <a:xfrm>
                <a:off x="3308" y="1172"/>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24673" name="Oval 142"/>
              <p:cNvSpPr>
                <a:spLocks noChangeArrowheads="1"/>
              </p:cNvSpPr>
              <p:nvPr/>
            </p:nvSpPr>
            <p:spPr bwMode="auto">
              <a:xfrm>
                <a:off x="3311" y="153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sp>
          <p:nvSpPr>
            <p:cNvPr id="24667" name="Oval 143"/>
            <p:cNvSpPr>
              <a:spLocks noChangeArrowheads="1"/>
            </p:cNvSpPr>
            <p:nvPr/>
          </p:nvSpPr>
          <p:spPr bwMode="auto">
            <a:xfrm>
              <a:off x="3311" y="2251"/>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24668" name="Oval 144"/>
            <p:cNvSpPr>
              <a:spLocks noChangeArrowheads="1"/>
            </p:cNvSpPr>
            <p:nvPr/>
          </p:nvSpPr>
          <p:spPr bwMode="auto">
            <a:xfrm>
              <a:off x="3311" y="1898"/>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nvGrpSpPr>
            <p:cNvPr id="24669" name="Group 226"/>
            <p:cNvGrpSpPr>
              <a:grpSpLocks/>
            </p:cNvGrpSpPr>
            <p:nvPr/>
          </p:nvGrpSpPr>
          <p:grpSpPr bwMode="auto">
            <a:xfrm>
              <a:off x="3107" y="1933"/>
              <a:ext cx="197" cy="499"/>
              <a:chOff x="5057" y="164"/>
              <a:chExt cx="197" cy="499"/>
            </a:xfrm>
          </p:grpSpPr>
          <p:graphicFrame>
            <p:nvGraphicFramePr>
              <p:cNvPr id="24670" name="Object 227"/>
              <p:cNvGraphicFramePr>
                <a:graphicFrameLocks noChangeAspect="1"/>
              </p:cNvGraphicFramePr>
              <p:nvPr/>
            </p:nvGraphicFramePr>
            <p:xfrm>
              <a:off x="5057" y="164"/>
              <a:ext cx="197" cy="150"/>
            </p:xfrm>
            <a:graphic>
              <a:graphicData uri="http://schemas.openxmlformats.org/presentationml/2006/ole">
                <mc:AlternateContent xmlns:mc="http://schemas.openxmlformats.org/markup-compatibility/2006">
                  <mc:Choice xmlns:v="urn:schemas-microsoft-com:vml" Requires="v">
                    <p:oleObj spid="_x0000_s25474" name="公式" r:id="rId53" imgW="171447" imgH="114417" progId="Equation.3">
                      <p:embed/>
                    </p:oleObj>
                  </mc:Choice>
                  <mc:Fallback>
                    <p:oleObj name="公式" r:id="rId53" imgW="171447" imgH="114417" progId="Equation.3">
                      <p:embed/>
                      <p:pic>
                        <p:nvPicPr>
                          <p:cNvPr id="0" name="Object 227"/>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5057" y="164"/>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71" name="Object 228"/>
              <p:cNvGraphicFramePr>
                <a:graphicFrameLocks noChangeAspect="1"/>
              </p:cNvGraphicFramePr>
              <p:nvPr/>
            </p:nvGraphicFramePr>
            <p:xfrm>
              <a:off x="5057" y="513"/>
              <a:ext cx="197" cy="150"/>
            </p:xfrm>
            <a:graphic>
              <a:graphicData uri="http://schemas.openxmlformats.org/presentationml/2006/ole">
                <mc:AlternateContent xmlns:mc="http://schemas.openxmlformats.org/markup-compatibility/2006">
                  <mc:Choice xmlns:v="urn:schemas-microsoft-com:vml" Requires="v">
                    <p:oleObj spid="_x0000_s25475" name="公式" r:id="rId55" imgW="171447" imgH="114417" progId="Equation.3">
                      <p:embed/>
                    </p:oleObj>
                  </mc:Choice>
                  <mc:Fallback>
                    <p:oleObj name="公式" r:id="rId55" imgW="171447" imgH="114417" progId="Equation.3">
                      <p:embed/>
                      <p:pic>
                        <p:nvPicPr>
                          <p:cNvPr id="0" name="Object 228"/>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5057" y="513"/>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24" name="Group 310"/>
          <p:cNvGrpSpPr>
            <a:grpSpLocks/>
          </p:cNvGrpSpPr>
          <p:nvPr/>
        </p:nvGrpSpPr>
        <p:grpSpPr bwMode="auto">
          <a:xfrm>
            <a:off x="3036888" y="3048000"/>
            <a:ext cx="2074862" cy="2000250"/>
            <a:chOff x="2072" y="2624"/>
            <a:chExt cx="1307" cy="1260"/>
          </a:xfrm>
        </p:grpSpPr>
        <p:sp>
          <p:nvSpPr>
            <p:cNvPr id="24647" name="Line 124"/>
            <p:cNvSpPr>
              <a:spLocks noChangeShapeType="1"/>
            </p:cNvSpPr>
            <p:nvPr/>
          </p:nvSpPr>
          <p:spPr bwMode="auto">
            <a:xfrm>
              <a:off x="2472" y="2659"/>
              <a:ext cx="862" cy="726"/>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4648" name="Line 125"/>
            <p:cNvSpPr>
              <a:spLocks noChangeShapeType="1"/>
            </p:cNvSpPr>
            <p:nvPr/>
          </p:nvSpPr>
          <p:spPr bwMode="auto">
            <a:xfrm>
              <a:off x="2472" y="3022"/>
              <a:ext cx="862" cy="726"/>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4649" name="Line 126"/>
            <p:cNvSpPr>
              <a:spLocks noChangeShapeType="1"/>
            </p:cNvSpPr>
            <p:nvPr/>
          </p:nvSpPr>
          <p:spPr bwMode="auto">
            <a:xfrm flipV="1">
              <a:off x="2472" y="2659"/>
              <a:ext cx="862" cy="726"/>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4650" name="Line 127"/>
            <p:cNvSpPr>
              <a:spLocks noChangeShapeType="1"/>
            </p:cNvSpPr>
            <p:nvPr/>
          </p:nvSpPr>
          <p:spPr bwMode="auto">
            <a:xfrm flipV="1">
              <a:off x="2472" y="3022"/>
              <a:ext cx="862" cy="726"/>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4651" name="Object 128"/>
            <p:cNvGraphicFramePr>
              <a:graphicFrameLocks noChangeAspect="1"/>
            </p:cNvGraphicFramePr>
            <p:nvPr/>
          </p:nvGraphicFramePr>
          <p:xfrm>
            <a:off x="2080" y="3105"/>
            <a:ext cx="286" cy="301"/>
          </p:xfrm>
          <a:graphic>
            <a:graphicData uri="http://schemas.openxmlformats.org/presentationml/2006/ole">
              <mc:AlternateContent xmlns:mc="http://schemas.openxmlformats.org/markup-compatibility/2006">
                <mc:Choice xmlns:v="urn:schemas-microsoft-com:vml" Requires="v">
                  <p:oleObj spid="_x0000_s25476" name="公式" r:id="rId57" imgW="180841" imgH="190383" progId="Equation.3">
                    <p:embed/>
                  </p:oleObj>
                </mc:Choice>
                <mc:Fallback>
                  <p:oleObj name="公式" r:id="rId57" imgW="180841" imgH="190383" progId="Equation.3">
                    <p:embed/>
                    <p:pic>
                      <p:nvPicPr>
                        <p:cNvPr id="0" name="Object 128"/>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2080" y="3105"/>
                          <a:ext cx="286"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52" name="Object 129"/>
            <p:cNvGraphicFramePr>
              <a:graphicFrameLocks noChangeAspect="1"/>
            </p:cNvGraphicFramePr>
            <p:nvPr/>
          </p:nvGraphicFramePr>
          <p:xfrm>
            <a:off x="2072" y="3467"/>
            <a:ext cx="302" cy="301"/>
          </p:xfrm>
          <a:graphic>
            <a:graphicData uri="http://schemas.openxmlformats.org/presentationml/2006/ole">
              <mc:AlternateContent xmlns:mc="http://schemas.openxmlformats.org/markup-compatibility/2006">
                <mc:Choice xmlns:v="urn:schemas-microsoft-com:vml" Requires="v">
                  <p:oleObj spid="_x0000_s25477" name="公式" r:id="rId59" imgW="190705" imgH="190383" progId="Equation.3">
                    <p:embed/>
                  </p:oleObj>
                </mc:Choice>
                <mc:Fallback>
                  <p:oleObj name="公式" r:id="rId59" imgW="190705" imgH="190383" progId="Equation.3">
                    <p:embed/>
                    <p:pic>
                      <p:nvPicPr>
                        <p:cNvPr id="0" name="Object 129"/>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2072" y="3467"/>
                          <a:ext cx="302"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653" name="Oval 147"/>
            <p:cNvSpPr>
              <a:spLocks noChangeArrowheads="1"/>
            </p:cNvSpPr>
            <p:nvPr/>
          </p:nvSpPr>
          <p:spPr bwMode="auto">
            <a:xfrm>
              <a:off x="3308" y="2624"/>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24654" name="Oval 148"/>
            <p:cNvSpPr>
              <a:spLocks noChangeArrowheads="1"/>
            </p:cNvSpPr>
            <p:nvPr/>
          </p:nvSpPr>
          <p:spPr bwMode="auto">
            <a:xfrm>
              <a:off x="3311" y="2987"/>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24655" name="Oval 149"/>
            <p:cNvSpPr>
              <a:spLocks noChangeArrowheads="1"/>
            </p:cNvSpPr>
            <p:nvPr/>
          </p:nvSpPr>
          <p:spPr bwMode="auto">
            <a:xfrm>
              <a:off x="3311" y="3703"/>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24656" name="Oval 150"/>
            <p:cNvSpPr>
              <a:spLocks noChangeArrowheads="1"/>
            </p:cNvSpPr>
            <p:nvPr/>
          </p:nvSpPr>
          <p:spPr bwMode="auto">
            <a:xfrm>
              <a:off x="3311" y="3350"/>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nvGrpSpPr>
            <p:cNvPr id="24657" name="Group 223"/>
            <p:cNvGrpSpPr>
              <a:grpSpLocks/>
            </p:cNvGrpSpPr>
            <p:nvPr/>
          </p:nvGrpSpPr>
          <p:grpSpPr bwMode="auto">
            <a:xfrm>
              <a:off x="3091" y="3385"/>
              <a:ext cx="197" cy="499"/>
              <a:chOff x="5057" y="164"/>
              <a:chExt cx="197" cy="499"/>
            </a:xfrm>
          </p:grpSpPr>
          <p:graphicFrame>
            <p:nvGraphicFramePr>
              <p:cNvPr id="24658" name="Object 224"/>
              <p:cNvGraphicFramePr>
                <a:graphicFrameLocks noChangeAspect="1"/>
              </p:cNvGraphicFramePr>
              <p:nvPr/>
            </p:nvGraphicFramePr>
            <p:xfrm>
              <a:off x="5057" y="164"/>
              <a:ext cx="197" cy="150"/>
            </p:xfrm>
            <a:graphic>
              <a:graphicData uri="http://schemas.openxmlformats.org/presentationml/2006/ole">
                <mc:AlternateContent xmlns:mc="http://schemas.openxmlformats.org/markup-compatibility/2006">
                  <mc:Choice xmlns:v="urn:schemas-microsoft-com:vml" Requires="v">
                    <p:oleObj spid="_x0000_s25478" name="公式" r:id="rId61" imgW="171447" imgH="114417" progId="Equation.3">
                      <p:embed/>
                    </p:oleObj>
                  </mc:Choice>
                  <mc:Fallback>
                    <p:oleObj name="公式" r:id="rId61" imgW="171447" imgH="114417" progId="Equation.3">
                      <p:embed/>
                      <p:pic>
                        <p:nvPicPr>
                          <p:cNvPr id="0" name="Object 224"/>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5057" y="164"/>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59" name="Object 225"/>
              <p:cNvGraphicFramePr>
                <a:graphicFrameLocks noChangeAspect="1"/>
              </p:cNvGraphicFramePr>
              <p:nvPr/>
            </p:nvGraphicFramePr>
            <p:xfrm>
              <a:off x="5057" y="513"/>
              <a:ext cx="197" cy="150"/>
            </p:xfrm>
            <a:graphic>
              <a:graphicData uri="http://schemas.openxmlformats.org/presentationml/2006/ole">
                <mc:AlternateContent xmlns:mc="http://schemas.openxmlformats.org/markup-compatibility/2006">
                  <mc:Choice xmlns:v="urn:schemas-microsoft-com:vml" Requires="v">
                    <p:oleObj spid="_x0000_s25479" name="公式" r:id="rId63" imgW="171447" imgH="114417" progId="Equation.3">
                      <p:embed/>
                    </p:oleObj>
                  </mc:Choice>
                  <mc:Fallback>
                    <p:oleObj name="公式" r:id="rId63" imgW="171447" imgH="114417" progId="Equation.3">
                      <p:embed/>
                      <p:pic>
                        <p:nvPicPr>
                          <p:cNvPr id="0" name="Object 225"/>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5057" y="513"/>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29" name="Group 306"/>
          <p:cNvGrpSpPr>
            <a:grpSpLocks/>
          </p:cNvGrpSpPr>
          <p:nvPr/>
        </p:nvGrpSpPr>
        <p:grpSpPr bwMode="auto">
          <a:xfrm>
            <a:off x="960438" y="1897063"/>
            <a:ext cx="1847850" cy="957262"/>
            <a:chOff x="673" y="1888"/>
            <a:chExt cx="1164" cy="603"/>
          </a:xfrm>
        </p:grpSpPr>
        <p:grpSp>
          <p:nvGrpSpPr>
            <p:cNvPr id="24639" name="Group 155"/>
            <p:cNvGrpSpPr>
              <a:grpSpLocks/>
            </p:cNvGrpSpPr>
            <p:nvPr/>
          </p:nvGrpSpPr>
          <p:grpSpPr bwMode="auto">
            <a:xfrm>
              <a:off x="1766" y="1888"/>
              <a:ext cx="71" cy="431"/>
              <a:chOff x="3308" y="1172"/>
              <a:chExt cx="71" cy="431"/>
            </a:xfrm>
          </p:grpSpPr>
          <p:sp>
            <p:nvSpPr>
              <p:cNvPr id="24645" name="Oval 156"/>
              <p:cNvSpPr>
                <a:spLocks noChangeArrowheads="1"/>
              </p:cNvSpPr>
              <p:nvPr/>
            </p:nvSpPr>
            <p:spPr bwMode="auto">
              <a:xfrm>
                <a:off x="3308" y="1172"/>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24646" name="Oval 157"/>
              <p:cNvSpPr>
                <a:spLocks noChangeArrowheads="1"/>
              </p:cNvSpPr>
              <p:nvPr/>
            </p:nvSpPr>
            <p:spPr bwMode="auto">
              <a:xfrm>
                <a:off x="3311" y="153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grpSp>
          <p:nvGrpSpPr>
            <p:cNvPr id="24640" name="Group 165"/>
            <p:cNvGrpSpPr>
              <a:grpSpLocks/>
            </p:cNvGrpSpPr>
            <p:nvPr/>
          </p:nvGrpSpPr>
          <p:grpSpPr bwMode="auto">
            <a:xfrm>
              <a:off x="975" y="1933"/>
              <a:ext cx="816" cy="363"/>
              <a:chOff x="975" y="1933"/>
              <a:chExt cx="816" cy="363"/>
            </a:xfrm>
          </p:grpSpPr>
          <p:sp>
            <p:nvSpPr>
              <p:cNvPr id="24643" name="Line 134"/>
              <p:cNvSpPr>
                <a:spLocks noChangeShapeType="1"/>
              </p:cNvSpPr>
              <p:nvPr/>
            </p:nvSpPr>
            <p:spPr bwMode="auto">
              <a:xfrm>
                <a:off x="975" y="1933"/>
                <a:ext cx="816" cy="363"/>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4644" name="Line 164"/>
              <p:cNvSpPr>
                <a:spLocks noChangeShapeType="1"/>
              </p:cNvSpPr>
              <p:nvPr/>
            </p:nvSpPr>
            <p:spPr bwMode="auto">
              <a:xfrm flipV="1">
                <a:off x="975" y="1933"/>
                <a:ext cx="816" cy="363"/>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24641" name="Object 218"/>
            <p:cNvGraphicFramePr>
              <a:graphicFrameLocks noChangeAspect="1"/>
            </p:cNvGraphicFramePr>
            <p:nvPr/>
          </p:nvGraphicFramePr>
          <p:xfrm>
            <a:off x="1519" y="2341"/>
            <a:ext cx="197" cy="150"/>
          </p:xfrm>
          <a:graphic>
            <a:graphicData uri="http://schemas.openxmlformats.org/presentationml/2006/ole">
              <mc:AlternateContent xmlns:mc="http://schemas.openxmlformats.org/markup-compatibility/2006">
                <mc:Choice xmlns:v="urn:schemas-microsoft-com:vml" Requires="v">
                  <p:oleObj spid="_x0000_s25480" name="公式" r:id="rId65" imgW="171447" imgH="114417" progId="Equation.3">
                    <p:embed/>
                  </p:oleObj>
                </mc:Choice>
                <mc:Fallback>
                  <p:oleObj name="公式" r:id="rId65" imgW="171447" imgH="114417" progId="Equation.3">
                    <p:embed/>
                    <p:pic>
                      <p:nvPicPr>
                        <p:cNvPr id="0" name="Object 218"/>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1519" y="2341"/>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42" name="Object 232"/>
            <p:cNvGraphicFramePr>
              <a:graphicFrameLocks noChangeAspect="1"/>
            </p:cNvGraphicFramePr>
            <p:nvPr/>
          </p:nvGraphicFramePr>
          <p:xfrm>
            <a:off x="673" y="1971"/>
            <a:ext cx="286" cy="301"/>
          </p:xfrm>
          <a:graphic>
            <a:graphicData uri="http://schemas.openxmlformats.org/presentationml/2006/ole">
              <mc:AlternateContent xmlns:mc="http://schemas.openxmlformats.org/markup-compatibility/2006">
                <mc:Choice xmlns:v="urn:schemas-microsoft-com:vml" Requires="v">
                  <p:oleObj spid="_x0000_s25481" name="公式" r:id="rId67" imgW="180841" imgH="190383" progId="Equation.3">
                    <p:embed/>
                  </p:oleObj>
                </mc:Choice>
                <mc:Fallback>
                  <p:oleObj name="公式" r:id="rId67" imgW="180841" imgH="190383" progId="Equation.3">
                    <p:embed/>
                    <p:pic>
                      <p:nvPicPr>
                        <p:cNvPr id="0" name="Object 232"/>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673" y="1971"/>
                          <a:ext cx="286"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9216" name="Group 307"/>
          <p:cNvGrpSpPr>
            <a:grpSpLocks/>
          </p:cNvGrpSpPr>
          <p:nvPr/>
        </p:nvGrpSpPr>
        <p:grpSpPr bwMode="auto">
          <a:xfrm>
            <a:off x="960438" y="3048000"/>
            <a:ext cx="1847850" cy="935038"/>
            <a:chOff x="673" y="2614"/>
            <a:chExt cx="1164" cy="589"/>
          </a:xfrm>
        </p:grpSpPr>
        <p:grpSp>
          <p:nvGrpSpPr>
            <p:cNvPr id="24631" name="Group 158"/>
            <p:cNvGrpSpPr>
              <a:grpSpLocks/>
            </p:cNvGrpSpPr>
            <p:nvPr/>
          </p:nvGrpSpPr>
          <p:grpSpPr bwMode="auto">
            <a:xfrm>
              <a:off x="1766" y="2614"/>
              <a:ext cx="71" cy="431"/>
              <a:chOff x="3308" y="1172"/>
              <a:chExt cx="71" cy="431"/>
            </a:xfrm>
          </p:grpSpPr>
          <p:sp>
            <p:nvSpPr>
              <p:cNvPr id="24637" name="Oval 159"/>
              <p:cNvSpPr>
                <a:spLocks noChangeArrowheads="1"/>
              </p:cNvSpPr>
              <p:nvPr/>
            </p:nvSpPr>
            <p:spPr bwMode="auto">
              <a:xfrm>
                <a:off x="3308" y="1172"/>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24638" name="Oval 160"/>
              <p:cNvSpPr>
                <a:spLocks noChangeArrowheads="1"/>
              </p:cNvSpPr>
              <p:nvPr/>
            </p:nvSpPr>
            <p:spPr bwMode="auto">
              <a:xfrm>
                <a:off x="3311" y="153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grpSp>
          <p:nvGrpSpPr>
            <p:cNvPr id="24632" name="Group 166"/>
            <p:cNvGrpSpPr>
              <a:grpSpLocks/>
            </p:cNvGrpSpPr>
            <p:nvPr/>
          </p:nvGrpSpPr>
          <p:grpSpPr bwMode="auto">
            <a:xfrm>
              <a:off x="975" y="2659"/>
              <a:ext cx="816" cy="363"/>
              <a:chOff x="975" y="1933"/>
              <a:chExt cx="816" cy="363"/>
            </a:xfrm>
          </p:grpSpPr>
          <p:sp>
            <p:nvSpPr>
              <p:cNvPr id="24635" name="Line 167"/>
              <p:cNvSpPr>
                <a:spLocks noChangeShapeType="1"/>
              </p:cNvSpPr>
              <p:nvPr/>
            </p:nvSpPr>
            <p:spPr bwMode="auto">
              <a:xfrm>
                <a:off x="975" y="1933"/>
                <a:ext cx="816" cy="363"/>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4636" name="Line 168"/>
              <p:cNvSpPr>
                <a:spLocks noChangeShapeType="1"/>
              </p:cNvSpPr>
              <p:nvPr/>
            </p:nvSpPr>
            <p:spPr bwMode="auto">
              <a:xfrm flipV="1">
                <a:off x="975" y="1933"/>
                <a:ext cx="816" cy="363"/>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24633" name="Object 229"/>
            <p:cNvGraphicFramePr>
              <a:graphicFrameLocks noChangeAspect="1"/>
            </p:cNvGraphicFramePr>
            <p:nvPr/>
          </p:nvGraphicFramePr>
          <p:xfrm>
            <a:off x="1519" y="3053"/>
            <a:ext cx="197" cy="150"/>
          </p:xfrm>
          <a:graphic>
            <a:graphicData uri="http://schemas.openxmlformats.org/presentationml/2006/ole">
              <mc:AlternateContent xmlns:mc="http://schemas.openxmlformats.org/markup-compatibility/2006">
                <mc:Choice xmlns:v="urn:schemas-microsoft-com:vml" Requires="v">
                  <p:oleObj spid="_x0000_s25482" name="公式" r:id="rId69" imgW="171447" imgH="114417" progId="Equation.3">
                    <p:embed/>
                  </p:oleObj>
                </mc:Choice>
                <mc:Fallback>
                  <p:oleObj name="公式" r:id="rId69" imgW="171447" imgH="114417" progId="Equation.3">
                    <p:embed/>
                    <p:pic>
                      <p:nvPicPr>
                        <p:cNvPr id="0" name="Object 229"/>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1519" y="3053"/>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34" name="Object 233"/>
            <p:cNvGraphicFramePr>
              <a:graphicFrameLocks noChangeAspect="1"/>
            </p:cNvGraphicFramePr>
            <p:nvPr/>
          </p:nvGraphicFramePr>
          <p:xfrm>
            <a:off x="673" y="2696"/>
            <a:ext cx="286" cy="301"/>
          </p:xfrm>
          <a:graphic>
            <a:graphicData uri="http://schemas.openxmlformats.org/presentationml/2006/ole">
              <mc:AlternateContent xmlns:mc="http://schemas.openxmlformats.org/markup-compatibility/2006">
                <mc:Choice xmlns:v="urn:schemas-microsoft-com:vml" Requires="v">
                  <p:oleObj spid="_x0000_s25483" name="公式" r:id="rId71" imgW="180841" imgH="190383" progId="Equation.3">
                    <p:embed/>
                  </p:oleObj>
                </mc:Choice>
                <mc:Fallback>
                  <p:oleObj name="公式" r:id="rId71" imgW="180841" imgH="190383" progId="Equation.3">
                    <p:embed/>
                    <p:pic>
                      <p:nvPicPr>
                        <p:cNvPr id="0" name="Object 233"/>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673" y="2696"/>
                          <a:ext cx="286"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9260" name="Group 308"/>
          <p:cNvGrpSpPr>
            <a:grpSpLocks/>
          </p:cNvGrpSpPr>
          <p:nvPr/>
        </p:nvGrpSpPr>
        <p:grpSpPr bwMode="auto">
          <a:xfrm>
            <a:off x="958850" y="4221163"/>
            <a:ext cx="1847850" cy="915987"/>
            <a:chOff x="673" y="3352"/>
            <a:chExt cx="1164" cy="577"/>
          </a:xfrm>
        </p:grpSpPr>
        <p:grpSp>
          <p:nvGrpSpPr>
            <p:cNvPr id="24623" name="Group 161"/>
            <p:cNvGrpSpPr>
              <a:grpSpLocks/>
            </p:cNvGrpSpPr>
            <p:nvPr/>
          </p:nvGrpSpPr>
          <p:grpSpPr bwMode="auto">
            <a:xfrm>
              <a:off x="1766" y="3352"/>
              <a:ext cx="71" cy="431"/>
              <a:chOff x="3308" y="1172"/>
              <a:chExt cx="71" cy="431"/>
            </a:xfrm>
          </p:grpSpPr>
          <p:sp>
            <p:nvSpPr>
              <p:cNvPr id="24629" name="Oval 162"/>
              <p:cNvSpPr>
                <a:spLocks noChangeArrowheads="1"/>
              </p:cNvSpPr>
              <p:nvPr/>
            </p:nvSpPr>
            <p:spPr bwMode="auto">
              <a:xfrm>
                <a:off x="3308" y="1172"/>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24630" name="Oval 163"/>
              <p:cNvSpPr>
                <a:spLocks noChangeArrowheads="1"/>
              </p:cNvSpPr>
              <p:nvPr/>
            </p:nvSpPr>
            <p:spPr bwMode="auto">
              <a:xfrm>
                <a:off x="3311" y="153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grpSp>
          <p:nvGrpSpPr>
            <p:cNvPr id="24624" name="Group 169"/>
            <p:cNvGrpSpPr>
              <a:grpSpLocks/>
            </p:cNvGrpSpPr>
            <p:nvPr/>
          </p:nvGrpSpPr>
          <p:grpSpPr bwMode="auto">
            <a:xfrm>
              <a:off x="975" y="3385"/>
              <a:ext cx="816" cy="363"/>
              <a:chOff x="975" y="1933"/>
              <a:chExt cx="816" cy="363"/>
            </a:xfrm>
          </p:grpSpPr>
          <p:sp>
            <p:nvSpPr>
              <p:cNvPr id="24627" name="Line 170"/>
              <p:cNvSpPr>
                <a:spLocks noChangeShapeType="1"/>
              </p:cNvSpPr>
              <p:nvPr/>
            </p:nvSpPr>
            <p:spPr bwMode="auto">
              <a:xfrm>
                <a:off x="975" y="1933"/>
                <a:ext cx="816" cy="363"/>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4628" name="Line 171"/>
              <p:cNvSpPr>
                <a:spLocks noChangeShapeType="1"/>
              </p:cNvSpPr>
              <p:nvPr/>
            </p:nvSpPr>
            <p:spPr bwMode="auto">
              <a:xfrm flipV="1">
                <a:off x="975" y="1933"/>
                <a:ext cx="816" cy="363"/>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24625" name="Object 230"/>
            <p:cNvGraphicFramePr>
              <a:graphicFrameLocks noChangeAspect="1"/>
            </p:cNvGraphicFramePr>
            <p:nvPr/>
          </p:nvGraphicFramePr>
          <p:xfrm>
            <a:off x="1519" y="3779"/>
            <a:ext cx="197" cy="150"/>
          </p:xfrm>
          <a:graphic>
            <a:graphicData uri="http://schemas.openxmlformats.org/presentationml/2006/ole">
              <mc:AlternateContent xmlns:mc="http://schemas.openxmlformats.org/markup-compatibility/2006">
                <mc:Choice xmlns:v="urn:schemas-microsoft-com:vml" Requires="v">
                  <p:oleObj spid="_x0000_s25484" name="公式" r:id="rId73" imgW="171447" imgH="114417" progId="Equation.3">
                    <p:embed/>
                  </p:oleObj>
                </mc:Choice>
                <mc:Fallback>
                  <p:oleObj name="公式" r:id="rId73" imgW="171447" imgH="114417" progId="Equation.3">
                    <p:embed/>
                    <p:pic>
                      <p:nvPicPr>
                        <p:cNvPr id="0" name="Object 230"/>
                        <p:cNvPicPr>
                          <a:picLocks noChangeAspect="1" noChangeArrowheads="1"/>
                        </p:cNvPicPr>
                        <p:nvPr/>
                      </p:nvPicPr>
                      <p:blipFill>
                        <a:blip r:embed="rId74">
                          <a:extLst>
                            <a:ext uri="{28A0092B-C50C-407E-A947-70E740481C1C}">
                              <a14:useLocalDpi xmlns:a14="http://schemas.microsoft.com/office/drawing/2010/main" val="0"/>
                            </a:ext>
                          </a:extLst>
                        </a:blip>
                        <a:srcRect/>
                        <a:stretch>
                          <a:fillRect/>
                        </a:stretch>
                      </p:blipFill>
                      <p:spPr bwMode="auto">
                        <a:xfrm>
                          <a:off x="1519" y="3779"/>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26" name="Object 234"/>
            <p:cNvGraphicFramePr>
              <a:graphicFrameLocks noChangeAspect="1"/>
            </p:cNvGraphicFramePr>
            <p:nvPr/>
          </p:nvGraphicFramePr>
          <p:xfrm>
            <a:off x="673" y="3422"/>
            <a:ext cx="286" cy="301"/>
          </p:xfrm>
          <a:graphic>
            <a:graphicData uri="http://schemas.openxmlformats.org/presentationml/2006/ole">
              <mc:AlternateContent xmlns:mc="http://schemas.openxmlformats.org/markup-compatibility/2006">
                <mc:Choice xmlns:v="urn:schemas-microsoft-com:vml" Requires="v">
                  <p:oleObj spid="_x0000_s25485" name="公式" r:id="rId75" imgW="180841" imgH="190383" progId="Equation.3">
                    <p:embed/>
                  </p:oleObj>
                </mc:Choice>
                <mc:Fallback>
                  <p:oleObj name="公式" r:id="rId75" imgW="180841" imgH="190383" progId="Equation.3">
                    <p:embed/>
                    <p:pic>
                      <p:nvPicPr>
                        <p:cNvPr id="0" name="Object 234"/>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a:off x="673" y="3422"/>
                          <a:ext cx="286"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9263" name="Group 305"/>
          <p:cNvGrpSpPr>
            <a:grpSpLocks/>
          </p:cNvGrpSpPr>
          <p:nvPr/>
        </p:nvGrpSpPr>
        <p:grpSpPr bwMode="auto">
          <a:xfrm>
            <a:off x="960438" y="742950"/>
            <a:ext cx="1849437" cy="865188"/>
            <a:chOff x="673" y="1175"/>
            <a:chExt cx="1165" cy="545"/>
          </a:xfrm>
        </p:grpSpPr>
        <p:sp>
          <p:nvSpPr>
            <p:cNvPr id="24616" name="Line 132"/>
            <p:cNvSpPr>
              <a:spLocks noChangeShapeType="1"/>
            </p:cNvSpPr>
            <p:nvPr/>
          </p:nvSpPr>
          <p:spPr bwMode="auto">
            <a:xfrm>
              <a:off x="975" y="1207"/>
              <a:ext cx="816" cy="363"/>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nvGrpSpPr>
            <p:cNvPr id="24617" name="Group 152"/>
            <p:cNvGrpSpPr>
              <a:grpSpLocks/>
            </p:cNvGrpSpPr>
            <p:nvPr/>
          </p:nvGrpSpPr>
          <p:grpSpPr bwMode="auto">
            <a:xfrm>
              <a:off x="1767" y="1175"/>
              <a:ext cx="71" cy="431"/>
              <a:chOff x="3308" y="1172"/>
              <a:chExt cx="71" cy="431"/>
            </a:xfrm>
          </p:grpSpPr>
          <p:sp>
            <p:nvSpPr>
              <p:cNvPr id="24621" name="Oval 153"/>
              <p:cNvSpPr>
                <a:spLocks noChangeArrowheads="1"/>
              </p:cNvSpPr>
              <p:nvPr/>
            </p:nvSpPr>
            <p:spPr bwMode="auto">
              <a:xfrm>
                <a:off x="3308" y="1172"/>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24622" name="Oval 154"/>
              <p:cNvSpPr>
                <a:spLocks noChangeArrowheads="1"/>
              </p:cNvSpPr>
              <p:nvPr/>
            </p:nvSpPr>
            <p:spPr bwMode="auto">
              <a:xfrm>
                <a:off x="3311" y="153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graphicFrame>
          <p:nvGraphicFramePr>
            <p:cNvPr id="24618" name="Object 219"/>
            <p:cNvGraphicFramePr>
              <a:graphicFrameLocks noChangeAspect="1"/>
            </p:cNvGraphicFramePr>
            <p:nvPr/>
          </p:nvGraphicFramePr>
          <p:xfrm>
            <a:off x="1519" y="1570"/>
            <a:ext cx="197" cy="150"/>
          </p:xfrm>
          <a:graphic>
            <a:graphicData uri="http://schemas.openxmlformats.org/presentationml/2006/ole">
              <mc:AlternateContent xmlns:mc="http://schemas.openxmlformats.org/markup-compatibility/2006">
                <mc:Choice xmlns:v="urn:schemas-microsoft-com:vml" Requires="v">
                  <p:oleObj spid="_x0000_s25486" name="公式" r:id="rId77" imgW="171447" imgH="114417" progId="Equation.3">
                    <p:embed/>
                  </p:oleObj>
                </mc:Choice>
                <mc:Fallback>
                  <p:oleObj name="公式" r:id="rId77" imgW="171447" imgH="114417" progId="Equation.3">
                    <p:embed/>
                    <p:pic>
                      <p:nvPicPr>
                        <p:cNvPr id="0" name="Object 219"/>
                        <p:cNvPicPr>
                          <a:picLocks noChangeAspect="1" noChangeArrowheads="1"/>
                        </p:cNvPicPr>
                        <p:nvPr/>
                      </p:nvPicPr>
                      <p:blipFill>
                        <a:blip r:embed="rId78">
                          <a:extLst>
                            <a:ext uri="{28A0092B-C50C-407E-A947-70E740481C1C}">
                              <a14:useLocalDpi xmlns:a14="http://schemas.microsoft.com/office/drawing/2010/main" val="0"/>
                            </a:ext>
                          </a:extLst>
                        </a:blip>
                        <a:srcRect/>
                        <a:stretch>
                          <a:fillRect/>
                        </a:stretch>
                      </p:blipFill>
                      <p:spPr bwMode="auto">
                        <a:xfrm>
                          <a:off x="1519" y="1570"/>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19" name="Object 231"/>
            <p:cNvGraphicFramePr>
              <a:graphicFrameLocks noChangeAspect="1"/>
            </p:cNvGraphicFramePr>
            <p:nvPr/>
          </p:nvGraphicFramePr>
          <p:xfrm>
            <a:off x="673" y="1290"/>
            <a:ext cx="286" cy="301"/>
          </p:xfrm>
          <a:graphic>
            <a:graphicData uri="http://schemas.openxmlformats.org/presentationml/2006/ole">
              <mc:AlternateContent xmlns:mc="http://schemas.openxmlformats.org/markup-compatibility/2006">
                <mc:Choice xmlns:v="urn:schemas-microsoft-com:vml" Requires="v">
                  <p:oleObj spid="_x0000_s25487" name="公式" r:id="rId79" imgW="180841" imgH="190383" progId="Equation.3">
                    <p:embed/>
                  </p:oleObj>
                </mc:Choice>
                <mc:Fallback>
                  <p:oleObj name="公式" r:id="rId79" imgW="180841" imgH="190383" progId="Equation.3">
                    <p:embed/>
                    <p:pic>
                      <p:nvPicPr>
                        <p:cNvPr id="0" name="Object 231"/>
                        <p:cNvPicPr>
                          <a:picLocks noChangeAspect="1" noChangeArrowheads="1"/>
                        </p:cNvPicPr>
                        <p:nvPr/>
                      </p:nvPicPr>
                      <p:blipFill>
                        <a:blip r:embed="rId80">
                          <a:extLst>
                            <a:ext uri="{28A0092B-C50C-407E-A947-70E740481C1C}">
                              <a14:useLocalDpi xmlns:a14="http://schemas.microsoft.com/office/drawing/2010/main" val="0"/>
                            </a:ext>
                          </a:extLst>
                        </a:blip>
                        <a:srcRect/>
                        <a:stretch>
                          <a:fillRect/>
                        </a:stretch>
                      </p:blipFill>
                      <p:spPr bwMode="auto">
                        <a:xfrm>
                          <a:off x="673" y="1290"/>
                          <a:ext cx="286"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620" name="Line 133"/>
            <p:cNvSpPr>
              <a:spLocks noChangeShapeType="1"/>
            </p:cNvSpPr>
            <p:nvPr/>
          </p:nvSpPr>
          <p:spPr bwMode="auto">
            <a:xfrm flipV="1">
              <a:off x="975" y="1207"/>
              <a:ext cx="816" cy="363"/>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34929" name="Group 113"/>
          <p:cNvGrpSpPr>
            <a:grpSpLocks/>
          </p:cNvGrpSpPr>
          <p:nvPr/>
        </p:nvGrpSpPr>
        <p:grpSpPr bwMode="auto">
          <a:xfrm>
            <a:off x="2470150" y="390525"/>
            <a:ext cx="4752975" cy="4824413"/>
            <a:chOff x="1565" y="300"/>
            <a:chExt cx="2994" cy="3039"/>
          </a:xfrm>
        </p:grpSpPr>
        <p:sp>
          <p:nvSpPr>
            <p:cNvPr id="24614" name="Rectangle 114"/>
            <p:cNvSpPr>
              <a:spLocks noChangeArrowheads="1"/>
            </p:cNvSpPr>
            <p:nvPr/>
          </p:nvSpPr>
          <p:spPr bwMode="auto">
            <a:xfrm>
              <a:off x="1565" y="300"/>
              <a:ext cx="2994" cy="3039"/>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24615" name="Text Box 115"/>
            <p:cNvSpPr txBox="1">
              <a:spLocks noChangeArrowheads="1"/>
            </p:cNvSpPr>
            <p:nvPr/>
          </p:nvSpPr>
          <p:spPr bwMode="auto">
            <a:xfrm>
              <a:off x="2562" y="1509"/>
              <a:ext cx="99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a:solidFill>
                    <a:schemeClr val="tx2"/>
                  </a:solidFill>
                  <a:latin typeface="楷体_GB2312" pitchFamily="49" charset="-122"/>
                  <a:ea typeface="楷体_GB2312" pitchFamily="49" charset="-122"/>
                </a:rPr>
                <a:t>8</a:t>
              </a:r>
              <a:r>
                <a:rPr lang="zh-CN" altLang="en-US">
                  <a:solidFill>
                    <a:schemeClr val="tx2"/>
                  </a:solidFill>
                  <a:latin typeface="楷体_GB2312" pitchFamily="49" charset="-122"/>
                  <a:ea typeface="楷体_GB2312" pitchFamily="49" charset="-122"/>
                </a:rPr>
                <a:t>点</a:t>
              </a:r>
              <a:r>
                <a:rPr lang="en-US" altLang="zh-CN">
                  <a:solidFill>
                    <a:schemeClr val="tx2"/>
                  </a:solidFill>
                  <a:latin typeface="楷体_GB2312" pitchFamily="49" charset="-122"/>
                  <a:ea typeface="楷体_GB2312" pitchFamily="49" charset="-122"/>
                </a:rPr>
                <a:t>DFT</a:t>
              </a:r>
            </a:p>
          </p:txBody>
        </p:sp>
      </p:grpSp>
      <p:grpSp>
        <p:nvGrpSpPr>
          <p:cNvPr id="34932" name="Group 116"/>
          <p:cNvGrpSpPr>
            <a:grpSpLocks/>
          </p:cNvGrpSpPr>
          <p:nvPr/>
        </p:nvGrpSpPr>
        <p:grpSpPr bwMode="auto">
          <a:xfrm>
            <a:off x="2187575" y="2824163"/>
            <a:ext cx="2665413" cy="2160587"/>
            <a:chOff x="748" y="423"/>
            <a:chExt cx="1679" cy="1361"/>
          </a:xfrm>
        </p:grpSpPr>
        <p:sp>
          <p:nvSpPr>
            <p:cNvPr id="24612" name="Rectangle 117"/>
            <p:cNvSpPr>
              <a:spLocks noChangeArrowheads="1"/>
            </p:cNvSpPr>
            <p:nvPr/>
          </p:nvSpPr>
          <p:spPr bwMode="auto">
            <a:xfrm>
              <a:off x="748" y="423"/>
              <a:ext cx="1679" cy="1361"/>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24613" name="Text Box 118"/>
            <p:cNvSpPr txBox="1">
              <a:spLocks noChangeArrowheads="1"/>
            </p:cNvSpPr>
            <p:nvPr/>
          </p:nvSpPr>
          <p:spPr bwMode="auto">
            <a:xfrm>
              <a:off x="898" y="930"/>
              <a:ext cx="140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a:solidFill>
                    <a:schemeClr val="tx2"/>
                  </a:solidFill>
                  <a:latin typeface="楷体_GB2312" pitchFamily="49" charset="-122"/>
                  <a:ea typeface="楷体_GB2312" pitchFamily="49" charset="-122"/>
                </a:rPr>
                <a:t>4 </a:t>
              </a:r>
              <a:r>
                <a:rPr lang="zh-CN" altLang="en-US">
                  <a:solidFill>
                    <a:schemeClr val="tx2"/>
                  </a:solidFill>
                  <a:latin typeface="楷体_GB2312" pitchFamily="49" charset="-122"/>
                  <a:ea typeface="楷体_GB2312" pitchFamily="49" charset="-122"/>
                </a:rPr>
                <a:t>点</a:t>
              </a:r>
              <a:r>
                <a:rPr lang="en-US" altLang="zh-CN">
                  <a:solidFill>
                    <a:schemeClr val="tx2"/>
                  </a:solidFill>
                  <a:latin typeface="楷体_GB2312" pitchFamily="49" charset="-122"/>
                  <a:ea typeface="楷体_GB2312" pitchFamily="49" charset="-122"/>
                </a:rPr>
                <a:t>DFT</a:t>
              </a:r>
            </a:p>
          </p:txBody>
        </p:sp>
      </p:grpSp>
      <p:grpSp>
        <p:nvGrpSpPr>
          <p:cNvPr id="34935" name="Group 119"/>
          <p:cNvGrpSpPr>
            <a:grpSpLocks/>
          </p:cNvGrpSpPr>
          <p:nvPr/>
        </p:nvGrpSpPr>
        <p:grpSpPr bwMode="auto">
          <a:xfrm>
            <a:off x="2181225" y="561975"/>
            <a:ext cx="2665413" cy="2160588"/>
            <a:chOff x="748" y="423"/>
            <a:chExt cx="1679" cy="1361"/>
          </a:xfrm>
        </p:grpSpPr>
        <p:sp>
          <p:nvSpPr>
            <p:cNvPr id="24610" name="Rectangle 120"/>
            <p:cNvSpPr>
              <a:spLocks noChangeArrowheads="1"/>
            </p:cNvSpPr>
            <p:nvPr/>
          </p:nvSpPr>
          <p:spPr bwMode="auto">
            <a:xfrm>
              <a:off x="748" y="423"/>
              <a:ext cx="1679" cy="1361"/>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24611" name="Text Box 121"/>
            <p:cNvSpPr txBox="1">
              <a:spLocks noChangeArrowheads="1"/>
            </p:cNvSpPr>
            <p:nvPr/>
          </p:nvSpPr>
          <p:spPr bwMode="auto">
            <a:xfrm>
              <a:off x="898" y="930"/>
              <a:ext cx="140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a:solidFill>
                    <a:schemeClr val="tx2"/>
                  </a:solidFill>
                  <a:latin typeface="楷体_GB2312" pitchFamily="49" charset="-122"/>
                  <a:ea typeface="楷体_GB2312" pitchFamily="49" charset="-122"/>
                </a:rPr>
                <a:t>4 </a:t>
              </a:r>
              <a:r>
                <a:rPr lang="zh-CN" altLang="en-US">
                  <a:solidFill>
                    <a:schemeClr val="tx2"/>
                  </a:solidFill>
                  <a:latin typeface="楷体_GB2312" pitchFamily="49" charset="-122"/>
                  <a:ea typeface="楷体_GB2312" pitchFamily="49" charset="-122"/>
                </a:rPr>
                <a:t>点</a:t>
              </a:r>
              <a:r>
                <a:rPr lang="en-US" altLang="zh-CN">
                  <a:solidFill>
                    <a:schemeClr val="tx2"/>
                  </a:solidFill>
                  <a:latin typeface="楷体_GB2312" pitchFamily="49" charset="-122"/>
                  <a:ea typeface="楷体_GB2312" pitchFamily="49" charset="-122"/>
                </a:rPr>
                <a:t>DFT</a:t>
              </a:r>
            </a:p>
          </p:txBody>
        </p:sp>
      </p:grpSp>
      <p:grpSp>
        <p:nvGrpSpPr>
          <p:cNvPr id="34938" name="Group 122"/>
          <p:cNvGrpSpPr>
            <a:grpSpLocks/>
          </p:cNvGrpSpPr>
          <p:nvPr/>
        </p:nvGrpSpPr>
        <p:grpSpPr bwMode="auto">
          <a:xfrm>
            <a:off x="1204913" y="574675"/>
            <a:ext cx="1655762" cy="1008063"/>
            <a:chOff x="748" y="436"/>
            <a:chExt cx="1043" cy="635"/>
          </a:xfrm>
        </p:grpSpPr>
        <p:sp>
          <p:nvSpPr>
            <p:cNvPr id="24608" name="Rectangle 123"/>
            <p:cNvSpPr>
              <a:spLocks noChangeArrowheads="1"/>
            </p:cNvSpPr>
            <p:nvPr/>
          </p:nvSpPr>
          <p:spPr bwMode="auto">
            <a:xfrm>
              <a:off x="748" y="436"/>
              <a:ext cx="1043" cy="635"/>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24609" name="Text Box 124"/>
            <p:cNvSpPr txBox="1">
              <a:spLocks noChangeArrowheads="1"/>
            </p:cNvSpPr>
            <p:nvPr/>
          </p:nvSpPr>
          <p:spPr bwMode="auto">
            <a:xfrm>
              <a:off x="785" y="602"/>
              <a:ext cx="10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楷体_GB2312" pitchFamily="49" charset="-122"/>
                  <a:ea typeface="楷体_GB2312" pitchFamily="49" charset="-122"/>
                </a:rPr>
                <a:t>2</a:t>
              </a:r>
              <a:r>
                <a:rPr lang="zh-CN" altLang="en-US" sz="2400">
                  <a:solidFill>
                    <a:schemeClr val="tx2"/>
                  </a:solidFill>
                  <a:latin typeface="楷体_GB2312" pitchFamily="49" charset="-122"/>
                  <a:ea typeface="楷体_GB2312" pitchFamily="49" charset="-122"/>
                </a:rPr>
                <a:t>点</a:t>
              </a:r>
              <a:r>
                <a:rPr lang="en-US" altLang="zh-CN" sz="2400">
                  <a:solidFill>
                    <a:schemeClr val="tx2"/>
                  </a:solidFill>
                  <a:latin typeface="楷体_GB2312" pitchFamily="49" charset="-122"/>
                  <a:ea typeface="楷体_GB2312" pitchFamily="49" charset="-122"/>
                </a:rPr>
                <a:t>DFT</a:t>
              </a:r>
            </a:p>
          </p:txBody>
        </p:sp>
      </p:grpSp>
      <p:grpSp>
        <p:nvGrpSpPr>
          <p:cNvPr id="34941" name="Group 125"/>
          <p:cNvGrpSpPr>
            <a:grpSpLocks/>
          </p:cNvGrpSpPr>
          <p:nvPr/>
        </p:nvGrpSpPr>
        <p:grpSpPr bwMode="auto">
          <a:xfrm>
            <a:off x="1204913" y="1722438"/>
            <a:ext cx="1655762" cy="1008062"/>
            <a:chOff x="748" y="436"/>
            <a:chExt cx="1043" cy="635"/>
          </a:xfrm>
        </p:grpSpPr>
        <p:sp>
          <p:nvSpPr>
            <p:cNvPr id="24606" name="Rectangle 126"/>
            <p:cNvSpPr>
              <a:spLocks noChangeArrowheads="1"/>
            </p:cNvSpPr>
            <p:nvPr/>
          </p:nvSpPr>
          <p:spPr bwMode="auto">
            <a:xfrm>
              <a:off x="748" y="436"/>
              <a:ext cx="1043" cy="635"/>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24607" name="Text Box 127"/>
            <p:cNvSpPr txBox="1">
              <a:spLocks noChangeArrowheads="1"/>
            </p:cNvSpPr>
            <p:nvPr/>
          </p:nvSpPr>
          <p:spPr bwMode="auto">
            <a:xfrm>
              <a:off x="785" y="602"/>
              <a:ext cx="10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楷体_GB2312" pitchFamily="49" charset="-122"/>
                  <a:ea typeface="楷体_GB2312" pitchFamily="49" charset="-122"/>
                </a:rPr>
                <a:t>2</a:t>
              </a:r>
              <a:r>
                <a:rPr lang="zh-CN" altLang="en-US" sz="2400">
                  <a:solidFill>
                    <a:schemeClr val="tx2"/>
                  </a:solidFill>
                  <a:latin typeface="楷体_GB2312" pitchFamily="49" charset="-122"/>
                  <a:ea typeface="楷体_GB2312" pitchFamily="49" charset="-122"/>
                </a:rPr>
                <a:t>点</a:t>
              </a:r>
              <a:r>
                <a:rPr lang="en-US" altLang="zh-CN" sz="2400">
                  <a:solidFill>
                    <a:schemeClr val="tx2"/>
                  </a:solidFill>
                  <a:latin typeface="楷体_GB2312" pitchFamily="49" charset="-122"/>
                  <a:ea typeface="楷体_GB2312" pitchFamily="49" charset="-122"/>
                </a:rPr>
                <a:t>DFT</a:t>
              </a:r>
            </a:p>
          </p:txBody>
        </p:sp>
      </p:grpSp>
      <p:grpSp>
        <p:nvGrpSpPr>
          <p:cNvPr id="34944" name="Group 128"/>
          <p:cNvGrpSpPr>
            <a:grpSpLocks/>
          </p:cNvGrpSpPr>
          <p:nvPr/>
        </p:nvGrpSpPr>
        <p:grpSpPr bwMode="auto">
          <a:xfrm>
            <a:off x="1223963" y="2855913"/>
            <a:ext cx="1655762" cy="1008062"/>
            <a:chOff x="748" y="436"/>
            <a:chExt cx="1043" cy="635"/>
          </a:xfrm>
        </p:grpSpPr>
        <p:sp>
          <p:nvSpPr>
            <p:cNvPr id="24604" name="Rectangle 129"/>
            <p:cNvSpPr>
              <a:spLocks noChangeArrowheads="1"/>
            </p:cNvSpPr>
            <p:nvPr/>
          </p:nvSpPr>
          <p:spPr bwMode="auto">
            <a:xfrm>
              <a:off x="748" y="436"/>
              <a:ext cx="1043" cy="635"/>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24605" name="Text Box 130"/>
            <p:cNvSpPr txBox="1">
              <a:spLocks noChangeArrowheads="1"/>
            </p:cNvSpPr>
            <p:nvPr/>
          </p:nvSpPr>
          <p:spPr bwMode="auto">
            <a:xfrm>
              <a:off x="785" y="602"/>
              <a:ext cx="10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楷体_GB2312" pitchFamily="49" charset="-122"/>
                  <a:ea typeface="楷体_GB2312" pitchFamily="49" charset="-122"/>
                </a:rPr>
                <a:t>2</a:t>
              </a:r>
              <a:r>
                <a:rPr lang="zh-CN" altLang="en-US" sz="2400">
                  <a:solidFill>
                    <a:schemeClr val="tx2"/>
                  </a:solidFill>
                  <a:latin typeface="楷体_GB2312" pitchFamily="49" charset="-122"/>
                  <a:ea typeface="楷体_GB2312" pitchFamily="49" charset="-122"/>
                </a:rPr>
                <a:t>点</a:t>
              </a:r>
              <a:r>
                <a:rPr lang="en-US" altLang="zh-CN" sz="2400">
                  <a:solidFill>
                    <a:schemeClr val="tx2"/>
                  </a:solidFill>
                  <a:latin typeface="楷体_GB2312" pitchFamily="49" charset="-122"/>
                  <a:ea typeface="楷体_GB2312" pitchFamily="49" charset="-122"/>
                </a:rPr>
                <a:t>DFT</a:t>
              </a:r>
            </a:p>
          </p:txBody>
        </p:sp>
      </p:grpSp>
      <p:grpSp>
        <p:nvGrpSpPr>
          <p:cNvPr id="34947" name="Group 131"/>
          <p:cNvGrpSpPr>
            <a:grpSpLocks/>
          </p:cNvGrpSpPr>
          <p:nvPr/>
        </p:nvGrpSpPr>
        <p:grpSpPr bwMode="auto">
          <a:xfrm>
            <a:off x="1223963" y="4003675"/>
            <a:ext cx="1655762" cy="1008063"/>
            <a:chOff x="748" y="436"/>
            <a:chExt cx="1043" cy="635"/>
          </a:xfrm>
        </p:grpSpPr>
        <p:sp>
          <p:nvSpPr>
            <p:cNvPr id="24602" name="Rectangle 132"/>
            <p:cNvSpPr>
              <a:spLocks noChangeArrowheads="1"/>
            </p:cNvSpPr>
            <p:nvPr/>
          </p:nvSpPr>
          <p:spPr bwMode="auto">
            <a:xfrm>
              <a:off x="748" y="436"/>
              <a:ext cx="1043" cy="635"/>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24603" name="Text Box 133"/>
            <p:cNvSpPr txBox="1">
              <a:spLocks noChangeArrowheads="1"/>
            </p:cNvSpPr>
            <p:nvPr/>
          </p:nvSpPr>
          <p:spPr bwMode="auto">
            <a:xfrm>
              <a:off x="785" y="602"/>
              <a:ext cx="10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楷体_GB2312" pitchFamily="49" charset="-122"/>
                  <a:ea typeface="楷体_GB2312" pitchFamily="49" charset="-122"/>
                </a:rPr>
                <a:t>2</a:t>
              </a:r>
              <a:r>
                <a:rPr lang="zh-CN" altLang="en-US" sz="2400">
                  <a:solidFill>
                    <a:schemeClr val="tx2"/>
                  </a:solidFill>
                  <a:latin typeface="楷体_GB2312" pitchFamily="49" charset="-122"/>
                  <a:ea typeface="楷体_GB2312" pitchFamily="49" charset="-122"/>
                </a:rPr>
                <a:t>点</a:t>
              </a:r>
              <a:r>
                <a:rPr lang="en-US" altLang="zh-CN" sz="2400">
                  <a:solidFill>
                    <a:schemeClr val="tx2"/>
                  </a:solidFill>
                  <a:latin typeface="楷体_GB2312" pitchFamily="49" charset="-122"/>
                  <a:ea typeface="楷体_GB2312" pitchFamily="49" charset="-122"/>
                </a:rPr>
                <a:t>DFT</a:t>
              </a:r>
            </a:p>
          </p:txBody>
        </p:sp>
      </p:grpSp>
      <p:sp>
        <p:nvSpPr>
          <p:cNvPr id="24601" name="Text Box 134"/>
          <p:cNvSpPr txBox="1">
            <a:spLocks noChangeArrowheads="1"/>
          </p:cNvSpPr>
          <p:nvPr/>
        </p:nvSpPr>
        <p:spPr bwMode="auto">
          <a:xfrm>
            <a:off x="1128713" y="5430838"/>
            <a:ext cx="58562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dirty="0">
                <a:latin typeface="楷体" panose="02010609060101010101" pitchFamily="49" charset="-122"/>
                <a:ea typeface="楷体" panose="02010609060101010101" pitchFamily="49" charset="-122"/>
              </a:rPr>
              <a:t>按时间抽取的</a:t>
            </a:r>
            <a:r>
              <a:rPr lang="en-US" altLang="zh-CN" sz="2800" dirty="0">
                <a:ea typeface="楷体_GB2312" pitchFamily="49" charset="-122"/>
              </a:rPr>
              <a:t>FFT</a:t>
            </a:r>
            <a:r>
              <a:rPr lang="zh-CN" altLang="en-US"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=8</a:t>
            </a:r>
            <a:r>
              <a:rPr lang="zh-CN" altLang="en-US" sz="2800" dirty="0">
                <a:ea typeface="楷体_GB2312" pitchFamily="49" charset="-122"/>
              </a:rPr>
              <a:t>）</a:t>
            </a:r>
            <a:r>
              <a:rPr lang="zh-CN" altLang="en-US" sz="2800" dirty="0">
                <a:latin typeface="楷体" panose="02010609060101010101" pitchFamily="49" charset="-122"/>
                <a:ea typeface="楷体" panose="02010609060101010101" pitchFamily="49" charset="-122"/>
              </a:rPr>
              <a:t>信号流图</a:t>
            </a:r>
            <a:r>
              <a:rPr lang="zh-CN" altLang="en-US" sz="2400" b="0" dirty="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6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92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xit" presetSubtype="0" fill="hold" nodeType="clickEffect">
                                  <p:stCondLst>
                                    <p:cond delay="0"/>
                                  </p:stCondLst>
                                  <p:childTnLst>
                                    <p:set>
                                      <p:cBhvr>
                                        <p:cTn id="16" dur="1" fill="hold">
                                          <p:stCondLst>
                                            <p:cond delay="0"/>
                                          </p:stCondLst>
                                        </p:cTn>
                                        <p:tgtEl>
                                          <p:spTgt spid="34860"/>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484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4839"/>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xit" presetSubtype="0" fill="hold" nodeType="clickEffect">
                                  <p:stCondLst>
                                    <p:cond delay="0"/>
                                  </p:stCondLst>
                                  <p:childTnLst>
                                    <p:set>
                                      <p:cBhvr>
                                        <p:cTn id="28" dur="1" fill="hold">
                                          <p:stCondLst>
                                            <p:cond delay="0"/>
                                          </p:stCondLst>
                                        </p:cTn>
                                        <p:tgtEl>
                                          <p:spTgt spid="34929"/>
                                        </p:tgtEl>
                                        <p:attrNameLst>
                                          <p:attrName>style.visibility</p:attrName>
                                        </p:attrNameLst>
                                      </p:cBhvr>
                                      <p:to>
                                        <p:strVal val="hidden"/>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34935"/>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34932"/>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xit" presetSubtype="0" fill="hold" nodeType="clickEffect">
                                  <p:stCondLst>
                                    <p:cond delay="0"/>
                                  </p:stCondLst>
                                  <p:childTnLst>
                                    <p:set>
                                      <p:cBhvr>
                                        <p:cTn id="44" dur="1" fill="hold">
                                          <p:stCondLst>
                                            <p:cond delay="0"/>
                                          </p:stCondLst>
                                        </p:cTn>
                                        <p:tgtEl>
                                          <p:spTgt spid="34840"/>
                                        </p:tgtEl>
                                        <p:attrNameLst>
                                          <p:attrName>style.visibility</p:attrName>
                                        </p:attrNameLst>
                                      </p:cBhvr>
                                      <p:to>
                                        <p:strVal val="hidden"/>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34861"/>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34862"/>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xit" presetSubtype="0" fill="hold" nodeType="clickEffect">
                                  <p:stCondLst>
                                    <p:cond delay="0"/>
                                  </p:stCondLst>
                                  <p:childTnLst>
                                    <p:set>
                                      <p:cBhvr>
                                        <p:cTn id="56" dur="1" fill="hold">
                                          <p:stCondLst>
                                            <p:cond delay="0"/>
                                          </p:stCondLst>
                                        </p:cTn>
                                        <p:tgtEl>
                                          <p:spTgt spid="34935"/>
                                        </p:tgtEl>
                                        <p:attrNameLst>
                                          <p:attrName>style.visibility</p:attrName>
                                        </p:attrNameLst>
                                      </p:cBhvr>
                                      <p:to>
                                        <p:strVal val="hidden"/>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nodeType="clickEffect">
                                  <p:stCondLst>
                                    <p:cond delay="0"/>
                                  </p:stCondLst>
                                  <p:childTnLst>
                                    <p:set>
                                      <p:cBhvr>
                                        <p:cTn id="60" dur="1" fill="hold">
                                          <p:stCondLst>
                                            <p:cond delay="0"/>
                                          </p:stCondLst>
                                        </p:cTn>
                                        <p:tgtEl>
                                          <p:spTgt spid="34938"/>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nodeType="clickEffect">
                                  <p:stCondLst>
                                    <p:cond delay="0"/>
                                  </p:stCondLst>
                                  <p:childTnLst>
                                    <p:set>
                                      <p:cBhvr>
                                        <p:cTn id="64" dur="1" fill="hold">
                                          <p:stCondLst>
                                            <p:cond delay="0"/>
                                          </p:stCondLst>
                                        </p:cTn>
                                        <p:tgtEl>
                                          <p:spTgt spid="34941"/>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nodeType="clickEffect">
                                  <p:stCondLst>
                                    <p:cond delay="0"/>
                                  </p:stCondLst>
                                  <p:childTnLst>
                                    <p:set>
                                      <p:cBhvr>
                                        <p:cTn id="68" dur="1" fill="hold">
                                          <p:stCondLst>
                                            <p:cond delay="0"/>
                                          </p:stCondLst>
                                        </p:cTn>
                                        <p:tgtEl>
                                          <p:spTgt spid="26"/>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xit" presetSubtype="0" fill="hold" nodeType="clickEffect">
                                  <p:stCondLst>
                                    <p:cond delay="0"/>
                                  </p:stCondLst>
                                  <p:childTnLst>
                                    <p:set>
                                      <p:cBhvr>
                                        <p:cTn id="72" dur="1" fill="hold">
                                          <p:stCondLst>
                                            <p:cond delay="0"/>
                                          </p:stCondLst>
                                        </p:cTn>
                                        <p:tgtEl>
                                          <p:spTgt spid="34839"/>
                                        </p:tgtEl>
                                        <p:attrNameLst>
                                          <p:attrName>style.visibility</p:attrName>
                                        </p:attrNameLst>
                                      </p:cBhvr>
                                      <p:to>
                                        <p:strVal val="hidden"/>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nodeType="clickEffect">
                                  <p:stCondLst>
                                    <p:cond delay="0"/>
                                  </p:stCondLst>
                                  <p:childTnLst>
                                    <p:set>
                                      <p:cBhvr>
                                        <p:cTn id="76" dur="1" fill="hold">
                                          <p:stCondLst>
                                            <p:cond delay="0"/>
                                          </p:stCondLst>
                                        </p:cTn>
                                        <p:tgtEl>
                                          <p:spTgt spid="34864"/>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ntr" presetSubtype="0" fill="hold" nodeType="clickEffect">
                                  <p:stCondLst>
                                    <p:cond delay="0"/>
                                  </p:stCondLst>
                                  <p:childTnLst>
                                    <p:set>
                                      <p:cBhvr>
                                        <p:cTn id="80" dur="1" fill="hold">
                                          <p:stCondLst>
                                            <p:cond delay="0"/>
                                          </p:stCondLst>
                                        </p:cTn>
                                        <p:tgtEl>
                                          <p:spTgt spid="34863"/>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xit" presetSubtype="0" fill="hold" nodeType="clickEffect">
                                  <p:stCondLst>
                                    <p:cond delay="0"/>
                                  </p:stCondLst>
                                  <p:childTnLst>
                                    <p:set>
                                      <p:cBhvr>
                                        <p:cTn id="84" dur="1" fill="hold">
                                          <p:stCondLst>
                                            <p:cond delay="0"/>
                                          </p:stCondLst>
                                        </p:cTn>
                                        <p:tgtEl>
                                          <p:spTgt spid="34932"/>
                                        </p:tgtEl>
                                        <p:attrNameLst>
                                          <p:attrName>style.visibility</p:attrName>
                                        </p:attrNameLst>
                                      </p:cBhvr>
                                      <p:to>
                                        <p:strVal val="hidden"/>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nodeType="clickEffect">
                                  <p:stCondLst>
                                    <p:cond delay="0"/>
                                  </p:stCondLst>
                                  <p:childTnLst>
                                    <p:set>
                                      <p:cBhvr>
                                        <p:cTn id="88" dur="1" fill="hold">
                                          <p:stCondLst>
                                            <p:cond delay="0"/>
                                          </p:stCondLst>
                                        </p:cTn>
                                        <p:tgtEl>
                                          <p:spTgt spid="34944"/>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1" presetClass="entr" presetSubtype="0" fill="hold" nodeType="clickEffect">
                                  <p:stCondLst>
                                    <p:cond delay="0"/>
                                  </p:stCondLst>
                                  <p:childTnLst>
                                    <p:set>
                                      <p:cBhvr>
                                        <p:cTn id="92" dur="1" fill="hold">
                                          <p:stCondLst>
                                            <p:cond delay="0"/>
                                          </p:stCondLst>
                                        </p:cTn>
                                        <p:tgtEl>
                                          <p:spTgt spid="34947"/>
                                        </p:tgtEl>
                                        <p:attrNameLst>
                                          <p:attrName>style.visibility</p:attrName>
                                        </p:attrNameLst>
                                      </p:cBhvr>
                                      <p:to>
                                        <p:strVal val="visible"/>
                                      </p:to>
                                    </p:set>
                                  </p:childTnLst>
                                </p:cTn>
                              </p:par>
                            </p:childTnLst>
                          </p:cTn>
                        </p:par>
                      </p:childTnLst>
                    </p:cTn>
                  </p:par>
                  <p:par>
                    <p:cTn id="93" fill="hold" nodeType="clickPar">
                      <p:stCondLst>
                        <p:cond delay="indefinite"/>
                      </p:stCondLst>
                      <p:childTnLst>
                        <p:par>
                          <p:cTn id="94" fill="hold" nodeType="withGroup">
                            <p:stCondLst>
                              <p:cond delay="0"/>
                            </p:stCondLst>
                            <p:childTnLst>
                              <p:par>
                                <p:cTn id="95" presetID="1" presetClass="entr" presetSubtype="0" fill="hold" nodeType="clickEffect">
                                  <p:stCondLst>
                                    <p:cond delay="0"/>
                                  </p:stCondLst>
                                  <p:childTnLst>
                                    <p:set>
                                      <p:cBhvr>
                                        <p:cTn id="96" dur="1" fill="hold">
                                          <p:stCondLst>
                                            <p:cond delay="0"/>
                                          </p:stCondLst>
                                        </p:cTn>
                                        <p:tgtEl>
                                          <p:spTgt spid="24"/>
                                        </p:tgtEl>
                                        <p:attrNameLst>
                                          <p:attrName>style.visibility</p:attrName>
                                        </p:attrNameLst>
                                      </p:cBhvr>
                                      <p:to>
                                        <p:strVal val="visible"/>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1" presetClass="exit" presetSubtype="0" fill="hold" nodeType="clickEffect">
                                  <p:stCondLst>
                                    <p:cond delay="0"/>
                                  </p:stCondLst>
                                  <p:childTnLst>
                                    <p:set>
                                      <p:cBhvr>
                                        <p:cTn id="100" dur="1" fill="hold">
                                          <p:stCondLst>
                                            <p:cond delay="0"/>
                                          </p:stCondLst>
                                        </p:cTn>
                                        <p:tgtEl>
                                          <p:spTgt spid="34938"/>
                                        </p:tgtEl>
                                        <p:attrNameLst>
                                          <p:attrName>style.visibility</p:attrName>
                                        </p:attrNameLst>
                                      </p:cBhvr>
                                      <p:to>
                                        <p:strVal val="hidden"/>
                                      </p:to>
                                    </p:se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3" presetClass="entr" presetSubtype="10" fill="hold" nodeType="clickEffect">
                                  <p:stCondLst>
                                    <p:cond delay="0"/>
                                  </p:stCondLst>
                                  <p:childTnLst>
                                    <p:set>
                                      <p:cBhvr>
                                        <p:cTn id="104" dur="1" fill="hold">
                                          <p:stCondLst>
                                            <p:cond delay="0"/>
                                          </p:stCondLst>
                                        </p:cTn>
                                        <p:tgtEl>
                                          <p:spTgt spid="9263"/>
                                        </p:tgtEl>
                                        <p:attrNameLst>
                                          <p:attrName>style.visibility</p:attrName>
                                        </p:attrNameLst>
                                      </p:cBhvr>
                                      <p:to>
                                        <p:strVal val="visible"/>
                                      </p:to>
                                    </p:set>
                                    <p:animEffect transition="in" filter="blinds(horizontal)">
                                      <p:cBhvr>
                                        <p:cTn id="105" dur="500"/>
                                        <p:tgtEl>
                                          <p:spTgt spid="9263"/>
                                        </p:tgtEl>
                                      </p:cBhvr>
                                    </p:animEffec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1" presetClass="exit" presetSubtype="0" fill="hold" nodeType="clickEffect">
                                  <p:stCondLst>
                                    <p:cond delay="0"/>
                                  </p:stCondLst>
                                  <p:childTnLst>
                                    <p:set>
                                      <p:cBhvr>
                                        <p:cTn id="109" dur="1" fill="hold">
                                          <p:stCondLst>
                                            <p:cond delay="0"/>
                                          </p:stCondLst>
                                        </p:cTn>
                                        <p:tgtEl>
                                          <p:spTgt spid="34941"/>
                                        </p:tgtEl>
                                        <p:attrNameLst>
                                          <p:attrName>style.visibility</p:attrName>
                                        </p:attrNameLst>
                                      </p:cBhvr>
                                      <p:to>
                                        <p:strVal val="hidden"/>
                                      </p:to>
                                    </p:set>
                                  </p:childTnLst>
                                </p:cTn>
                              </p:par>
                              <p:par>
                                <p:cTn id="110" presetID="1" presetClass="exit" presetSubtype="0" fill="hold" nodeType="withEffect">
                                  <p:stCondLst>
                                    <p:cond delay="0"/>
                                  </p:stCondLst>
                                  <p:childTnLst>
                                    <p:set>
                                      <p:cBhvr>
                                        <p:cTn id="111" dur="1" fill="hold">
                                          <p:stCondLst>
                                            <p:cond delay="0"/>
                                          </p:stCondLst>
                                        </p:cTn>
                                        <p:tgtEl>
                                          <p:spTgt spid="34944"/>
                                        </p:tgtEl>
                                        <p:attrNameLst>
                                          <p:attrName>style.visibility</p:attrName>
                                        </p:attrNameLst>
                                      </p:cBhvr>
                                      <p:to>
                                        <p:strVal val="hidden"/>
                                      </p:to>
                                    </p:set>
                                  </p:childTnLst>
                                </p:cTn>
                              </p:par>
                              <p:par>
                                <p:cTn id="112" presetID="1" presetClass="exit" presetSubtype="0" fill="hold" nodeType="withEffect">
                                  <p:stCondLst>
                                    <p:cond delay="0"/>
                                  </p:stCondLst>
                                  <p:childTnLst>
                                    <p:set>
                                      <p:cBhvr>
                                        <p:cTn id="113" dur="1" fill="hold">
                                          <p:stCondLst>
                                            <p:cond delay="0"/>
                                          </p:stCondLst>
                                        </p:cTn>
                                        <p:tgtEl>
                                          <p:spTgt spid="34947"/>
                                        </p:tgtEl>
                                        <p:attrNameLst>
                                          <p:attrName>style.visibility</p:attrName>
                                        </p:attrNameLst>
                                      </p:cBhvr>
                                      <p:to>
                                        <p:strVal val="hidden"/>
                                      </p:to>
                                    </p:se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1" presetClass="entr" presetSubtype="0" fill="hold" nodeType="clickEffect">
                                  <p:stCondLst>
                                    <p:cond delay="0"/>
                                  </p:stCondLst>
                                  <p:childTnLst>
                                    <p:set>
                                      <p:cBhvr>
                                        <p:cTn id="117" dur="1" fill="hold">
                                          <p:stCondLst>
                                            <p:cond delay="0"/>
                                          </p:stCondLst>
                                        </p:cTn>
                                        <p:tgtEl>
                                          <p:spTgt spid="29"/>
                                        </p:tgtEl>
                                        <p:attrNameLst>
                                          <p:attrName>style.visibility</p:attrName>
                                        </p:attrNameLst>
                                      </p:cBhvr>
                                      <p:to>
                                        <p:strVal val="visible"/>
                                      </p:to>
                                    </p:set>
                                  </p:childTnLst>
                                </p:cTn>
                              </p:par>
                              <p:par>
                                <p:cTn id="118" presetID="1" presetClass="entr" presetSubtype="0" fill="hold" nodeType="withEffect">
                                  <p:stCondLst>
                                    <p:cond delay="0"/>
                                  </p:stCondLst>
                                  <p:childTnLst>
                                    <p:set>
                                      <p:cBhvr>
                                        <p:cTn id="119" dur="1" fill="hold">
                                          <p:stCondLst>
                                            <p:cond delay="0"/>
                                          </p:stCondLst>
                                        </p:cTn>
                                        <p:tgtEl>
                                          <p:spTgt spid="9216"/>
                                        </p:tgtEl>
                                        <p:attrNameLst>
                                          <p:attrName>style.visibility</p:attrName>
                                        </p:attrNameLst>
                                      </p:cBhvr>
                                      <p:to>
                                        <p:strVal val="visible"/>
                                      </p:to>
                                    </p:set>
                                  </p:childTnLst>
                                </p:cTn>
                              </p:par>
                              <p:par>
                                <p:cTn id="120" presetID="1" presetClass="entr" presetSubtype="0" fill="hold" nodeType="withEffect">
                                  <p:stCondLst>
                                    <p:cond delay="0"/>
                                  </p:stCondLst>
                                  <p:childTnLst>
                                    <p:set>
                                      <p:cBhvr>
                                        <p:cTn id="121" dur="1" fill="hold">
                                          <p:stCondLst>
                                            <p:cond delay="0"/>
                                          </p:stCondLst>
                                        </p:cTn>
                                        <p:tgtEl>
                                          <p:spTgt spid="92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22225" y="87313"/>
            <a:ext cx="9288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latin typeface="楷体_GB2312" pitchFamily="49" charset="-122"/>
                <a:ea typeface="楷体_GB2312" pitchFamily="49" charset="-122"/>
              </a:rPr>
              <a:t>二、</a:t>
            </a:r>
            <a:r>
              <a:rPr lang="zh-CN" altLang="en-US" sz="2800" dirty="0">
                <a:latin typeface="楷体" panose="02010609060101010101" pitchFamily="49" charset="-122"/>
                <a:ea typeface="楷体" panose="02010609060101010101" pitchFamily="49" charset="-122"/>
              </a:rPr>
              <a:t>按时间抽取的</a:t>
            </a:r>
            <a:r>
              <a:rPr lang="en-US" altLang="zh-CN" sz="2800" dirty="0">
                <a:ea typeface="楷体_GB2312" pitchFamily="49" charset="-122"/>
              </a:rPr>
              <a:t>FFT</a:t>
            </a:r>
            <a:r>
              <a:rPr lang="zh-CN" altLang="en-US" sz="2800" dirty="0">
                <a:latin typeface="楷体" panose="02010609060101010101" pitchFamily="49" charset="-122"/>
                <a:ea typeface="楷体" panose="02010609060101010101" pitchFamily="49" charset="-122"/>
              </a:rPr>
              <a:t>算法与直接计算</a:t>
            </a:r>
            <a:r>
              <a:rPr lang="en-US" altLang="zh-CN" sz="2800" dirty="0">
                <a:latin typeface="楷体" panose="02010609060101010101" pitchFamily="49" charset="-122"/>
                <a:ea typeface="楷体" panose="02010609060101010101" pitchFamily="49" charset="-122"/>
              </a:rPr>
              <a:t>DFT</a:t>
            </a:r>
            <a:r>
              <a:rPr lang="zh-CN" altLang="en-US" sz="2800" dirty="0">
                <a:latin typeface="楷体" panose="02010609060101010101" pitchFamily="49" charset="-122"/>
                <a:ea typeface="楷体" panose="02010609060101010101" pitchFamily="49" charset="-122"/>
              </a:rPr>
              <a:t>运算量的比较</a:t>
            </a:r>
          </a:p>
        </p:txBody>
      </p:sp>
      <p:graphicFrame>
        <p:nvGraphicFramePr>
          <p:cNvPr id="8210" name="Object 18"/>
          <p:cNvGraphicFramePr>
            <a:graphicFrameLocks noChangeAspect="1"/>
          </p:cNvGraphicFramePr>
          <p:nvPr/>
        </p:nvGraphicFramePr>
        <p:xfrm>
          <a:off x="755650" y="376238"/>
          <a:ext cx="7391400" cy="4195762"/>
        </p:xfrm>
        <a:graphic>
          <a:graphicData uri="http://schemas.openxmlformats.org/presentationml/2006/ole">
            <mc:AlternateContent xmlns:mc="http://schemas.openxmlformats.org/markup-compatibility/2006">
              <mc:Choice xmlns:v="urn:schemas-microsoft-com:vml" Requires="v">
                <p:oleObj spid="_x0000_s25645" name="VISIO" r:id="rId3" imgW="4190812" imgH="2362434" progId="Visio.Drawing.4">
                  <p:embed/>
                </p:oleObj>
              </mc:Choice>
              <mc:Fallback>
                <p:oleObj name="VISIO" r:id="rId3" imgW="4190812" imgH="2362434" progId="Visio.Drawing.4">
                  <p:embed/>
                  <p:pic>
                    <p:nvPicPr>
                      <p:cNvPr id="0" name="Object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376238"/>
                        <a:ext cx="7391400" cy="419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97288" name="Group 8"/>
          <p:cNvGrpSpPr>
            <a:grpSpLocks/>
          </p:cNvGrpSpPr>
          <p:nvPr/>
        </p:nvGrpSpPr>
        <p:grpSpPr bwMode="auto">
          <a:xfrm>
            <a:off x="323850" y="4537075"/>
            <a:ext cx="8496300" cy="528638"/>
            <a:chOff x="250" y="2913"/>
            <a:chExt cx="5352" cy="333"/>
          </a:xfrm>
        </p:grpSpPr>
        <p:sp>
          <p:nvSpPr>
            <p:cNvPr id="25607" name="Text Box 2"/>
            <p:cNvSpPr txBox="1">
              <a:spLocks noChangeArrowheads="1"/>
            </p:cNvSpPr>
            <p:nvPr/>
          </p:nvSpPr>
          <p:spPr bwMode="auto">
            <a:xfrm>
              <a:off x="884" y="2913"/>
              <a:ext cx="471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latin typeface="楷体" panose="02010609060101010101" pitchFamily="49" charset="-122"/>
                  <a:ea typeface="楷体" panose="02010609060101010101" pitchFamily="49" charset="-122"/>
                </a:rPr>
                <a:t>需要</a:t>
              </a:r>
              <a:r>
                <a:rPr lang="zh-CN" altLang="en-US" sz="2800" dirty="0">
                  <a:latin typeface="楷体_GB2312" pitchFamily="49" charset="-122"/>
                  <a:ea typeface="楷体_GB2312" pitchFamily="49" charset="-122"/>
                </a:rPr>
                <a:t> </a:t>
              </a:r>
              <a:r>
                <a:rPr lang="en-US" altLang="zh-CN" sz="2800" i="1" dirty="0">
                  <a:ea typeface="楷体_GB2312" pitchFamily="49" charset="-122"/>
                </a:rPr>
                <a:t>L</a:t>
              </a:r>
              <a:r>
                <a:rPr lang="en-US" altLang="zh-CN" sz="2800" dirty="0">
                  <a:latin typeface="楷体_GB2312" pitchFamily="49" charset="-122"/>
                  <a:ea typeface="楷体_GB2312" pitchFamily="49" charset="-122"/>
                </a:rPr>
                <a:t> </a:t>
              </a:r>
              <a:r>
                <a:rPr lang="zh-CN" altLang="en-US" sz="2800" dirty="0">
                  <a:latin typeface="楷体" panose="02010609060101010101" pitchFamily="49" charset="-122"/>
                  <a:ea typeface="楷体" panose="02010609060101010101" pitchFamily="49" charset="-122"/>
                </a:rPr>
                <a:t>级蝶形运算</a:t>
              </a:r>
              <a:r>
                <a:rPr lang="zh-CN" altLang="en-US" sz="2800" dirty="0">
                  <a:latin typeface="楷体_GB2312" pitchFamily="49" charset="-122"/>
                  <a:ea typeface="楷体_GB2312" pitchFamily="49" charset="-122"/>
                </a:rPr>
                <a:t>，</a:t>
              </a:r>
              <a:r>
                <a:rPr lang="zh-CN" altLang="en-US" sz="2800" dirty="0">
                  <a:latin typeface="楷体" panose="02010609060101010101" pitchFamily="49" charset="-122"/>
                  <a:ea typeface="楷体" panose="02010609060101010101" pitchFamily="49" charset="-122"/>
                </a:rPr>
                <a:t>每级有 </a:t>
              </a:r>
              <a:r>
                <a:rPr lang="en-US" altLang="zh-CN" sz="2800" i="1" dirty="0">
                  <a:ea typeface="楷体_GB2312" pitchFamily="49" charset="-122"/>
                </a:rPr>
                <a:t>N</a:t>
              </a:r>
              <a:r>
                <a:rPr lang="en-US" altLang="zh-CN" sz="2800" dirty="0">
                  <a:ea typeface="楷体_GB2312" pitchFamily="49" charset="-122"/>
                </a:rPr>
                <a:t>/2</a:t>
              </a:r>
              <a:r>
                <a:rPr lang="en-US" altLang="zh-CN" sz="2800" dirty="0">
                  <a:latin typeface="楷体_GB2312" pitchFamily="49" charset="-122"/>
                  <a:ea typeface="楷体_GB2312" pitchFamily="49" charset="-122"/>
                </a:rPr>
                <a:t> </a:t>
              </a:r>
              <a:r>
                <a:rPr lang="zh-CN" altLang="en-US" sz="2800" dirty="0">
                  <a:latin typeface="楷体" panose="02010609060101010101" pitchFamily="49" charset="-122"/>
                  <a:ea typeface="楷体" panose="02010609060101010101" pitchFamily="49" charset="-122"/>
                </a:rPr>
                <a:t>个蝶形结</a:t>
              </a:r>
            </a:p>
          </p:txBody>
        </p:sp>
        <p:graphicFrame>
          <p:nvGraphicFramePr>
            <p:cNvPr id="25608" name="Object 3"/>
            <p:cNvGraphicFramePr>
              <a:graphicFrameLocks noChangeAspect="1"/>
            </p:cNvGraphicFramePr>
            <p:nvPr/>
          </p:nvGraphicFramePr>
          <p:xfrm>
            <a:off x="250" y="2931"/>
            <a:ext cx="730" cy="315"/>
          </p:xfrm>
          <a:graphic>
            <a:graphicData uri="http://schemas.openxmlformats.org/presentationml/2006/ole">
              <mc:AlternateContent xmlns:mc="http://schemas.openxmlformats.org/markup-compatibility/2006">
                <mc:Choice xmlns:v="urn:schemas-microsoft-com:vml" Requires="v">
                  <p:oleObj spid="_x0000_s25646" name="公式" r:id="rId5" imgW="418987" imgH="152400" progId="Equation.3">
                    <p:embed/>
                  </p:oleObj>
                </mc:Choice>
                <mc:Fallback>
                  <p:oleObj name="公式" r:id="rId5" imgW="418987" imgH="1524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 y="2931"/>
                          <a:ext cx="730"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97285" name="Text Box 5"/>
          <p:cNvSpPr txBox="1">
            <a:spLocks noChangeArrowheads="1"/>
          </p:cNvSpPr>
          <p:nvPr/>
        </p:nvSpPr>
        <p:spPr bwMode="auto">
          <a:xfrm>
            <a:off x="266700" y="5024438"/>
            <a:ext cx="8408988"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50000"/>
              </a:spcBef>
              <a:buFontTx/>
              <a:buNone/>
            </a:pPr>
            <a:r>
              <a:rPr lang="zh-CN" altLang="en-US" sz="2800" dirty="0">
                <a:latin typeface="楷体" panose="02010609060101010101" pitchFamily="49" charset="-122"/>
                <a:ea typeface="楷体" panose="02010609060101010101" pitchFamily="49" charset="-122"/>
              </a:rPr>
              <a:t>每个蝶形结需要</a:t>
            </a:r>
            <a:r>
              <a:rPr lang="en-US" altLang="zh-CN" sz="2800" dirty="0">
                <a:latin typeface="楷体" panose="02010609060101010101" pitchFamily="49" charset="-122"/>
                <a:ea typeface="楷体" panose="02010609060101010101" pitchFamily="49" charset="-122"/>
              </a:rPr>
              <a:t>1</a:t>
            </a:r>
            <a:r>
              <a:rPr lang="zh-CN" altLang="en-US" sz="2800" dirty="0">
                <a:latin typeface="楷体" panose="02010609060101010101" pitchFamily="49" charset="-122"/>
                <a:ea typeface="楷体" panose="02010609060101010101" pitchFamily="49" charset="-122"/>
              </a:rPr>
              <a:t>次复乘，</a:t>
            </a:r>
            <a:r>
              <a:rPr lang="en-US" altLang="zh-CN" sz="2800" dirty="0">
                <a:latin typeface="楷体" panose="02010609060101010101" pitchFamily="49" charset="-122"/>
                <a:ea typeface="楷体" panose="02010609060101010101" pitchFamily="49" charset="-122"/>
              </a:rPr>
              <a:t>2</a:t>
            </a:r>
            <a:r>
              <a:rPr lang="zh-CN" altLang="en-US" sz="2800" dirty="0">
                <a:latin typeface="楷体" panose="02010609060101010101" pitchFamily="49" charset="-122"/>
                <a:ea typeface="楷体" panose="02010609060101010101" pitchFamily="49" charset="-122"/>
              </a:rPr>
              <a:t>次复加；每级蝶形需要 </a:t>
            </a:r>
            <a:r>
              <a:rPr lang="en-US" altLang="zh-CN" sz="2800" i="1" dirty="0">
                <a:ea typeface="楷体_GB2312" pitchFamily="49" charset="-122"/>
              </a:rPr>
              <a:t>N</a:t>
            </a:r>
            <a:r>
              <a:rPr lang="en-US" altLang="zh-CN" sz="2800" dirty="0">
                <a:ea typeface="楷体_GB2312" pitchFamily="49" charset="-122"/>
              </a:rPr>
              <a:t>/2</a:t>
            </a:r>
            <a:r>
              <a:rPr kumimoji="0" lang="en-US" altLang="zh-CN" sz="2800" dirty="0">
                <a:latin typeface="楷体_GB2312" pitchFamily="49" charset="-122"/>
                <a:ea typeface="楷体_GB2312" pitchFamily="49" charset="-122"/>
              </a:rPr>
              <a:t> </a:t>
            </a:r>
            <a:r>
              <a:rPr lang="zh-CN" altLang="en-US" sz="2800" dirty="0">
                <a:latin typeface="楷体" panose="02010609060101010101" pitchFamily="49" charset="-122"/>
                <a:ea typeface="楷体" panose="02010609060101010101" pitchFamily="49" charset="-122"/>
              </a:rPr>
              <a:t>次复乘</a:t>
            </a:r>
            <a:r>
              <a:rPr lang="zh-CN" altLang="en-US" sz="2800" dirty="0">
                <a:latin typeface="楷体_GB2312" pitchFamily="49" charset="-122"/>
                <a:ea typeface="楷体_GB2312" pitchFamily="49" charset="-122"/>
              </a:rPr>
              <a:t>，</a:t>
            </a:r>
            <a:r>
              <a:rPr lang="en-US" altLang="zh-CN" sz="2800" i="1" dirty="0">
                <a:ea typeface="楷体_GB2312" pitchFamily="49" charset="-122"/>
              </a:rPr>
              <a:t>N</a:t>
            </a:r>
            <a:r>
              <a:rPr lang="en-US" altLang="zh-CN" sz="2800" dirty="0">
                <a:latin typeface="楷体_GB2312" pitchFamily="49" charset="-122"/>
                <a:ea typeface="楷体_GB2312" pitchFamily="49" charset="-122"/>
              </a:rPr>
              <a:t> </a:t>
            </a:r>
            <a:r>
              <a:rPr lang="zh-CN" altLang="en-US" sz="2800" dirty="0">
                <a:latin typeface="楷体" panose="02010609060101010101" pitchFamily="49" charset="-122"/>
                <a:ea typeface="楷体" panose="02010609060101010101" pitchFamily="49" charset="-122"/>
              </a:rPr>
              <a:t>次复加</a:t>
            </a:r>
            <a:r>
              <a:rPr lang="zh-CN" altLang="en-US" sz="2800" dirty="0">
                <a:latin typeface="楷体_GB2312" pitchFamily="49" charset="-122"/>
                <a:ea typeface="楷体_GB2312" pitchFamily="49" charset="-122"/>
              </a:rPr>
              <a:t>；</a:t>
            </a:r>
          </a:p>
        </p:txBody>
      </p:sp>
      <p:sp>
        <p:nvSpPr>
          <p:cNvPr id="97287" name="Text Box 7"/>
          <p:cNvSpPr txBox="1">
            <a:spLocks noChangeArrowheads="1"/>
          </p:cNvSpPr>
          <p:nvPr/>
        </p:nvSpPr>
        <p:spPr bwMode="auto">
          <a:xfrm>
            <a:off x="279400" y="6007100"/>
            <a:ext cx="82073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i="1" dirty="0">
                <a:ea typeface="楷体_GB2312" pitchFamily="49" charset="-122"/>
              </a:rPr>
              <a:t>L</a:t>
            </a:r>
            <a:r>
              <a:rPr lang="zh-CN" altLang="en-US" sz="2800" dirty="0">
                <a:latin typeface="楷体" panose="02010609060101010101" pitchFamily="49" charset="-122"/>
                <a:ea typeface="楷体" panose="02010609060101010101" pitchFamily="49" charset="-122"/>
              </a:rPr>
              <a:t>级蝶形共需要  </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/2)</a:t>
            </a:r>
            <a:r>
              <a:rPr lang="en-US" altLang="zh-CN" sz="2800" i="1" dirty="0">
                <a:ea typeface="楷体_GB2312" pitchFamily="49" charset="-122"/>
              </a:rPr>
              <a:t>L</a:t>
            </a:r>
            <a:r>
              <a:rPr lang="en-US" altLang="zh-CN" sz="2800" dirty="0">
                <a:latin typeface="楷体_GB2312" pitchFamily="49" charset="-122"/>
                <a:ea typeface="楷体_GB2312" pitchFamily="49" charset="-122"/>
              </a:rPr>
              <a:t> </a:t>
            </a:r>
            <a:r>
              <a:rPr lang="zh-CN" altLang="en-US" sz="2800" dirty="0">
                <a:latin typeface="楷体" panose="02010609060101010101" pitchFamily="49" charset="-122"/>
                <a:ea typeface="楷体" panose="02010609060101010101" pitchFamily="49" charset="-122"/>
              </a:rPr>
              <a:t>次复乘</a:t>
            </a:r>
            <a:r>
              <a:rPr lang="zh-CN" altLang="en-US" sz="2800" dirty="0">
                <a:latin typeface="楷体_GB2312" pitchFamily="49" charset="-122"/>
                <a:ea typeface="楷体_GB2312" pitchFamily="49" charset="-122"/>
              </a:rPr>
              <a:t>， </a:t>
            </a:r>
            <a:r>
              <a:rPr lang="en-US" altLang="zh-CN" sz="2800" i="1" dirty="0">
                <a:ea typeface="楷体_GB2312" pitchFamily="49" charset="-122"/>
              </a:rPr>
              <a:t>NL</a:t>
            </a:r>
            <a:r>
              <a:rPr lang="en-US" altLang="zh-CN" sz="2800" dirty="0">
                <a:latin typeface="楷体_GB2312" pitchFamily="49" charset="-122"/>
                <a:ea typeface="楷体_GB2312" pitchFamily="49" charset="-122"/>
              </a:rPr>
              <a:t> </a:t>
            </a:r>
            <a:r>
              <a:rPr lang="zh-CN" altLang="en-US" sz="2800" dirty="0">
                <a:latin typeface="楷体" panose="02010609060101010101" pitchFamily="49" charset="-122"/>
                <a:ea typeface="楷体" panose="02010609060101010101" pitchFamily="49" charset="-122"/>
              </a:rPr>
              <a:t>次复加</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blinds(horizontal)">
                                      <p:cBhvr>
                                        <p:cTn id="7" dur="500"/>
                                        <p:tgtEl>
                                          <p:spTgt spid="81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8210"/>
                                        </p:tgtEl>
                                        <p:attrNameLst>
                                          <p:attrName>style.visibility</p:attrName>
                                        </p:attrNameLst>
                                      </p:cBhvr>
                                      <p:to>
                                        <p:strVal val="visible"/>
                                      </p:to>
                                    </p:set>
                                    <p:animEffect transition="in" filter="blinds(horizontal)">
                                      <p:cBhvr>
                                        <p:cTn id="12" dur="500"/>
                                        <p:tgtEl>
                                          <p:spTgt spid="82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97288"/>
                                        </p:tgtEl>
                                        <p:attrNameLst>
                                          <p:attrName>style.visibility</p:attrName>
                                        </p:attrNameLst>
                                      </p:cBhvr>
                                      <p:to>
                                        <p:strVal val="visible"/>
                                      </p:to>
                                    </p:set>
                                    <p:animEffect transition="in" filter="blinds(horizontal)">
                                      <p:cBhvr>
                                        <p:cTn id="17" dur="500"/>
                                        <p:tgtEl>
                                          <p:spTgt spid="9728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7285"/>
                                        </p:tgtEl>
                                        <p:attrNameLst>
                                          <p:attrName>style.visibility</p:attrName>
                                        </p:attrNameLst>
                                      </p:cBhvr>
                                      <p:to>
                                        <p:strVal val="visible"/>
                                      </p:to>
                                    </p:set>
                                    <p:animEffect transition="in" filter="blinds(horizontal)">
                                      <p:cBhvr>
                                        <p:cTn id="22" dur="500"/>
                                        <p:tgtEl>
                                          <p:spTgt spid="9728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7287"/>
                                        </p:tgtEl>
                                        <p:attrNameLst>
                                          <p:attrName>style.visibility</p:attrName>
                                        </p:attrNameLst>
                                      </p:cBhvr>
                                      <p:to>
                                        <p:strVal val="visible"/>
                                      </p:to>
                                    </p:set>
                                    <p:animEffect transition="in" filter="blinds(horizontal)">
                                      <p:cBhvr>
                                        <p:cTn id="27" dur="500"/>
                                        <p:tgtEl>
                                          <p:spTgt spid="97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p:bldP spid="97285" grpId="0"/>
      <p:bldP spid="9728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525" name="Object 5"/>
          <p:cNvGraphicFramePr>
            <a:graphicFrameLocks noGrp="1" noChangeAspect="1"/>
          </p:cNvGraphicFramePr>
          <p:nvPr>
            <p:ph/>
          </p:nvPr>
        </p:nvGraphicFramePr>
        <p:xfrm>
          <a:off x="1619250" y="2924175"/>
          <a:ext cx="1530350" cy="968375"/>
        </p:xfrm>
        <a:graphic>
          <a:graphicData uri="http://schemas.openxmlformats.org/presentationml/2006/ole">
            <mc:AlternateContent xmlns:mc="http://schemas.openxmlformats.org/markup-compatibility/2006">
              <mc:Choice xmlns:v="urn:schemas-microsoft-com:vml" Requires="v">
                <p:oleObj spid="_x0000_s26707" name="公式" r:id="rId3" imgW="571645" imgH="342783" progId="Equation.3">
                  <p:embed/>
                </p:oleObj>
              </mc:Choice>
              <mc:Fallback>
                <p:oleObj name="公式" r:id="rId3" imgW="571645" imgH="342783"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2924175"/>
                        <a:ext cx="1530350" cy="968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30" name="Object 10"/>
          <p:cNvGraphicFramePr>
            <a:graphicFrameLocks noChangeAspect="1"/>
          </p:cNvGraphicFramePr>
          <p:nvPr/>
        </p:nvGraphicFramePr>
        <p:xfrm>
          <a:off x="4843463" y="3068638"/>
          <a:ext cx="1457325" cy="531812"/>
        </p:xfrm>
        <a:graphic>
          <a:graphicData uri="http://schemas.openxmlformats.org/presentationml/2006/ole">
            <mc:AlternateContent xmlns:mc="http://schemas.openxmlformats.org/markup-compatibility/2006">
              <mc:Choice xmlns:v="urn:schemas-microsoft-com:vml" Requires="v">
                <p:oleObj spid="_x0000_s26708" name="公式" r:id="rId5" imgW="552387" imgH="171626" progId="Equation.3">
                  <p:embed/>
                </p:oleObj>
              </mc:Choice>
              <mc:Fallback>
                <p:oleObj name="公式" r:id="rId5" imgW="552387" imgH="171626"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43463" y="3068638"/>
                        <a:ext cx="1457325"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7537" name="Text Box 17"/>
          <p:cNvSpPr txBox="1">
            <a:spLocks noChangeArrowheads="1"/>
          </p:cNvSpPr>
          <p:nvPr/>
        </p:nvSpPr>
        <p:spPr bwMode="auto">
          <a:xfrm>
            <a:off x="395288" y="2205038"/>
            <a:ext cx="7416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latin typeface="楷体" panose="02010609060101010101" pitchFamily="49" charset="-122"/>
                <a:ea typeface="楷体" panose="02010609060101010101" pitchFamily="49" charset="-122"/>
              </a:rPr>
              <a:t>采用基</a:t>
            </a:r>
            <a:r>
              <a:rPr lang="en-US" altLang="zh-CN" sz="2800" dirty="0">
                <a:ea typeface="楷体_GB2312" pitchFamily="49" charset="-122"/>
              </a:rPr>
              <a:t>-2 FFT</a:t>
            </a:r>
            <a:r>
              <a:rPr lang="zh-CN" altLang="en-US" sz="2800" dirty="0">
                <a:latin typeface="楷体" panose="02010609060101010101" pitchFamily="49" charset="-122"/>
                <a:ea typeface="楷体" panose="02010609060101010101" pitchFamily="49" charset="-122"/>
              </a:rPr>
              <a:t>后</a:t>
            </a:r>
            <a:r>
              <a:rPr lang="zh-CN" altLang="en-US" sz="2800" dirty="0">
                <a:latin typeface="楷体_GB2312" pitchFamily="49" charset="-122"/>
                <a:ea typeface="楷体_GB2312" pitchFamily="49" charset="-122"/>
              </a:rPr>
              <a:t>，</a:t>
            </a:r>
            <a:r>
              <a:rPr lang="en-US" altLang="zh-CN" sz="2800" dirty="0">
                <a:ea typeface="楷体_GB2312" pitchFamily="49" charset="-122"/>
              </a:rPr>
              <a:t>N</a:t>
            </a:r>
            <a:r>
              <a:rPr lang="zh-CN" altLang="en-US" sz="2800" dirty="0">
                <a:latin typeface="楷体" panose="02010609060101010101" pitchFamily="49" charset="-122"/>
                <a:ea typeface="楷体" panose="02010609060101010101" pitchFamily="49" charset="-122"/>
              </a:rPr>
              <a:t>点序列需要的运算量为</a:t>
            </a:r>
            <a:r>
              <a:rPr lang="zh-CN" altLang="en-US" sz="2400" dirty="0"/>
              <a:t>：</a:t>
            </a:r>
          </a:p>
        </p:txBody>
      </p:sp>
      <p:sp>
        <p:nvSpPr>
          <p:cNvPr id="107539" name="Text Box 19"/>
          <p:cNvSpPr txBox="1">
            <a:spLocks noChangeArrowheads="1"/>
          </p:cNvSpPr>
          <p:nvPr/>
        </p:nvSpPr>
        <p:spPr bwMode="auto">
          <a:xfrm>
            <a:off x="323850" y="436563"/>
            <a:ext cx="7416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latin typeface="楷体" panose="02010609060101010101" pitchFamily="49" charset="-122"/>
                <a:ea typeface="楷体" panose="02010609060101010101" pitchFamily="49" charset="-122"/>
              </a:rPr>
              <a:t>直接计算</a:t>
            </a:r>
            <a:r>
              <a:rPr lang="en-US" altLang="zh-CN" sz="2800" dirty="0">
                <a:latin typeface="楷体" panose="02010609060101010101" pitchFamily="49" charset="-122"/>
                <a:ea typeface="楷体" panose="02010609060101010101" pitchFamily="49" charset="-122"/>
              </a:rPr>
              <a:t>DFT</a:t>
            </a:r>
            <a:r>
              <a:rPr lang="zh-CN" altLang="en-US" sz="2800" dirty="0">
                <a:latin typeface="楷体" panose="02010609060101010101" pitchFamily="49" charset="-122"/>
                <a:ea typeface="楷体" panose="02010609060101010101" pitchFamily="49" charset="-122"/>
              </a:rPr>
              <a:t>，</a:t>
            </a:r>
            <a:r>
              <a:rPr lang="en-US" altLang="zh-CN" sz="2800" i="1" dirty="0">
                <a:latin typeface="+mn-lt"/>
                <a:ea typeface="楷体" panose="02010609060101010101" pitchFamily="49" charset="-122"/>
              </a:rPr>
              <a:t>N</a:t>
            </a:r>
            <a:r>
              <a:rPr lang="zh-CN" altLang="en-US" sz="2800" dirty="0">
                <a:latin typeface="楷体" panose="02010609060101010101" pitchFamily="49" charset="-122"/>
                <a:ea typeface="楷体" panose="02010609060101010101" pitchFamily="49" charset="-122"/>
              </a:rPr>
              <a:t>点序列需要的运算量为</a:t>
            </a:r>
            <a:r>
              <a:rPr lang="zh-CN" altLang="en-US" sz="2400" dirty="0"/>
              <a:t>：</a:t>
            </a:r>
          </a:p>
        </p:txBody>
      </p:sp>
      <p:graphicFrame>
        <p:nvGraphicFramePr>
          <p:cNvPr id="107542" name="Object 22"/>
          <p:cNvGraphicFramePr>
            <a:graphicFrameLocks noChangeAspect="1"/>
          </p:cNvGraphicFramePr>
          <p:nvPr/>
        </p:nvGraphicFramePr>
        <p:xfrm>
          <a:off x="1778000" y="1082675"/>
          <a:ext cx="561975" cy="500063"/>
        </p:xfrm>
        <a:graphic>
          <a:graphicData uri="http://schemas.openxmlformats.org/presentationml/2006/ole">
            <mc:AlternateContent xmlns:mc="http://schemas.openxmlformats.org/markup-compatibility/2006">
              <mc:Choice xmlns:v="urn:schemas-microsoft-com:vml" Requires="v">
                <p:oleObj spid="_x0000_s26709" name="公式" r:id="rId7" imgW="180841" imgH="152400" progId="Equation.3">
                  <p:embed/>
                </p:oleObj>
              </mc:Choice>
              <mc:Fallback>
                <p:oleObj name="公式" r:id="rId7" imgW="180841" imgH="152400" progId="Equation.3">
                  <p:embed/>
                  <p:pic>
                    <p:nvPicPr>
                      <p:cNvPr id="0" name="Object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8000" y="1082675"/>
                        <a:ext cx="561975"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43" name="Object 23"/>
          <p:cNvGraphicFramePr>
            <a:graphicFrameLocks noChangeAspect="1"/>
          </p:cNvGraphicFramePr>
          <p:nvPr/>
        </p:nvGraphicFramePr>
        <p:xfrm>
          <a:off x="4902200" y="1154113"/>
          <a:ext cx="1420813" cy="500062"/>
        </p:xfrm>
        <a:graphic>
          <a:graphicData uri="http://schemas.openxmlformats.org/presentationml/2006/ole">
            <mc:AlternateContent xmlns:mc="http://schemas.openxmlformats.org/markup-compatibility/2006">
              <mc:Choice xmlns:v="urn:schemas-microsoft-com:vml" Requires="v">
                <p:oleObj spid="_x0000_s26710" name="公式" r:id="rId9" imgW="533598" imgH="152400" progId="Equation.3">
                  <p:embed/>
                </p:oleObj>
              </mc:Choice>
              <mc:Fallback>
                <p:oleObj name="公式" r:id="rId9" imgW="533598" imgH="152400" progId="Equation.3">
                  <p:embed/>
                  <p:pic>
                    <p:nvPicPr>
                      <p:cNvPr id="0" name="Object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02200" y="1154113"/>
                        <a:ext cx="1420813"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7544" name="Text Box 24"/>
          <p:cNvSpPr txBox="1">
            <a:spLocks noChangeArrowheads="1"/>
          </p:cNvSpPr>
          <p:nvPr/>
        </p:nvSpPr>
        <p:spPr bwMode="auto">
          <a:xfrm>
            <a:off x="539750" y="1081088"/>
            <a:ext cx="49672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latin typeface="楷体" panose="02010609060101010101" pitchFamily="49" charset="-122"/>
                <a:ea typeface="楷体" panose="02010609060101010101" pitchFamily="49" charset="-122"/>
              </a:rPr>
              <a:t>复乘</a:t>
            </a:r>
            <a:r>
              <a:rPr lang="zh-CN" altLang="en-US" sz="2800" dirty="0">
                <a:latin typeface="楷体_GB2312" pitchFamily="49" charset="-122"/>
                <a:ea typeface="楷体_GB2312" pitchFamily="49" charset="-122"/>
              </a:rPr>
              <a:t>：            </a:t>
            </a:r>
            <a:r>
              <a:rPr lang="zh-CN" altLang="en-US" sz="2800" dirty="0">
                <a:latin typeface="楷体" panose="02010609060101010101" pitchFamily="49" charset="-122"/>
                <a:ea typeface="楷体" panose="02010609060101010101" pitchFamily="49" charset="-122"/>
              </a:rPr>
              <a:t>复加</a:t>
            </a:r>
            <a:r>
              <a:rPr lang="zh-CN" altLang="en-US" sz="2800" dirty="0">
                <a:latin typeface="楷体_GB2312" pitchFamily="49" charset="-122"/>
                <a:ea typeface="楷体_GB2312" pitchFamily="49" charset="-122"/>
              </a:rPr>
              <a:t>：</a:t>
            </a:r>
            <a:endParaRPr lang="zh-CN" altLang="en-US" sz="2400" dirty="0"/>
          </a:p>
        </p:txBody>
      </p:sp>
      <p:sp>
        <p:nvSpPr>
          <p:cNvPr id="107545" name="Text Box 25"/>
          <p:cNvSpPr txBox="1">
            <a:spLocks noChangeArrowheads="1"/>
          </p:cNvSpPr>
          <p:nvPr/>
        </p:nvSpPr>
        <p:spPr bwMode="auto">
          <a:xfrm>
            <a:off x="395288" y="4256088"/>
            <a:ext cx="8064500"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FontTx/>
              <a:buNone/>
            </a:pPr>
            <a:r>
              <a:rPr lang="zh-CN" altLang="en-US" sz="2800" dirty="0">
                <a:latin typeface="楷体" panose="02010609060101010101" pitchFamily="49" charset="-122"/>
                <a:ea typeface="楷体" panose="02010609060101010101" pitchFamily="49" charset="-122"/>
              </a:rPr>
              <a:t>例：</a:t>
            </a:r>
            <a:r>
              <a:rPr lang="en-US" altLang="zh-CN" sz="2800" i="1" dirty="0">
                <a:latin typeface="+mn-lt"/>
                <a:ea typeface="楷体" panose="02010609060101010101" pitchFamily="49" charset="-122"/>
              </a:rPr>
              <a:t>N</a:t>
            </a:r>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30</a:t>
            </a:r>
            <a:r>
              <a:rPr lang="zh-CN" altLang="en-US" sz="2800" dirty="0">
                <a:latin typeface="楷体" panose="02010609060101010101" pitchFamily="49" charset="-122"/>
                <a:ea typeface="楷体" panose="02010609060101010101" pitchFamily="49" charset="-122"/>
              </a:rPr>
              <a:t>点</a:t>
            </a:r>
            <a:r>
              <a:rPr lang="en-US" altLang="zh-CN" sz="2800" dirty="0">
                <a:latin typeface="楷体" panose="02010609060101010101" pitchFamily="49" charset="-122"/>
                <a:ea typeface="楷体" panose="02010609060101010101" pitchFamily="49" charset="-122"/>
              </a:rPr>
              <a:t>DFT</a:t>
            </a:r>
            <a:r>
              <a:rPr lang="zh-CN" altLang="en-US" sz="2800" dirty="0">
                <a:latin typeface="楷体" panose="02010609060101010101" pitchFamily="49" charset="-122"/>
                <a:ea typeface="楷体" panose="02010609060101010101" pitchFamily="49" charset="-122"/>
              </a:rPr>
              <a:t>直接计算需要多少次复加、复乘？采用基</a:t>
            </a:r>
            <a:r>
              <a:rPr lang="en-US" altLang="zh-CN" sz="2800" dirty="0">
                <a:latin typeface="楷体" panose="02010609060101010101" pitchFamily="49" charset="-122"/>
                <a:ea typeface="楷体" panose="02010609060101010101" pitchFamily="49" charset="-122"/>
              </a:rPr>
              <a:t>-2 FFT</a:t>
            </a:r>
            <a:r>
              <a:rPr lang="zh-CN" altLang="en-US" sz="2800" dirty="0">
                <a:latin typeface="楷体" panose="02010609060101010101" pitchFamily="49" charset="-122"/>
                <a:ea typeface="楷体" panose="02010609060101010101" pitchFamily="49" charset="-122"/>
              </a:rPr>
              <a:t>算法需要多少次复乘、复加</a:t>
            </a:r>
            <a:r>
              <a:rPr lang="zh-CN" altLang="en-US" sz="2800" dirty="0">
                <a:latin typeface="楷体_GB2312" pitchFamily="49" charset="-122"/>
                <a:ea typeface="楷体_GB2312" pitchFamily="49" charset="-122"/>
              </a:rPr>
              <a:t>？</a:t>
            </a:r>
            <a:r>
              <a:rPr lang="zh-CN" altLang="en-US" sz="2800" dirty="0"/>
              <a:t> </a:t>
            </a:r>
          </a:p>
        </p:txBody>
      </p:sp>
      <p:sp>
        <p:nvSpPr>
          <p:cNvPr id="107548" name="Text Box 28"/>
          <p:cNvSpPr txBox="1">
            <a:spLocks noChangeArrowheads="1"/>
          </p:cNvSpPr>
          <p:nvPr/>
        </p:nvSpPr>
        <p:spPr bwMode="auto">
          <a:xfrm>
            <a:off x="466725" y="3040063"/>
            <a:ext cx="61928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latin typeface="楷体" panose="02010609060101010101" pitchFamily="49" charset="-122"/>
                <a:ea typeface="楷体" panose="02010609060101010101" pitchFamily="49" charset="-122"/>
              </a:rPr>
              <a:t>复乘</a:t>
            </a:r>
            <a:r>
              <a:rPr lang="zh-CN" altLang="en-US" sz="2800" dirty="0">
                <a:latin typeface="楷体_GB2312" pitchFamily="49" charset="-122"/>
                <a:ea typeface="楷体_GB2312" pitchFamily="49" charset="-122"/>
              </a:rPr>
              <a:t>：            </a:t>
            </a:r>
            <a:r>
              <a:rPr lang="zh-CN" altLang="en-US" sz="2800" dirty="0">
                <a:latin typeface="楷体" panose="02010609060101010101" pitchFamily="49" charset="-122"/>
                <a:ea typeface="楷体" panose="02010609060101010101" pitchFamily="49" charset="-122"/>
              </a:rPr>
              <a:t>复加</a:t>
            </a:r>
            <a:r>
              <a:rPr lang="zh-CN" altLang="en-US" sz="2800" dirty="0">
                <a:latin typeface="楷体_GB2312" pitchFamily="49" charset="-122"/>
                <a:ea typeface="楷体_GB2312" pitchFamily="49" charset="-122"/>
              </a:rPr>
              <a:t>：</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7539"/>
                                        </p:tgtEl>
                                        <p:attrNameLst>
                                          <p:attrName>style.visibility</p:attrName>
                                        </p:attrNameLst>
                                      </p:cBhvr>
                                      <p:to>
                                        <p:strVal val="visible"/>
                                      </p:to>
                                    </p:set>
                                    <p:animEffect transition="in" filter="blinds(horizontal)">
                                      <p:cBhvr>
                                        <p:cTn id="7" dur="500"/>
                                        <p:tgtEl>
                                          <p:spTgt spid="1075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7544"/>
                                        </p:tgtEl>
                                        <p:attrNameLst>
                                          <p:attrName>style.visibility</p:attrName>
                                        </p:attrNameLst>
                                      </p:cBhvr>
                                      <p:to>
                                        <p:strVal val="visible"/>
                                      </p:to>
                                    </p:set>
                                    <p:animEffect transition="in" filter="blinds(horizontal)">
                                      <p:cBhvr>
                                        <p:cTn id="12" dur="500"/>
                                        <p:tgtEl>
                                          <p:spTgt spid="10754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07542"/>
                                        </p:tgtEl>
                                        <p:attrNameLst>
                                          <p:attrName>style.visibility</p:attrName>
                                        </p:attrNameLst>
                                      </p:cBhvr>
                                      <p:to>
                                        <p:strVal val="visible"/>
                                      </p:to>
                                    </p:set>
                                    <p:animEffect transition="in" filter="blinds(horizontal)">
                                      <p:cBhvr>
                                        <p:cTn id="17" dur="500"/>
                                        <p:tgtEl>
                                          <p:spTgt spid="10754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07543"/>
                                        </p:tgtEl>
                                        <p:attrNameLst>
                                          <p:attrName>style.visibility</p:attrName>
                                        </p:attrNameLst>
                                      </p:cBhvr>
                                      <p:to>
                                        <p:strVal val="visible"/>
                                      </p:to>
                                    </p:set>
                                    <p:animEffect transition="in" filter="blinds(horizontal)">
                                      <p:cBhvr>
                                        <p:cTn id="22" dur="500"/>
                                        <p:tgtEl>
                                          <p:spTgt spid="10754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07537"/>
                                        </p:tgtEl>
                                        <p:attrNameLst>
                                          <p:attrName>style.visibility</p:attrName>
                                        </p:attrNameLst>
                                      </p:cBhvr>
                                      <p:to>
                                        <p:strVal val="visible"/>
                                      </p:to>
                                    </p:set>
                                    <p:animEffect transition="in" filter="blinds(horizontal)">
                                      <p:cBhvr>
                                        <p:cTn id="27" dur="500"/>
                                        <p:tgtEl>
                                          <p:spTgt spid="10753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07548"/>
                                        </p:tgtEl>
                                        <p:attrNameLst>
                                          <p:attrName>style.visibility</p:attrName>
                                        </p:attrNameLst>
                                      </p:cBhvr>
                                      <p:to>
                                        <p:strVal val="visible"/>
                                      </p:to>
                                    </p:set>
                                    <p:animEffect transition="in" filter="blinds(horizontal)">
                                      <p:cBhvr>
                                        <p:cTn id="32" dur="500"/>
                                        <p:tgtEl>
                                          <p:spTgt spid="10754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107525"/>
                                        </p:tgtEl>
                                        <p:attrNameLst>
                                          <p:attrName>style.visibility</p:attrName>
                                        </p:attrNameLst>
                                      </p:cBhvr>
                                      <p:to>
                                        <p:strVal val="visible"/>
                                      </p:to>
                                    </p:set>
                                    <p:animEffect transition="in" filter="blinds(horizontal)">
                                      <p:cBhvr>
                                        <p:cTn id="37" dur="500"/>
                                        <p:tgtEl>
                                          <p:spTgt spid="10752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107530"/>
                                        </p:tgtEl>
                                        <p:attrNameLst>
                                          <p:attrName>style.visibility</p:attrName>
                                        </p:attrNameLst>
                                      </p:cBhvr>
                                      <p:to>
                                        <p:strVal val="visible"/>
                                      </p:to>
                                    </p:set>
                                    <p:animEffect transition="in" filter="blinds(horizontal)">
                                      <p:cBhvr>
                                        <p:cTn id="42" dur="500"/>
                                        <p:tgtEl>
                                          <p:spTgt spid="10753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107545">
                                            <p:txEl>
                                              <p:pRg st="0" end="0"/>
                                            </p:txEl>
                                          </p:spTgt>
                                        </p:tgtEl>
                                        <p:attrNameLst>
                                          <p:attrName>style.visibility</p:attrName>
                                        </p:attrNameLst>
                                      </p:cBhvr>
                                      <p:to>
                                        <p:strVal val="visible"/>
                                      </p:to>
                                    </p:set>
                                    <p:animEffect transition="in" filter="blinds(horizontal)">
                                      <p:cBhvr>
                                        <p:cTn id="47" dur="500"/>
                                        <p:tgtEl>
                                          <p:spTgt spid="1075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37" grpId="0"/>
      <p:bldP spid="107539" grpId="0"/>
      <p:bldP spid="107544" grpId="0"/>
      <p:bldP spid="10754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6" name="Text Box 4"/>
          <p:cNvSpPr txBox="1">
            <a:spLocks noChangeArrowheads="1"/>
          </p:cNvSpPr>
          <p:nvPr/>
        </p:nvSpPr>
        <p:spPr bwMode="auto">
          <a:xfrm>
            <a:off x="323850" y="115888"/>
            <a:ext cx="8064500"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spcBef>
                <a:spcPct val="0"/>
              </a:spcBef>
              <a:buFontTx/>
              <a:buNone/>
            </a:pPr>
            <a:r>
              <a:rPr lang="en-US" altLang="zh-CN" sz="2800" i="1" dirty="0">
                <a:ea typeface="楷体_GB2312" pitchFamily="49" charset="-122"/>
              </a:rPr>
              <a:t>N</a:t>
            </a:r>
            <a:r>
              <a:rPr lang="zh-CN" altLang="en-US" sz="2800" dirty="0">
                <a:ea typeface="楷体_GB2312" pitchFamily="49" charset="-122"/>
              </a:rPr>
              <a:t>＝</a:t>
            </a:r>
            <a:r>
              <a:rPr lang="en-US" altLang="zh-CN" sz="2800" dirty="0">
                <a:ea typeface="楷体_GB2312" pitchFamily="49" charset="-122"/>
              </a:rPr>
              <a:t>14</a:t>
            </a:r>
            <a:r>
              <a:rPr lang="zh-CN" altLang="en-US" sz="2800" dirty="0">
                <a:latin typeface="楷体" panose="02010609060101010101" pitchFamily="49" charset="-122"/>
                <a:ea typeface="楷体" panose="02010609060101010101" pitchFamily="49" charset="-122"/>
              </a:rPr>
              <a:t>点</a:t>
            </a:r>
            <a:r>
              <a:rPr lang="en-US" altLang="zh-CN" sz="2800" dirty="0">
                <a:ea typeface="楷体_GB2312" pitchFamily="49" charset="-122"/>
              </a:rPr>
              <a:t>DFT</a:t>
            </a:r>
            <a:r>
              <a:rPr lang="zh-CN" altLang="en-US" sz="2800" dirty="0">
                <a:latin typeface="楷体" panose="02010609060101010101" pitchFamily="49" charset="-122"/>
                <a:ea typeface="楷体" panose="02010609060101010101" pitchFamily="49" charset="-122"/>
              </a:rPr>
              <a:t>直接计算需要多少次复加、复乘？采用基</a:t>
            </a:r>
            <a:r>
              <a:rPr lang="en-US" altLang="zh-CN" sz="2800" dirty="0">
                <a:ea typeface="楷体_GB2312" pitchFamily="49" charset="-122"/>
              </a:rPr>
              <a:t>-2 FFT</a:t>
            </a:r>
            <a:r>
              <a:rPr lang="zh-CN" altLang="en-US" sz="2800" dirty="0">
                <a:latin typeface="楷体" panose="02010609060101010101" pitchFamily="49" charset="-122"/>
                <a:ea typeface="楷体" panose="02010609060101010101" pitchFamily="49" charset="-122"/>
              </a:rPr>
              <a:t>算法需要多少次复乘、复加？ </a:t>
            </a:r>
          </a:p>
        </p:txBody>
      </p:sp>
      <p:sp>
        <p:nvSpPr>
          <p:cNvPr id="192518" name="Text Box 6"/>
          <p:cNvSpPr txBox="1">
            <a:spLocks noChangeArrowheads="1"/>
          </p:cNvSpPr>
          <p:nvPr/>
        </p:nvSpPr>
        <p:spPr bwMode="auto">
          <a:xfrm>
            <a:off x="179388" y="1325563"/>
            <a:ext cx="86407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dirty="0">
                <a:ea typeface="楷体_GB2312" pitchFamily="49" charset="-122"/>
              </a:rPr>
              <a:t>3-24 </a:t>
            </a:r>
            <a:r>
              <a:rPr lang="zh-CN" altLang="en-US" sz="2800" dirty="0">
                <a:latin typeface="楷体" panose="02010609060101010101" pitchFamily="49" charset="-122"/>
                <a:ea typeface="楷体" panose="02010609060101010101" pitchFamily="49" charset="-122"/>
              </a:rPr>
              <a:t>已知</a:t>
            </a:r>
            <a:r>
              <a:rPr lang="en-US" altLang="zh-CN" sz="2800" i="1" dirty="0">
                <a:ea typeface="楷体_GB2312" pitchFamily="49" charset="-122"/>
              </a:rPr>
              <a:t>N</a:t>
            </a:r>
            <a:r>
              <a:rPr lang="zh-CN" altLang="en-US" sz="2800" dirty="0">
                <a:latin typeface="楷体" panose="02010609060101010101" pitchFamily="49" charset="-122"/>
                <a:ea typeface="楷体" panose="02010609060101010101" pitchFamily="49" charset="-122"/>
              </a:rPr>
              <a:t>点序列</a:t>
            </a:r>
            <a:r>
              <a:rPr lang="en-US" altLang="zh-CN" sz="2800" i="1" dirty="0">
                <a:ea typeface="楷体_GB2312" pitchFamily="49" charset="-122"/>
              </a:rPr>
              <a:t>x</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r>
              <a:rPr lang="zh-CN" altLang="en-US" sz="2800" dirty="0">
                <a:latin typeface="楷体" panose="02010609060101010101" pitchFamily="49" charset="-122"/>
                <a:ea typeface="楷体" panose="02010609060101010101" pitchFamily="49" charset="-122"/>
              </a:rPr>
              <a:t>的</a:t>
            </a:r>
            <a:r>
              <a:rPr lang="en-US" altLang="zh-CN" sz="2800" dirty="0">
                <a:ea typeface="楷体_GB2312" pitchFamily="49" charset="-122"/>
              </a:rPr>
              <a:t>DFT</a:t>
            </a:r>
            <a:r>
              <a:rPr lang="zh-CN" altLang="en-US" sz="2800" dirty="0">
                <a:latin typeface="楷体" panose="02010609060101010101" pitchFamily="49" charset="-122"/>
                <a:ea typeface="楷体" panose="02010609060101010101" pitchFamily="49" charset="-122"/>
              </a:rPr>
              <a:t>为</a:t>
            </a:r>
            <a:r>
              <a:rPr lang="en-US" altLang="zh-CN" sz="2800" i="1" dirty="0">
                <a:ea typeface="楷体_GB2312" pitchFamily="49" charset="-122"/>
              </a:rPr>
              <a:t>X</a:t>
            </a:r>
            <a:r>
              <a:rPr lang="en-US" altLang="zh-CN" sz="2800" dirty="0">
                <a:ea typeface="楷体_GB2312" pitchFamily="49" charset="-122"/>
              </a:rPr>
              <a:t>(</a:t>
            </a:r>
            <a:r>
              <a:rPr lang="en-US" altLang="zh-CN" sz="2800" i="1" dirty="0">
                <a:ea typeface="楷体_GB2312" pitchFamily="49" charset="-122"/>
              </a:rPr>
              <a:t>k</a:t>
            </a:r>
            <a:r>
              <a:rPr lang="en-US" altLang="zh-CN" sz="2800" dirty="0">
                <a:ea typeface="楷体_GB2312" pitchFamily="49" charset="-122"/>
              </a:rPr>
              <a:t>)</a:t>
            </a:r>
            <a:r>
              <a:rPr lang="zh-CN" altLang="en-US" sz="2800" dirty="0">
                <a:latin typeface="楷体" panose="02010609060101010101" pitchFamily="49" charset="-122"/>
                <a:ea typeface="楷体" panose="02010609060101010101" pitchFamily="49" charset="-122"/>
              </a:rPr>
              <a:t>求下列序列的</a:t>
            </a:r>
            <a:r>
              <a:rPr lang="en-US" altLang="zh-CN" sz="2800" dirty="0">
                <a:ea typeface="楷体_GB2312" pitchFamily="49" charset="-122"/>
              </a:rPr>
              <a:t>DFT</a:t>
            </a:r>
          </a:p>
        </p:txBody>
      </p:sp>
      <p:graphicFrame>
        <p:nvGraphicFramePr>
          <p:cNvPr id="192521" name="Object 9"/>
          <p:cNvGraphicFramePr>
            <a:graphicFrameLocks noChangeAspect="1"/>
          </p:cNvGraphicFramePr>
          <p:nvPr/>
        </p:nvGraphicFramePr>
        <p:xfrm>
          <a:off x="323850" y="1860550"/>
          <a:ext cx="2874963" cy="1377950"/>
        </p:xfrm>
        <a:graphic>
          <a:graphicData uri="http://schemas.openxmlformats.org/presentationml/2006/ole">
            <mc:AlternateContent xmlns:mc="http://schemas.openxmlformats.org/markup-compatibility/2006">
              <mc:Choice xmlns:v="urn:schemas-microsoft-com:vml" Requires="v">
                <p:oleObj spid="_x0000_s29980" name="公式" r:id="rId3" imgW="1171473" imgH="533634" progId="Equation.3">
                  <p:embed/>
                </p:oleObj>
              </mc:Choice>
              <mc:Fallback>
                <p:oleObj name="公式" r:id="rId3" imgW="1171473" imgH="533634"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1860550"/>
                        <a:ext cx="2874963" cy="137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2522" name="Text Box 10"/>
          <p:cNvSpPr txBox="1">
            <a:spLocks noChangeArrowheads="1"/>
          </p:cNvSpPr>
          <p:nvPr/>
        </p:nvSpPr>
        <p:spPr bwMode="auto">
          <a:xfrm>
            <a:off x="3433763" y="1993900"/>
            <a:ext cx="20875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i="1" dirty="0">
                <a:ea typeface="楷体_GB2312" pitchFamily="49" charset="-122"/>
              </a:rPr>
              <a:t>n</a:t>
            </a:r>
            <a:r>
              <a:rPr lang="zh-CN" altLang="en-US" sz="2800" dirty="0">
                <a:latin typeface="楷体" panose="02010609060101010101" pitchFamily="49" charset="-122"/>
                <a:ea typeface="楷体" panose="02010609060101010101" pitchFamily="49" charset="-122"/>
              </a:rPr>
              <a:t>为偶数</a:t>
            </a:r>
          </a:p>
        </p:txBody>
      </p:sp>
      <p:sp>
        <p:nvSpPr>
          <p:cNvPr id="192523" name="Text Box 11"/>
          <p:cNvSpPr txBox="1">
            <a:spLocks noChangeArrowheads="1"/>
          </p:cNvSpPr>
          <p:nvPr/>
        </p:nvSpPr>
        <p:spPr bwMode="auto">
          <a:xfrm>
            <a:off x="3455988" y="2709863"/>
            <a:ext cx="20875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i="1" dirty="0">
                <a:ea typeface="楷体_GB2312" pitchFamily="49" charset="-122"/>
              </a:rPr>
              <a:t>n</a:t>
            </a:r>
            <a:r>
              <a:rPr lang="zh-CN" altLang="en-US" sz="2800" dirty="0">
                <a:latin typeface="楷体" panose="02010609060101010101" pitchFamily="49" charset="-122"/>
                <a:ea typeface="楷体" panose="02010609060101010101" pitchFamily="49" charset="-122"/>
              </a:rPr>
              <a:t>为奇数</a:t>
            </a:r>
          </a:p>
        </p:txBody>
      </p:sp>
      <p:graphicFrame>
        <p:nvGraphicFramePr>
          <p:cNvPr id="192524" name="Object 12"/>
          <p:cNvGraphicFramePr>
            <a:graphicFrameLocks noChangeAspect="1"/>
          </p:cNvGraphicFramePr>
          <p:nvPr/>
        </p:nvGraphicFramePr>
        <p:xfrm>
          <a:off x="5148263" y="2276475"/>
          <a:ext cx="2116137" cy="417513"/>
        </p:xfrm>
        <a:graphic>
          <a:graphicData uri="http://schemas.openxmlformats.org/presentationml/2006/ole">
            <mc:AlternateContent xmlns:mc="http://schemas.openxmlformats.org/markup-compatibility/2006">
              <mc:Choice xmlns:v="urn:schemas-microsoft-com:vml" Requires="v">
                <p:oleObj spid="_x0000_s29981" name="公式" r:id="rId5" imgW="857233" imgH="133174" progId="Equation.3">
                  <p:embed/>
                </p:oleObj>
              </mc:Choice>
              <mc:Fallback>
                <p:oleObj name="公式" r:id="rId5" imgW="857233" imgH="133174"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8263" y="2276475"/>
                        <a:ext cx="2116137"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2538" name="Object 26"/>
          <p:cNvGraphicFramePr>
            <a:graphicFrameLocks noChangeAspect="1"/>
          </p:cNvGraphicFramePr>
          <p:nvPr/>
        </p:nvGraphicFramePr>
        <p:xfrm>
          <a:off x="755650" y="5556250"/>
          <a:ext cx="1247775" cy="563563"/>
        </p:xfrm>
        <a:graphic>
          <a:graphicData uri="http://schemas.openxmlformats.org/presentationml/2006/ole">
            <mc:AlternateContent xmlns:mc="http://schemas.openxmlformats.org/markup-compatibility/2006">
              <mc:Choice xmlns:v="urn:schemas-microsoft-com:vml" Requires="v">
                <p:oleObj spid="_x0000_s29982" name="公式" r:id="rId7" imgW="457034" imgH="181004" progId="Equation.3">
                  <p:embed/>
                </p:oleObj>
              </mc:Choice>
              <mc:Fallback>
                <p:oleObj name="公式" r:id="rId7" imgW="457034" imgH="181004" progId="Equation.3">
                  <p:embed/>
                  <p:pic>
                    <p:nvPicPr>
                      <p:cNvPr id="0" name="Object 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5650" y="5556250"/>
                        <a:ext cx="1247775"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2539" name="Object 27"/>
          <p:cNvGraphicFramePr>
            <a:graphicFrameLocks noChangeAspect="1"/>
          </p:cNvGraphicFramePr>
          <p:nvPr/>
        </p:nvGraphicFramePr>
        <p:xfrm>
          <a:off x="1978025" y="5300663"/>
          <a:ext cx="5114925" cy="1127125"/>
        </p:xfrm>
        <a:graphic>
          <a:graphicData uri="http://schemas.openxmlformats.org/presentationml/2006/ole">
            <mc:AlternateContent xmlns:mc="http://schemas.openxmlformats.org/markup-compatibility/2006">
              <mc:Choice xmlns:v="urn:schemas-microsoft-com:vml" Requires="v">
                <p:oleObj spid="_x0000_s29983" name="公式" r:id="rId9" imgW="2038570" imgH="409370" progId="Equation.3">
                  <p:embed/>
                </p:oleObj>
              </mc:Choice>
              <mc:Fallback>
                <p:oleObj name="公式" r:id="rId9" imgW="2038570" imgH="409370" progId="Equation.3">
                  <p:embed/>
                  <p:pic>
                    <p:nvPicPr>
                      <p:cNvPr id="0" name="Object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78025" y="5300663"/>
                        <a:ext cx="5114925"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2540" name="Object 28"/>
          <p:cNvGraphicFramePr>
            <a:graphicFrameLocks noChangeAspect="1"/>
          </p:cNvGraphicFramePr>
          <p:nvPr/>
        </p:nvGraphicFramePr>
        <p:xfrm>
          <a:off x="2717800" y="5354638"/>
          <a:ext cx="904875" cy="501650"/>
        </p:xfrm>
        <a:graphic>
          <a:graphicData uri="http://schemas.openxmlformats.org/presentationml/2006/ole">
            <mc:AlternateContent xmlns:mc="http://schemas.openxmlformats.org/markup-compatibility/2006">
              <mc:Choice xmlns:v="urn:schemas-microsoft-com:vml" Requires="v">
                <p:oleObj spid="_x0000_s29984" name="公式" r:id="rId11" imgW="323635" imgH="152400" progId="Equation.3">
                  <p:embed/>
                </p:oleObj>
              </mc:Choice>
              <mc:Fallback>
                <p:oleObj name="公式" r:id="rId11" imgW="323635" imgH="152400" progId="Equation.3">
                  <p:embed/>
                  <p:pic>
                    <p:nvPicPr>
                      <p:cNvPr id="0" name="Object 2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17800" y="5354638"/>
                        <a:ext cx="90487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2541" name="Object 29"/>
          <p:cNvGraphicFramePr>
            <a:graphicFrameLocks noChangeAspect="1"/>
          </p:cNvGraphicFramePr>
          <p:nvPr/>
        </p:nvGraphicFramePr>
        <p:xfrm>
          <a:off x="2471738" y="5916613"/>
          <a:ext cx="1524000" cy="500062"/>
        </p:xfrm>
        <a:graphic>
          <a:graphicData uri="http://schemas.openxmlformats.org/presentationml/2006/ole">
            <mc:AlternateContent xmlns:mc="http://schemas.openxmlformats.org/markup-compatibility/2006">
              <mc:Choice xmlns:v="urn:schemas-microsoft-com:vml" Requires="v">
                <p:oleObj spid="_x0000_s29985" name="公式" r:id="rId13" imgW="571645" imgH="152400" progId="Equation.3">
                  <p:embed/>
                </p:oleObj>
              </mc:Choice>
              <mc:Fallback>
                <p:oleObj name="公式" r:id="rId13" imgW="571645" imgH="152400" progId="Equation.3">
                  <p:embed/>
                  <p:pic>
                    <p:nvPicPr>
                      <p:cNvPr id="0" name="Object 2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71738" y="5916613"/>
                        <a:ext cx="1524000"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27"/>
          <p:cNvGraphicFramePr>
            <a:graphicFrameLocks noChangeAspect="1"/>
          </p:cNvGraphicFramePr>
          <p:nvPr/>
        </p:nvGraphicFramePr>
        <p:xfrm>
          <a:off x="958850" y="3509963"/>
          <a:ext cx="508000" cy="1219200"/>
        </p:xfrm>
        <a:graphic>
          <a:graphicData uri="http://schemas.openxmlformats.org/presentationml/2006/ole">
            <mc:AlternateContent xmlns:mc="http://schemas.openxmlformats.org/markup-compatibility/2006">
              <mc:Choice xmlns:v="urn:schemas-microsoft-com:vml" Requires="v">
                <p:oleObj spid="_x0000_s29986" name="公式" r:id="rId15" imgW="142794" imgH="409370" progId="Equation.3">
                  <p:embed/>
                </p:oleObj>
              </mc:Choice>
              <mc:Fallback>
                <p:oleObj name="公式" r:id="rId15" imgW="142794" imgH="409370" progId="Equation.3">
                  <p:embed/>
                  <p:pic>
                    <p:nvPicPr>
                      <p:cNvPr id="0" name="Object 2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58850" y="3509963"/>
                        <a:ext cx="5080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30"/>
          <p:cNvGraphicFramePr>
            <a:graphicFrameLocks noChangeAspect="1"/>
          </p:cNvGraphicFramePr>
          <p:nvPr/>
        </p:nvGraphicFramePr>
        <p:xfrm>
          <a:off x="3779838" y="3427413"/>
          <a:ext cx="919162" cy="515937"/>
        </p:xfrm>
        <a:graphic>
          <a:graphicData uri="http://schemas.openxmlformats.org/presentationml/2006/ole">
            <mc:AlternateContent xmlns:mc="http://schemas.openxmlformats.org/markup-compatibility/2006">
              <mc:Choice xmlns:v="urn:schemas-microsoft-com:vml" Requires="v">
                <p:oleObj spid="_x0000_s29987" name="公式" r:id="rId17" imgW="342893" imgH="171626" progId="Equation.3">
                  <p:embed/>
                </p:oleObj>
              </mc:Choice>
              <mc:Fallback>
                <p:oleObj name="公式" r:id="rId17" imgW="342893" imgH="171626" progId="Equation.3">
                  <p:embed/>
                  <p:pic>
                    <p:nvPicPr>
                      <p:cNvPr id="0" name="Object 3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779838" y="3427413"/>
                        <a:ext cx="91916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 name="Text Box 34"/>
          <p:cNvSpPr txBox="1">
            <a:spLocks noChangeArrowheads="1"/>
          </p:cNvSpPr>
          <p:nvPr/>
        </p:nvSpPr>
        <p:spPr bwMode="auto">
          <a:xfrm>
            <a:off x="1162050" y="3355975"/>
            <a:ext cx="22320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latin typeface="楷体" panose="02010609060101010101" pitchFamily="49" charset="-122"/>
                <a:ea typeface="楷体" panose="02010609060101010101" pitchFamily="49" charset="-122"/>
              </a:rPr>
              <a:t>偶数点 </a:t>
            </a:r>
            <a:r>
              <a:rPr lang="en-US" altLang="zh-CN" sz="2800" i="1" dirty="0">
                <a:ea typeface="楷体_GB2312" pitchFamily="49" charset="-122"/>
              </a:rPr>
              <a:t>x</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p>
        </p:txBody>
      </p:sp>
      <p:sp>
        <p:nvSpPr>
          <p:cNvPr id="20" name="Text Box 35"/>
          <p:cNvSpPr txBox="1">
            <a:spLocks noChangeArrowheads="1"/>
          </p:cNvSpPr>
          <p:nvPr/>
        </p:nvSpPr>
        <p:spPr bwMode="auto">
          <a:xfrm>
            <a:off x="1160463" y="4287838"/>
            <a:ext cx="22320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latin typeface="楷体" panose="02010609060101010101" pitchFamily="49" charset="-122"/>
                <a:ea typeface="楷体" panose="02010609060101010101" pitchFamily="49" charset="-122"/>
              </a:rPr>
              <a:t>奇数点 </a:t>
            </a:r>
            <a:r>
              <a:rPr lang="en-US" altLang="zh-CN" sz="2800" dirty="0">
                <a:ea typeface="楷体_GB2312" pitchFamily="49" charset="-122"/>
              </a:rPr>
              <a:t>0</a:t>
            </a:r>
          </a:p>
        </p:txBody>
      </p:sp>
      <p:graphicFrame>
        <p:nvGraphicFramePr>
          <p:cNvPr id="21" name="Object 36"/>
          <p:cNvGraphicFramePr>
            <a:graphicFrameLocks noChangeAspect="1"/>
          </p:cNvGraphicFramePr>
          <p:nvPr/>
        </p:nvGraphicFramePr>
        <p:xfrm>
          <a:off x="3105150" y="3498850"/>
          <a:ext cx="530225" cy="376238"/>
        </p:xfrm>
        <a:graphic>
          <a:graphicData uri="http://schemas.openxmlformats.org/presentationml/2006/ole">
            <mc:AlternateContent xmlns:mc="http://schemas.openxmlformats.org/markup-compatibility/2006">
              <mc:Choice xmlns:v="urn:schemas-microsoft-com:vml" Requires="v">
                <p:oleObj spid="_x0000_s29988" name="公式" r:id="rId19" imgW="171447" imgH="104570" progId="Equation.3">
                  <p:embed/>
                </p:oleObj>
              </mc:Choice>
              <mc:Fallback>
                <p:oleObj name="公式" r:id="rId19" imgW="171447" imgH="104570" progId="Equation.3">
                  <p:embed/>
                  <p:pic>
                    <p:nvPicPr>
                      <p:cNvPr id="0" name="Object 3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105150" y="3498850"/>
                        <a:ext cx="530225"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Object 38"/>
          <p:cNvGraphicFramePr>
            <a:graphicFrameLocks noChangeAspect="1"/>
          </p:cNvGraphicFramePr>
          <p:nvPr/>
        </p:nvGraphicFramePr>
        <p:xfrm>
          <a:off x="3105150" y="4394200"/>
          <a:ext cx="530225" cy="376238"/>
        </p:xfrm>
        <a:graphic>
          <a:graphicData uri="http://schemas.openxmlformats.org/presentationml/2006/ole">
            <mc:AlternateContent xmlns:mc="http://schemas.openxmlformats.org/markup-compatibility/2006">
              <mc:Choice xmlns:v="urn:schemas-microsoft-com:vml" Requires="v">
                <p:oleObj spid="_x0000_s29989" name="公式" r:id="rId21" imgW="171447" imgH="104570" progId="Equation.3">
                  <p:embed/>
                </p:oleObj>
              </mc:Choice>
              <mc:Fallback>
                <p:oleObj name="公式" r:id="rId21" imgW="171447" imgH="104570" progId="Equation.3">
                  <p:embed/>
                  <p:pic>
                    <p:nvPicPr>
                      <p:cNvPr id="0" name="Object 3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105150" y="4394200"/>
                        <a:ext cx="530225"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Object 54"/>
          <p:cNvGraphicFramePr>
            <a:graphicFrameLocks/>
          </p:cNvGraphicFramePr>
          <p:nvPr/>
        </p:nvGraphicFramePr>
        <p:xfrm>
          <a:off x="4872038" y="4022725"/>
          <a:ext cx="758825" cy="600075"/>
        </p:xfrm>
        <a:graphic>
          <a:graphicData uri="http://schemas.openxmlformats.org/presentationml/2006/ole">
            <mc:AlternateContent xmlns:mc="http://schemas.openxmlformats.org/markup-compatibility/2006">
              <mc:Choice xmlns:v="urn:schemas-microsoft-com:vml" Requires="v">
                <p:oleObj spid="_x0000_s29990" name="公式" r:id="rId23" imgW="276193" imgH="209609" progId="Equation.3">
                  <p:embed/>
                </p:oleObj>
              </mc:Choice>
              <mc:Fallback>
                <p:oleObj name="公式" r:id="rId23" imgW="276193" imgH="209609" progId="Equation.3">
                  <p:embed/>
                  <p:pic>
                    <p:nvPicPr>
                      <p:cNvPr id="0" name="Object 54"/>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872038" y="4022725"/>
                        <a:ext cx="758825"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 name="Object 55"/>
          <p:cNvGraphicFramePr>
            <a:graphicFrameLocks/>
          </p:cNvGraphicFramePr>
          <p:nvPr/>
        </p:nvGraphicFramePr>
        <p:xfrm>
          <a:off x="6640513" y="4610100"/>
          <a:ext cx="479425" cy="388938"/>
        </p:xfrm>
        <a:graphic>
          <a:graphicData uri="http://schemas.openxmlformats.org/presentationml/2006/ole">
            <mc:AlternateContent xmlns:mc="http://schemas.openxmlformats.org/markup-compatibility/2006">
              <mc:Choice xmlns:v="urn:schemas-microsoft-com:vml" Requires="v">
                <p:oleObj spid="_x0000_s29991" name="公式" r:id="rId25" imgW="152188" imgH="114417" progId="Equation.3">
                  <p:embed/>
                </p:oleObj>
              </mc:Choice>
              <mc:Fallback>
                <p:oleObj name="公式" r:id="rId25" imgW="152188" imgH="114417" progId="Equation.3">
                  <p:embed/>
                  <p:pic>
                    <p:nvPicPr>
                      <p:cNvPr id="0" name="Object 55"/>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640513" y="4610100"/>
                        <a:ext cx="47942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 name="Line 56"/>
          <p:cNvSpPr>
            <a:spLocks noChangeShapeType="1"/>
          </p:cNvSpPr>
          <p:nvPr/>
        </p:nvSpPr>
        <p:spPr bwMode="auto">
          <a:xfrm>
            <a:off x="4859338" y="4652963"/>
            <a:ext cx="900112" cy="0"/>
          </a:xfrm>
          <a:prstGeom prst="line">
            <a:avLst/>
          </a:prstGeom>
          <a:noFill/>
          <a:ln w="38100">
            <a:solidFill>
              <a:schemeClr val="tx1"/>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Line 57"/>
          <p:cNvSpPr>
            <a:spLocks noChangeShapeType="1"/>
          </p:cNvSpPr>
          <p:nvPr/>
        </p:nvSpPr>
        <p:spPr bwMode="auto">
          <a:xfrm>
            <a:off x="4865688" y="3644900"/>
            <a:ext cx="900112" cy="0"/>
          </a:xfrm>
          <a:prstGeom prst="line">
            <a:avLst/>
          </a:prstGeom>
          <a:noFill/>
          <a:ln w="38100">
            <a:solidFill>
              <a:schemeClr val="tx1"/>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Line 58"/>
          <p:cNvSpPr>
            <a:spLocks noChangeShapeType="1"/>
          </p:cNvSpPr>
          <p:nvPr/>
        </p:nvSpPr>
        <p:spPr bwMode="auto">
          <a:xfrm>
            <a:off x="5781675" y="3644900"/>
            <a:ext cx="1597025" cy="1008063"/>
          </a:xfrm>
          <a:prstGeom prst="line">
            <a:avLst/>
          </a:prstGeom>
          <a:noFill/>
          <a:ln w="38100">
            <a:solidFill>
              <a:schemeClr val="tx1"/>
            </a:solidFill>
            <a:round/>
            <a:headEnd type="oval" w="med" len="me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59"/>
          <p:cNvSpPr>
            <a:spLocks noChangeShapeType="1"/>
          </p:cNvSpPr>
          <p:nvPr/>
        </p:nvSpPr>
        <p:spPr bwMode="auto">
          <a:xfrm flipV="1">
            <a:off x="5781675" y="3644900"/>
            <a:ext cx="1597025" cy="1008063"/>
          </a:xfrm>
          <a:prstGeom prst="line">
            <a:avLst/>
          </a:prstGeom>
          <a:noFill/>
          <a:ln w="38100">
            <a:solidFill>
              <a:schemeClr val="tx1"/>
            </a:solidFill>
            <a:round/>
            <a:headEnd type="oval" w="med" len="me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Line 60"/>
          <p:cNvSpPr>
            <a:spLocks noChangeShapeType="1"/>
          </p:cNvSpPr>
          <p:nvPr/>
        </p:nvSpPr>
        <p:spPr bwMode="auto">
          <a:xfrm>
            <a:off x="5795963" y="3644900"/>
            <a:ext cx="1619250" cy="0"/>
          </a:xfrm>
          <a:prstGeom prst="line">
            <a:avLst/>
          </a:prstGeom>
          <a:noFill/>
          <a:ln w="38100">
            <a:solidFill>
              <a:schemeClr val="tx1"/>
            </a:solidFill>
            <a:round/>
            <a:headEnd type="oval" w="med" len="me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Line 61"/>
          <p:cNvSpPr>
            <a:spLocks noChangeShapeType="1"/>
          </p:cNvSpPr>
          <p:nvPr/>
        </p:nvSpPr>
        <p:spPr bwMode="auto">
          <a:xfrm>
            <a:off x="5781675" y="4652963"/>
            <a:ext cx="1619250" cy="0"/>
          </a:xfrm>
          <a:prstGeom prst="line">
            <a:avLst/>
          </a:prstGeom>
          <a:noFill/>
          <a:ln w="38100">
            <a:solidFill>
              <a:schemeClr val="tx1"/>
            </a:solidFill>
            <a:round/>
            <a:headEnd type="oval" w="med" len="me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3" name="Object 62"/>
          <p:cNvGraphicFramePr>
            <a:graphicFrameLocks/>
          </p:cNvGraphicFramePr>
          <p:nvPr/>
        </p:nvGraphicFramePr>
        <p:xfrm>
          <a:off x="7537450" y="3429000"/>
          <a:ext cx="876300" cy="504825"/>
        </p:xfrm>
        <a:graphic>
          <a:graphicData uri="http://schemas.openxmlformats.org/presentationml/2006/ole">
            <mc:AlternateContent xmlns:mc="http://schemas.openxmlformats.org/markup-compatibility/2006">
              <mc:Choice xmlns:v="urn:schemas-microsoft-com:vml" Requires="v">
                <p:oleObj spid="_x0000_s29992" name="公式" r:id="rId27" imgW="342893" imgH="171626" progId="Equation.3">
                  <p:embed/>
                </p:oleObj>
              </mc:Choice>
              <mc:Fallback>
                <p:oleObj name="公式" r:id="rId27" imgW="342893" imgH="171626" progId="Equation.3">
                  <p:embed/>
                  <p:pic>
                    <p:nvPicPr>
                      <p:cNvPr id="0" name="Object 62"/>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537450" y="3429000"/>
                        <a:ext cx="8763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 name="Object 63"/>
          <p:cNvGraphicFramePr>
            <a:graphicFrameLocks/>
          </p:cNvGraphicFramePr>
          <p:nvPr/>
        </p:nvGraphicFramePr>
        <p:xfrm>
          <a:off x="7529513" y="4422775"/>
          <a:ext cx="876300" cy="506413"/>
        </p:xfrm>
        <a:graphic>
          <a:graphicData uri="http://schemas.openxmlformats.org/presentationml/2006/ole">
            <mc:AlternateContent xmlns:mc="http://schemas.openxmlformats.org/markup-compatibility/2006">
              <mc:Choice xmlns:v="urn:schemas-microsoft-com:vml" Requires="v">
                <p:oleObj spid="_x0000_s29993" name="公式" r:id="rId29" imgW="342893" imgH="171626" progId="Equation.3">
                  <p:embed/>
                </p:oleObj>
              </mc:Choice>
              <mc:Fallback>
                <p:oleObj name="公式" r:id="rId29" imgW="342893" imgH="171626" progId="Equation.3">
                  <p:embed/>
                  <p:pic>
                    <p:nvPicPr>
                      <p:cNvPr id="0" name="Object 63"/>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529513" y="4422775"/>
                        <a:ext cx="876300"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 name="Text Box 64"/>
          <p:cNvSpPr txBox="1">
            <a:spLocks noChangeArrowheads="1"/>
          </p:cNvSpPr>
          <p:nvPr/>
        </p:nvSpPr>
        <p:spPr bwMode="auto">
          <a:xfrm>
            <a:off x="6240463" y="2924175"/>
            <a:ext cx="2881312"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800" i="1" dirty="0">
                <a:solidFill>
                  <a:srgbClr val="FFFF00"/>
                </a:solidFill>
                <a:ea typeface="楷体_GB2312" pitchFamily="49" charset="-122"/>
              </a:rPr>
              <a:t>F</a:t>
            </a:r>
            <a:r>
              <a:rPr lang="en-US" altLang="zh-CN" sz="2800" baseline="-25000" dirty="0">
                <a:solidFill>
                  <a:srgbClr val="FFFF00"/>
                </a:solidFill>
                <a:ea typeface="楷体_GB2312" pitchFamily="49" charset="-122"/>
              </a:rPr>
              <a:t>3</a:t>
            </a:r>
            <a:r>
              <a:rPr lang="en-US" altLang="zh-CN" sz="2800" dirty="0">
                <a:solidFill>
                  <a:srgbClr val="FFFF00"/>
                </a:solidFill>
                <a:ea typeface="楷体_GB2312" pitchFamily="49" charset="-122"/>
              </a:rPr>
              <a:t>(</a:t>
            </a:r>
            <a:r>
              <a:rPr lang="en-US" altLang="zh-CN" sz="2800" i="1" dirty="0">
                <a:solidFill>
                  <a:srgbClr val="FFFF00"/>
                </a:solidFill>
                <a:ea typeface="楷体_GB2312" pitchFamily="49" charset="-122"/>
              </a:rPr>
              <a:t>k</a:t>
            </a:r>
            <a:r>
              <a:rPr lang="en-US" altLang="zh-CN" sz="2800" dirty="0">
                <a:solidFill>
                  <a:srgbClr val="FFFF00"/>
                </a:solidFill>
                <a:ea typeface="楷体_GB2312" pitchFamily="49" charset="-122"/>
              </a:rPr>
              <a:t>)</a:t>
            </a:r>
            <a:r>
              <a:rPr lang="zh-CN" altLang="en-US" sz="2800" dirty="0">
                <a:solidFill>
                  <a:srgbClr val="FFFF00"/>
                </a:solidFill>
                <a:latin typeface="楷体" panose="02010609060101010101" pitchFamily="49" charset="-122"/>
                <a:ea typeface="楷体" panose="02010609060101010101" pitchFamily="49" charset="-122"/>
              </a:rPr>
              <a:t>的前一半</a:t>
            </a:r>
          </a:p>
        </p:txBody>
      </p:sp>
      <p:sp>
        <p:nvSpPr>
          <p:cNvPr id="36" name="Text Box 65"/>
          <p:cNvSpPr txBox="1">
            <a:spLocks noChangeArrowheads="1"/>
          </p:cNvSpPr>
          <p:nvPr/>
        </p:nvSpPr>
        <p:spPr bwMode="auto">
          <a:xfrm>
            <a:off x="6196013" y="4886325"/>
            <a:ext cx="266541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800" i="1" dirty="0">
                <a:solidFill>
                  <a:srgbClr val="FFFF00"/>
                </a:solidFill>
                <a:ea typeface="楷体_GB2312" pitchFamily="49" charset="-122"/>
              </a:rPr>
              <a:t>F</a:t>
            </a:r>
            <a:r>
              <a:rPr lang="en-US" altLang="zh-CN" sz="2800" baseline="-25000" dirty="0">
                <a:solidFill>
                  <a:srgbClr val="FFFF00"/>
                </a:solidFill>
                <a:ea typeface="楷体_GB2312" pitchFamily="49" charset="-122"/>
              </a:rPr>
              <a:t>3</a:t>
            </a:r>
            <a:r>
              <a:rPr lang="en-US" altLang="zh-CN" sz="2800" dirty="0">
                <a:solidFill>
                  <a:srgbClr val="FFFF00"/>
                </a:solidFill>
                <a:ea typeface="楷体_GB2312" pitchFamily="49" charset="-122"/>
              </a:rPr>
              <a:t>(</a:t>
            </a:r>
            <a:r>
              <a:rPr lang="en-US" altLang="zh-CN" sz="2800" i="1" dirty="0">
                <a:solidFill>
                  <a:srgbClr val="FFFF00"/>
                </a:solidFill>
                <a:ea typeface="楷体_GB2312" pitchFamily="49" charset="-122"/>
              </a:rPr>
              <a:t>k</a:t>
            </a:r>
            <a:r>
              <a:rPr lang="en-US" altLang="zh-CN" sz="2800" dirty="0">
                <a:solidFill>
                  <a:srgbClr val="FFFF00"/>
                </a:solidFill>
                <a:ea typeface="楷体_GB2312" pitchFamily="49" charset="-122"/>
              </a:rPr>
              <a:t>)</a:t>
            </a:r>
            <a:r>
              <a:rPr lang="zh-CN" altLang="en-US" sz="2800" dirty="0">
                <a:solidFill>
                  <a:srgbClr val="FFFF00"/>
                </a:solidFill>
                <a:latin typeface="楷体" panose="02010609060101010101" pitchFamily="49" charset="-122"/>
                <a:ea typeface="楷体" panose="02010609060101010101" pitchFamily="49" charset="-122"/>
              </a:rPr>
              <a:t>的后一半</a:t>
            </a:r>
          </a:p>
        </p:txBody>
      </p:sp>
      <p:sp>
        <p:nvSpPr>
          <p:cNvPr id="29726" name="矩形 1"/>
          <p:cNvSpPr>
            <a:spLocks noChangeArrowheads="1"/>
          </p:cNvSpPr>
          <p:nvPr/>
        </p:nvSpPr>
        <p:spPr bwMode="auto">
          <a:xfrm>
            <a:off x="4087813" y="4333875"/>
            <a:ext cx="3651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ea typeface="楷体_GB2312" pitchFamily="49" charset="-122"/>
              </a:rPr>
              <a:t>0</a:t>
            </a:r>
            <a:endParaRPr lang="zh-CN" altLang="en-US" sz="2800"/>
          </a:p>
        </p:txBody>
      </p:sp>
      <p:sp>
        <p:nvSpPr>
          <p:cNvPr id="29727" name="矩形 37"/>
          <p:cNvSpPr>
            <a:spLocks noChangeArrowheads="1"/>
          </p:cNvSpPr>
          <p:nvPr/>
        </p:nvSpPr>
        <p:spPr bwMode="auto">
          <a:xfrm>
            <a:off x="179388" y="3787775"/>
            <a:ext cx="8667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i="1">
                <a:ea typeface="楷体_GB2312" pitchFamily="49" charset="-122"/>
              </a:rPr>
              <a:t>f</a:t>
            </a:r>
            <a:r>
              <a:rPr lang="en-US" altLang="zh-CN" sz="2800" baseline="-25000">
                <a:ea typeface="楷体_GB2312" pitchFamily="49" charset="-122"/>
              </a:rPr>
              <a:t>3</a:t>
            </a:r>
            <a:r>
              <a:rPr lang="en-US" altLang="zh-CN" sz="2800">
                <a:ea typeface="楷体_GB2312" pitchFamily="49" charset="-122"/>
              </a:rPr>
              <a:t>(</a:t>
            </a:r>
            <a:r>
              <a:rPr lang="en-US" altLang="zh-CN" sz="2800" i="1">
                <a:ea typeface="楷体_GB2312" pitchFamily="49" charset="-122"/>
              </a:rPr>
              <a:t>n</a:t>
            </a:r>
            <a:r>
              <a:rPr lang="en-US" altLang="zh-CN" sz="2800">
                <a:ea typeface="楷体_GB2312" pitchFamily="49" charset="-122"/>
              </a:rPr>
              <a:t>)</a:t>
            </a:r>
            <a:endParaRPr lang="zh-CN" altLang="en-US" sz="2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92516">
                                            <p:txEl>
                                              <p:pRg st="0" end="0"/>
                                            </p:txEl>
                                          </p:spTgt>
                                        </p:tgtEl>
                                        <p:attrNameLst>
                                          <p:attrName>style.visibility</p:attrName>
                                        </p:attrNameLst>
                                      </p:cBhvr>
                                      <p:to>
                                        <p:strVal val="visible"/>
                                      </p:to>
                                    </p:set>
                                    <p:animEffect transition="in" filter="blinds(horizontal)">
                                      <p:cBhvr>
                                        <p:cTn id="7" dur="500"/>
                                        <p:tgtEl>
                                          <p:spTgt spid="19251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2518"/>
                                        </p:tgtEl>
                                        <p:attrNameLst>
                                          <p:attrName>style.visibility</p:attrName>
                                        </p:attrNameLst>
                                      </p:cBhvr>
                                      <p:to>
                                        <p:strVal val="visible"/>
                                      </p:to>
                                    </p:set>
                                    <p:animEffect transition="in" filter="blinds(horizontal)">
                                      <p:cBhvr>
                                        <p:cTn id="12" dur="500"/>
                                        <p:tgtEl>
                                          <p:spTgt spid="1925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92524"/>
                                        </p:tgtEl>
                                        <p:attrNameLst>
                                          <p:attrName>style.visibility</p:attrName>
                                        </p:attrNameLst>
                                      </p:cBhvr>
                                      <p:to>
                                        <p:strVal val="visible"/>
                                      </p:to>
                                    </p:set>
                                    <p:animEffect transition="in" filter="blinds(horizontal)">
                                      <p:cBhvr>
                                        <p:cTn id="17" dur="500"/>
                                        <p:tgtEl>
                                          <p:spTgt spid="192524"/>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92523"/>
                                        </p:tgtEl>
                                        <p:attrNameLst>
                                          <p:attrName>style.visibility</p:attrName>
                                        </p:attrNameLst>
                                      </p:cBhvr>
                                      <p:to>
                                        <p:strVal val="visible"/>
                                      </p:to>
                                    </p:set>
                                    <p:animEffect transition="in" filter="blinds(horizontal)">
                                      <p:cBhvr>
                                        <p:cTn id="20" dur="500"/>
                                        <p:tgtEl>
                                          <p:spTgt spid="192523"/>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92522"/>
                                        </p:tgtEl>
                                        <p:attrNameLst>
                                          <p:attrName>style.visibility</p:attrName>
                                        </p:attrNameLst>
                                      </p:cBhvr>
                                      <p:to>
                                        <p:strVal val="visible"/>
                                      </p:to>
                                    </p:set>
                                    <p:animEffect transition="in" filter="blinds(horizontal)">
                                      <p:cBhvr>
                                        <p:cTn id="23" dur="500"/>
                                        <p:tgtEl>
                                          <p:spTgt spid="192522"/>
                                        </p:tgtEl>
                                      </p:cBhvr>
                                    </p:animEffect>
                                  </p:childTnLst>
                                </p:cTn>
                              </p:par>
                              <p:par>
                                <p:cTn id="24" presetID="3" presetClass="entr" presetSubtype="10" fill="hold" nodeType="withEffect">
                                  <p:stCondLst>
                                    <p:cond delay="0"/>
                                  </p:stCondLst>
                                  <p:childTnLst>
                                    <p:set>
                                      <p:cBhvr>
                                        <p:cTn id="25" dur="1" fill="hold">
                                          <p:stCondLst>
                                            <p:cond delay="0"/>
                                          </p:stCondLst>
                                        </p:cTn>
                                        <p:tgtEl>
                                          <p:spTgt spid="192521"/>
                                        </p:tgtEl>
                                        <p:attrNameLst>
                                          <p:attrName>style.visibility</p:attrName>
                                        </p:attrNameLst>
                                      </p:cBhvr>
                                      <p:to>
                                        <p:strVal val="visible"/>
                                      </p:to>
                                    </p:set>
                                    <p:animEffect transition="in" filter="blinds(horizontal)">
                                      <p:cBhvr>
                                        <p:cTn id="26" dur="500"/>
                                        <p:tgtEl>
                                          <p:spTgt spid="192521"/>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29727"/>
                                        </p:tgtEl>
                                        <p:attrNameLst>
                                          <p:attrName>style.visibility</p:attrName>
                                        </p:attrNameLst>
                                      </p:cBhvr>
                                      <p:to>
                                        <p:strVal val="visible"/>
                                      </p:to>
                                    </p:set>
                                    <p:animEffect transition="in" filter="blinds(horizontal)">
                                      <p:cBhvr>
                                        <p:cTn id="31" dur="500"/>
                                        <p:tgtEl>
                                          <p:spTgt spid="29727"/>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blinds(horizontal)">
                                      <p:cBhvr>
                                        <p:cTn id="36" dur="500"/>
                                        <p:tgtEl>
                                          <p:spTgt spid="12"/>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blinds(horizontal)">
                                      <p:cBhvr>
                                        <p:cTn id="41" dur="500"/>
                                        <p:tgtEl>
                                          <p:spTgt spid="19"/>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blinds(horizontal)">
                                      <p:cBhvr>
                                        <p:cTn id="46" dur="500"/>
                                        <p:tgtEl>
                                          <p:spTgt spid="20"/>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wipe(left)">
                                      <p:cBhvr>
                                        <p:cTn id="51" dur="500"/>
                                        <p:tgtEl>
                                          <p:spTgt spid="21"/>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3" presetClass="entr" presetSubtype="10" fill="hold"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blinds(horizontal)">
                                      <p:cBhvr>
                                        <p:cTn id="56" dur="500"/>
                                        <p:tgtEl>
                                          <p:spTgt spid="15"/>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nodeType="click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wipe(left)">
                                      <p:cBhvr>
                                        <p:cTn id="61" dur="500"/>
                                        <p:tgtEl>
                                          <p:spTgt spid="23"/>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29726"/>
                                        </p:tgtEl>
                                        <p:attrNameLst>
                                          <p:attrName>style.visibility</p:attrName>
                                        </p:attrNameLst>
                                      </p:cBhvr>
                                      <p:to>
                                        <p:strVal val="visible"/>
                                      </p:to>
                                    </p:set>
                                    <p:animEffect transition="in" filter="blinds(horizontal)">
                                      <p:cBhvr>
                                        <p:cTn id="66" dur="500"/>
                                        <p:tgtEl>
                                          <p:spTgt spid="29726"/>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nodeType="click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wipe(left)">
                                      <p:cBhvr>
                                        <p:cTn id="71" dur="500"/>
                                        <p:tgtEl>
                                          <p:spTgt spid="28"/>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nodeType="click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wipe(left)">
                                      <p:cBhvr>
                                        <p:cTn id="76" dur="500"/>
                                        <p:tgtEl>
                                          <p:spTgt spid="27"/>
                                        </p:tgtEl>
                                      </p:cBhvr>
                                    </p:animEffect>
                                  </p:childTnLst>
                                </p:cTn>
                              </p:par>
                              <p:par>
                                <p:cTn id="77" presetID="22" presetClass="entr" presetSubtype="8" fill="hold" nodeType="with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left)">
                                      <p:cBhvr>
                                        <p:cTn id="79" dur="500"/>
                                        <p:tgtEl>
                                          <p:spTgt spid="25"/>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8" fill="hold" nodeType="click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wipe(left)">
                                      <p:cBhvr>
                                        <p:cTn id="84" dur="500"/>
                                        <p:tgtEl>
                                          <p:spTgt spid="31"/>
                                        </p:tgtEl>
                                      </p:cBhvr>
                                    </p:animEffect>
                                  </p:childTnLst>
                                </p:cTn>
                              </p:par>
                              <p:par>
                                <p:cTn id="85" presetID="22" presetClass="entr" presetSubtype="8"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wipe(left)">
                                      <p:cBhvr>
                                        <p:cTn id="87" dur="500"/>
                                        <p:tgtEl>
                                          <p:spTgt spid="30"/>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3" presetClass="entr" presetSubtype="10" fill="hold" nodeType="clickEffect">
                                  <p:stCondLst>
                                    <p:cond delay="0"/>
                                  </p:stCondLst>
                                  <p:childTnLst>
                                    <p:set>
                                      <p:cBhvr>
                                        <p:cTn id="91" dur="1" fill="hold">
                                          <p:stCondLst>
                                            <p:cond delay="0"/>
                                          </p:stCondLst>
                                        </p:cTn>
                                        <p:tgtEl>
                                          <p:spTgt spid="33"/>
                                        </p:tgtEl>
                                        <p:attrNameLst>
                                          <p:attrName>style.visibility</p:attrName>
                                        </p:attrNameLst>
                                      </p:cBhvr>
                                      <p:to>
                                        <p:strVal val="visible"/>
                                      </p:to>
                                    </p:set>
                                    <p:animEffect transition="in" filter="blinds(horizontal)">
                                      <p:cBhvr>
                                        <p:cTn id="92" dur="500"/>
                                        <p:tgtEl>
                                          <p:spTgt spid="33"/>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blinds(horizontal)">
                                      <p:cBhvr>
                                        <p:cTn id="97" dur="500"/>
                                        <p:tgtEl>
                                          <p:spTgt spid="35"/>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nodeType="clickEffect">
                                  <p:stCondLst>
                                    <p:cond delay="0"/>
                                  </p:stCondLst>
                                  <p:childTnLst>
                                    <p:set>
                                      <p:cBhvr>
                                        <p:cTn id="101" dur="1" fill="hold">
                                          <p:stCondLst>
                                            <p:cond delay="0"/>
                                          </p:stCondLst>
                                        </p:cTn>
                                        <p:tgtEl>
                                          <p:spTgt spid="29"/>
                                        </p:tgtEl>
                                        <p:attrNameLst>
                                          <p:attrName>style.visibility</p:attrName>
                                        </p:attrNameLst>
                                      </p:cBhvr>
                                      <p:to>
                                        <p:strVal val="visible"/>
                                      </p:to>
                                    </p:set>
                                    <p:animEffect transition="in" filter="wipe(left)">
                                      <p:cBhvr>
                                        <p:cTn id="102" dur="500"/>
                                        <p:tgtEl>
                                          <p:spTgt spid="29"/>
                                        </p:tgtEl>
                                      </p:cBhvr>
                                    </p:animEffect>
                                  </p:childTnLst>
                                </p:cTn>
                              </p:par>
                              <p:par>
                                <p:cTn id="103" presetID="22" presetClass="entr" presetSubtype="8" fill="hold" nodeType="withEffect">
                                  <p:stCondLst>
                                    <p:cond delay="0"/>
                                  </p:stCondLst>
                                  <p:childTnLst>
                                    <p:set>
                                      <p:cBhvr>
                                        <p:cTn id="104" dur="1" fill="hold">
                                          <p:stCondLst>
                                            <p:cond delay="0"/>
                                          </p:stCondLst>
                                        </p:cTn>
                                        <p:tgtEl>
                                          <p:spTgt spid="32"/>
                                        </p:tgtEl>
                                        <p:attrNameLst>
                                          <p:attrName>style.visibility</p:attrName>
                                        </p:attrNameLst>
                                      </p:cBhvr>
                                      <p:to>
                                        <p:strVal val="visible"/>
                                      </p:to>
                                    </p:set>
                                    <p:animEffect transition="in" filter="wipe(left)">
                                      <p:cBhvr>
                                        <p:cTn id="105" dur="500"/>
                                        <p:tgtEl>
                                          <p:spTgt spid="32"/>
                                        </p:tgtEl>
                                      </p:cBhvr>
                                    </p:animEffect>
                                  </p:childTnLst>
                                </p:cTn>
                              </p:par>
                              <p:par>
                                <p:cTn id="106" presetID="22" presetClass="entr" presetSubtype="8" fill="hold" nodeType="withEffect">
                                  <p:stCondLst>
                                    <p:cond delay="0"/>
                                  </p:stCondLst>
                                  <p:childTnLst>
                                    <p:set>
                                      <p:cBhvr>
                                        <p:cTn id="107" dur="1" fill="hold">
                                          <p:stCondLst>
                                            <p:cond delay="0"/>
                                          </p:stCondLst>
                                        </p:cTn>
                                        <p:tgtEl>
                                          <p:spTgt spid="26"/>
                                        </p:tgtEl>
                                        <p:attrNameLst>
                                          <p:attrName>style.visibility</p:attrName>
                                        </p:attrNameLst>
                                      </p:cBhvr>
                                      <p:to>
                                        <p:strVal val="visible"/>
                                      </p:to>
                                    </p:set>
                                    <p:animEffect transition="in" filter="wipe(left)">
                                      <p:cBhvr>
                                        <p:cTn id="108" dur="500"/>
                                        <p:tgtEl>
                                          <p:spTgt spid="26"/>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3" presetClass="entr" presetSubtype="10" fill="hold" nodeType="clickEffect">
                                  <p:stCondLst>
                                    <p:cond delay="0"/>
                                  </p:stCondLst>
                                  <p:childTnLst>
                                    <p:set>
                                      <p:cBhvr>
                                        <p:cTn id="112" dur="1" fill="hold">
                                          <p:stCondLst>
                                            <p:cond delay="0"/>
                                          </p:stCondLst>
                                        </p:cTn>
                                        <p:tgtEl>
                                          <p:spTgt spid="34"/>
                                        </p:tgtEl>
                                        <p:attrNameLst>
                                          <p:attrName>style.visibility</p:attrName>
                                        </p:attrNameLst>
                                      </p:cBhvr>
                                      <p:to>
                                        <p:strVal val="visible"/>
                                      </p:to>
                                    </p:set>
                                    <p:animEffect transition="in" filter="blinds(horizontal)">
                                      <p:cBhvr>
                                        <p:cTn id="113" dur="500"/>
                                        <p:tgtEl>
                                          <p:spTgt spid="34"/>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3" presetClass="entr" presetSubtype="10" fill="hold" grpId="0" nodeType="clickEffect">
                                  <p:stCondLst>
                                    <p:cond delay="0"/>
                                  </p:stCondLst>
                                  <p:childTnLst>
                                    <p:set>
                                      <p:cBhvr>
                                        <p:cTn id="117" dur="1" fill="hold">
                                          <p:stCondLst>
                                            <p:cond delay="0"/>
                                          </p:stCondLst>
                                        </p:cTn>
                                        <p:tgtEl>
                                          <p:spTgt spid="36"/>
                                        </p:tgtEl>
                                        <p:attrNameLst>
                                          <p:attrName>style.visibility</p:attrName>
                                        </p:attrNameLst>
                                      </p:cBhvr>
                                      <p:to>
                                        <p:strVal val="visible"/>
                                      </p:to>
                                    </p:set>
                                    <p:animEffect transition="in" filter="blinds(horizontal)">
                                      <p:cBhvr>
                                        <p:cTn id="118" dur="500"/>
                                        <p:tgtEl>
                                          <p:spTgt spid="36"/>
                                        </p:tgtEl>
                                      </p:cBhvr>
                                    </p:animEffec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3" presetClass="entr" presetSubtype="10" fill="hold" nodeType="clickEffect">
                                  <p:stCondLst>
                                    <p:cond delay="0"/>
                                  </p:stCondLst>
                                  <p:childTnLst>
                                    <p:set>
                                      <p:cBhvr>
                                        <p:cTn id="122" dur="1" fill="hold">
                                          <p:stCondLst>
                                            <p:cond delay="0"/>
                                          </p:stCondLst>
                                        </p:cTn>
                                        <p:tgtEl>
                                          <p:spTgt spid="192538"/>
                                        </p:tgtEl>
                                        <p:attrNameLst>
                                          <p:attrName>style.visibility</p:attrName>
                                        </p:attrNameLst>
                                      </p:cBhvr>
                                      <p:to>
                                        <p:strVal val="visible"/>
                                      </p:to>
                                    </p:set>
                                    <p:animEffect transition="in" filter="blinds(horizontal)">
                                      <p:cBhvr>
                                        <p:cTn id="123" dur="500"/>
                                        <p:tgtEl>
                                          <p:spTgt spid="192538"/>
                                        </p:tgtEl>
                                      </p:cBhvr>
                                    </p:animEffect>
                                  </p:childTnLst>
                                </p:cTn>
                              </p:par>
                            </p:childTnLst>
                          </p:cTn>
                        </p:par>
                      </p:childTnLst>
                    </p:cTn>
                  </p:par>
                  <p:par>
                    <p:cTn id="124" fill="hold" nodeType="clickPar">
                      <p:stCondLst>
                        <p:cond delay="indefinite"/>
                      </p:stCondLst>
                      <p:childTnLst>
                        <p:par>
                          <p:cTn id="125" fill="hold" nodeType="withGroup">
                            <p:stCondLst>
                              <p:cond delay="0"/>
                            </p:stCondLst>
                            <p:childTnLst>
                              <p:par>
                                <p:cTn id="126" presetID="3" presetClass="entr" presetSubtype="10" fill="hold" nodeType="clickEffect">
                                  <p:stCondLst>
                                    <p:cond delay="0"/>
                                  </p:stCondLst>
                                  <p:childTnLst>
                                    <p:set>
                                      <p:cBhvr>
                                        <p:cTn id="127" dur="1" fill="hold">
                                          <p:stCondLst>
                                            <p:cond delay="0"/>
                                          </p:stCondLst>
                                        </p:cTn>
                                        <p:tgtEl>
                                          <p:spTgt spid="192539"/>
                                        </p:tgtEl>
                                        <p:attrNameLst>
                                          <p:attrName>style.visibility</p:attrName>
                                        </p:attrNameLst>
                                      </p:cBhvr>
                                      <p:to>
                                        <p:strVal val="visible"/>
                                      </p:to>
                                    </p:set>
                                    <p:animEffect transition="in" filter="blinds(horizontal)">
                                      <p:cBhvr>
                                        <p:cTn id="128" dur="500"/>
                                        <p:tgtEl>
                                          <p:spTgt spid="192539"/>
                                        </p:tgtEl>
                                      </p:cBhvr>
                                    </p:animEffec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3" presetClass="entr" presetSubtype="10" fill="hold" nodeType="clickEffect">
                                  <p:stCondLst>
                                    <p:cond delay="0"/>
                                  </p:stCondLst>
                                  <p:childTnLst>
                                    <p:set>
                                      <p:cBhvr>
                                        <p:cTn id="132" dur="1" fill="hold">
                                          <p:stCondLst>
                                            <p:cond delay="0"/>
                                          </p:stCondLst>
                                        </p:cTn>
                                        <p:tgtEl>
                                          <p:spTgt spid="192540"/>
                                        </p:tgtEl>
                                        <p:attrNameLst>
                                          <p:attrName>style.visibility</p:attrName>
                                        </p:attrNameLst>
                                      </p:cBhvr>
                                      <p:to>
                                        <p:strVal val="visible"/>
                                      </p:to>
                                    </p:set>
                                    <p:animEffect transition="in" filter="blinds(horizontal)">
                                      <p:cBhvr>
                                        <p:cTn id="133" dur="500"/>
                                        <p:tgtEl>
                                          <p:spTgt spid="192540"/>
                                        </p:tgtEl>
                                      </p:cBhvr>
                                    </p:animEffec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3" presetClass="entr" presetSubtype="10" fill="hold" nodeType="clickEffect">
                                  <p:stCondLst>
                                    <p:cond delay="0"/>
                                  </p:stCondLst>
                                  <p:childTnLst>
                                    <p:set>
                                      <p:cBhvr>
                                        <p:cTn id="137" dur="1" fill="hold">
                                          <p:stCondLst>
                                            <p:cond delay="0"/>
                                          </p:stCondLst>
                                        </p:cTn>
                                        <p:tgtEl>
                                          <p:spTgt spid="192541"/>
                                        </p:tgtEl>
                                        <p:attrNameLst>
                                          <p:attrName>style.visibility</p:attrName>
                                        </p:attrNameLst>
                                      </p:cBhvr>
                                      <p:to>
                                        <p:strVal val="visible"/>
                                      </p:to>
                                    </p:set>
                                    <p:animEffect transition="in" filter="blinds(horizontal)">
                                      <p:cBhvr>
                                        <p:cTn id="138" dur="500"/>
                                        <p:tgtEl>
                                          <p:spTgt spid="1925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18" grpId="0"/>
      <p:bldP spid="192522" grpId="0"/>
      <p:bldP spid="192523" grpId="0"/>
      <p:bldP spid="19" grpId="0"/>
      <p:bldP spid="20" grpId="0"/>
      <p:bldP spid="35" grpId="0"/>
      <p:bldP spid="36" grpId="0"/>
      <p:bldP spid="29726" grpId="0"/>
      <p:bldP spid="2972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829" name="Object 5"/>
          <p:cNvGraphicFramePr>
            <a:graphicFrameLocks noChangeAspect="1"/>
          </p:cNvGraphicFramePr>
          <p:nvPr/>
        </p:nvGraphicFramePr>
        <p:xfrm>
          <a:off x="473075" y="44450"/>
          <a:ext cx="6042025" cy="595313"/>
        </p:xfrm>
        <a:graphic>
          <a:graphicData uri="http://schemas.openxmlformats.org/presentationml/2006/ole">
            <mc:AlternateContent xmlns:mc="http://schemas.openxmlformats.org/markup-compatibility/2006">
              <mc:Choice xmlns:v="urn:schemas-microsoft-com:vml" Requires="v">
                <p:oleObj spid="_x0000_s31154" name="公式" r:id="rId3" imgW="2400252" imgH="190383" progId="Equation.3">
                  <p:embed/>
                </p:oleObj>
              </mc:Choice>
              <mc:Fallback>
                <p:oleObj name="公式" r:id="rId3" imgW="2400252" imgH="190383"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075" y="44450"/>
                        <a:ext cx="6042025"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5830" name="Object 6"/>
          <p:cNvGraphicFramePr>
            <a:graphicFrameLocks noChangeAspect="1"/>
          </p:cNvGraphicFramePr>
          <p:nvPr/>
        </p:nvGraphicFramePr>
        <p:xfrm>
          <a:off x="830263" y="836613"/>
          <a:ext cx="1077912" cy="465137"/>
        </p:xfrm>
        <a:graphic>
          <a:graphicData uri="http://schemas.openxmlformats.org/presentationml/2006/ole">
            <mc:AlternateContent xmlns:mc="http://schemas.openxmlformats.org/markup-compatibility/2006">
              <mc:Choice xmlns:v="urn:schemas-microsoft-com:vml" Requires="v">
                <p:oleObj spid="_x0000_s31155" name="公式" r:id="rId5" imgW="457034" imgH="181004" progId="Equation.3">
                  <p:embed/>
                </p:oleObj>
              </mc:Choice>
              <mc:Fallback>
                <p:oleObj name="公式" r:id="rId5" imgW="457034" imgH="181004"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0263" y="836613"/>
                        <a:ext cx="1077912"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5832" name="Object 8"/>
          <p:cNvGraphicFramePr>
            <a:graphicFrameLocks/>
          </p:cNvGraphicFramePr>
          <p:nvPr/>
        </p:nvGraphicFramePr>
        <p:xfrm>
          <a:off x="1946275" y="679450"/>
          <a:ext cx="2665413" cy="823913"/>
        </p:xfrm>
        <a:graphic>
          <a:graphicData uri="http://schemas.openxmlformats.org/presentationml/2006/ole">
            <mc:AlternateContent xmlns:mc="http://schemas.openxmlformats.org/markup-compatibility/2006">
              <mc:Choice xmlns:v="urn:schemas-microsoft-com:vml" Requires="v">
                <p:oleObj spid="_x0000_s31156" name="公式" r:id="rId7" imgW="1171473" imgH="342783" progId="Equation.3">
                  <p:embed/>
                </p:oleObj>
              </mc:Choice>
              <mc:Fallback>
                <p:oleObj name="公式" r:id="rId7" imgW="1171473" imgH="342783" progId="Equation.3">
                  <p:embed/>
                  <p:pic>
                    <p:nvPicPr>
                      <p:cNvPr id="0" name="Object 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46275" y="679450"/>
                        <a:ext cx="2665413"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5833" name="Object 9"/>
          <p:cNvGraphicFramePr>
            <a:graphicFrameLocks noChangeAspect="1"/>
          </p:cNvGraphicFramePr>
          <p:nvPr/>
        </p:nvGraphicFramePr>
        <p:xfrm>
          <a:off x="611188" y="2212975"/>
          <a:ext cx="1079500" cy="465138"/>
        </p:xfrm>
        <a:graphic>
          <a:graphicData uri="http://schemas.openxmlformats.org/presentationml/2006/ole">
            <mc:AlternateContent xmlns:mc="http://schemas.openxmlformats.org/markup-compatibility/2006">
              <mc:Choice xmlns:v="urn:schemas-microsoft-com:vml" Requires="v">
                <p:oleObj spid="_x0000_s31157" name="公式" r:id="rId9" imgW="457034" imgH="181004" progId="Equation.3">
                  <p:embed/>
                </p:oleObj>
              </mc:Choice>
              <mc:Fallback>
                <p:oleObj name="公式" r:id="rId9" imgW="457034" imgH="181004"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1188" y="2212975"/>
                        <a:ext cx="107950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5834" name="Object 10"/>
          <p:cNvGraphicFramePr>
            <a:graphicFrameLocks noChangeAspect="1"/>
          </p:cNvGraphicFramePr>
          <p:nvPr/>
        </p:nvGraphicFramePr>
        <p:xfrm>
          <a:off x="1692275" y="1589088"/>
          <a:ext cx="3995738" cy="1712912"/>
        </p:xfrm>
        <a:graphic>
          <a:graphicData uri="http://schemas.openxmlformats.org/presentationml/2006/ole">
            <mc:AlternateContent xmlns:mc="http://schemas.openxmlformats.org/markup-compatibility/2006">
              <mc:Choice xmlns:v="urn:schemas-microsoft-com:vml" Requires="v">
                <p:oleObj spid="_x0000_s31158" name="公式" r:id="rId11" imgW="1771771" imgH="742774" progId="Equation.3">
                  <p:embed/>
                </p:oleObj>
              </mc:Choice>
              <mc:Fallback>
                <p:oleObj name="公式" r:id="rId11" imgW="1771771" imgH="742774" progId="Equation.3">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92275" y="1589088"/>
                        <a:ext cx="3995738" cy="171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5835" name="Object 11"/>
          <p:cNvGraphicFramePr>
            <a:graphicFrameLocks noChangeAspect="1"/>
          </p:cNvGraphicFramePr>
          <p:nvPr/>
        </p:nvGraphicFramePr>
        <p:xfrm>
          <a:off x="2024063" y="1484313"/>
          <a:ext cx="1395412" cy="825500"/>
        </p:xfrm>
        <a:graphic>
          <a:graphicData uri="http://schemas.openxmlformats.org/presentationml/2006/ole">
            <mc:AlternateContent xmlns:mc="http://schemas.openxmlformats.org/markup-compatibility/2006">
              <mc:Choice xmlns:v="urn:schemas-microsoft-com:vml" Requires="v">
                <p:oleObj spid="_x0000_s31159" name="公式" r:id="rId13" imgW="600298" imgH="342783" progId="Equation.3">
                  <p:embed/>
                </p:oleObj>
              </mc:Choice>
              <mc:Fallback>
                <p:oleObj name="公式" r:id="rId13" imgW="600298" imgH="342783" progId="Equation.3">
                  <p:embed/>
                  <p:pic>
                    <p:nvPicPr>
                      <p:cNvPr id="0" name="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24063" y="1484313"/>
                        <a:ext cx="1395412"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5836" name="Object 12"/>
          <p:cNvGraphicFramePr>
            <a:graphicFrameLocks noChangeAspect="1"/>
          </p:cNvGraphicFramePr>
          <p:nvPr/>
        </p:nvGraphicFramePr>
        <p:xfrm>
          <a:off x="2051050" y="2492375"/>
          <a:ext cx="1395413" cy="825500"/>
        </p:xfrm>
        <a:graphic>
          <a:graphicData uri="http://schemas.openxmlformats.org/presentationml/2006/ole">
            <mc:AlternateContent xmlns:mc="http://schemas.openxmlformats.org/markup-compatibility/2006">
              <mc:Choice xmlns:v="urn:schemas-microsoft-com:vml" Requires="v">
                <p:oleObj spid="_x0000_s31160" name="公式" r:id="rId15" imgW="600298" imgH="342783" progId="Equation.3">
                  <p:embed/>
                </p:oleObj>
              </mc:Choice>
              <mc:Fallback>
                <p:oleObj name="公式" r:id="rId15" imgW="600298" imgH="342783" progId="Equation.3">
                  <p:embed/>
                  <p:pic>
                    <p:nvPicPr>
                      <p:cNvPr id="0" name="Object 1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051050" y="2492375"/>
                        <a:ext cx="1395413"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5838" name="Object 14"/>
          <p:cNvGraphicFramePr>
            <a:graphicFrameLocks noChangeAspect="1"/>
          </p:cNvGraphicFramePr>
          <p:nvPr/>
        </p:nvGraphicFramePr>
        <p:xfrm>
          <a:off x="150813" y="3284538"/>
          <a:ext cx="6292850" cy="665162"/>
        </p:xfrm>
        <a:graphic>
          <a:graphicData uri="http://schemas.openxmlformats.org/presentationml/2006/ole">
            <mc:AlternateContent xmlns:mc="http://schemas.openxmlformats.org/markup-compatibility/2006">
              <mc:Choice xmlns:v="urn:schemas-microsoft-com:vml" Requires="v">
                <p:oleObj spid="_x0000_s31161" name="公式" r:id="rId17" imgW="2504999" imgH="238213" progId="Equation.3">
                  <p:embed/>
                </p:oleObj>
              </mc:Choice>
              <mc:Fallback>
                <p:oleObj name="公式" r:id="rId17" imgW="2504999" imgH="238213" progId="Equation.3">
                  <p:embed/>
                  <p:pic>
                    <p:nvPicPr>
                      <p:cNvPr id="0" name="Object 1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0813" y="3284538"/>
                        <a:ext cx="6292850"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5839" name="Object 15"/>
          <p:cNvGraphicFramePr>
            <a:graphicFrameLocks noChangeAspect="1"/>
          </p:cNvGraphicFramePr>
          <p:nvPr/>
        </p:nvGraphicFramePr>
        <p:xfrm>
          <a:off x="538163" y="5845175"/>
          <a:ext cx="1244600" cy="530225"/>
        </p:xfrm>
        <a:graphic>
          <a:graphicData uri="http://schemas.openxmlformats.org/presentationml/2006/ole">
            <mc:AlternateContent xmlns:mc="http://schemas.openxmlformats.org/markup-compatibility/2006">
              <mc:Choice xmlns:v="urn:schemas-microsoft-com:vml" Requires="v">
                <p:oleObj spid="_x0000_s31162" name="公式" r:id="rId19" imgW="457034" imgH="171626" progId="Equation.3">
                  <p:embed/>
                </p:oleObj>
              </mc:Choice>
              <mc:Fallback>
                <p:oleObj name="公式" r:id="rId19" imgW="457034" imgH="171626" progId="Equation.3">
                  <p:embed/>
                  <p:pic>
                    <p:nvPicPr>
                      <p:cNvPr id="0" name="Object 1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38163" y="5845175"/>
                        <a:ext cx="12446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5840" name="Object 16"/>
          <p:cNvGraphicFramePr>
            <a:graphicFrameLocks noChangeAspect="1"/>
          </p:cNvGraphicFramePr>
          <p:nvPr/>
        </p:nvGraphicFramePr>
        <p:xfrm>
          <a:off x="4965700" y="5854700"/>
          <a:ext cx="3135313" cy="661988"/>
        </p:xfrm>
        <a:graphic>
          <a:graphicData uri="http://schemas.openxmlformats.org/presentationml/2006/ole">
            <mc:AlternateContent xmlns:mc="http://schemas.openxmlformats.org/markup-compatibility/2006">
              <mc:Choice xmlns:v="urn:schemas-microsoft-com:vml" Requires="v">
                <p:oleObj spid="_x0000_s31163" name="公式" r:id="rId21" imgW="1238173" imgH="238213" progId="Equation.3">
                  <p:embed/>
                </p:oleObj>
              </mc:Choice>
              <mc:Fallback>
                <p:oleObj name="公式" r:id="rId21" imgW="1238173" imgH="238213" progId="Equation.3">
                  <p:embed/>
                  <p:pic>
                    <p:nvPicPr>
                      <p:cNvPr id="0" name="Object 1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965700" y="5854700"/>
                        <a:ext cx="3135313"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5841" name="Object 17"/>
          <p:cNvGraphicFramePr>
            <a:graphicFrameLocks noChangeAspect="1"/>
          </p:cNvGraphicFramePr>
          <p:nvPr/>
        </p:nvGraphicFramePr>
        <p:xfrm>
          <a:off x="1736725" y="5807075"/>
          <a:ext cx="3587750" cy="661988"/>
        </p:xfrm>
        <a:graphic>
          <a:graphicData uri="http://schemas.openxmlformats.org/presentationml/2006/ole">
            <mc:AlternateContent xmlns:mc="http://schemas.openxmlformats.org/markup-compatibility/2006">
              <mc:Choice xmlns:v="urn:schemas-microsoft-com:vml" Requires="v">
                <p:oleObj spid="_x0000_s31164" name="公式" r:id="rId23" imgW="1428878" imgH="238213" progId="Equation.3">
                  <p:embed/>
                </p:oleObj>
              </mc:Choice>
              <mc:Fallback>
                <p:oleObj name="公式" r:id="rId23" imgW="1428878" imgH="238213" progId="Equation.3">
                  <p:embed/>
                  <p:pic>
                    <p:nvPicPr>
                      <p:cNvPr id="0" name="Object 1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736725" y="5807075"/>
                        <a:ext cx="3587750"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30"/>
          <p:cNvGraphicFramePr>
            <a:graphicFrameLocks noChangeAspect="1"/>
          </p:cNvGraphicFramePr>
          <p:nvPr/>
        </p:nvGraphicFramePr>
        <p:xfrm>
          <a:off x="5016500" y="765175"/>
          <a:ext cx="2160588" cy="533400"/>
        </p:xfrm>
        <a:graphic>
          <a:graphicData uri="http://schemas.openxmlformats.org/presentationml/2006/ole">
            <mc:AlternateContent xmlns:mc="http://schemas.openxmlformats.org/markup-compatibility/2006">
              <mc:Choice xmlns:v="urn:schemas-microsoft-com:vml" Requires="v">
                <p:oleObj spid="_x0000_s31165" name="公式" r:id="rId25" imgW="914538" imgH="218987" progId="Equation.3">
                  <p:embed/>
                </p:oleObj>
              </mc:Choice>
              <mc:Fallback>
                <p:oleObj name="公式" r:id="rId25" imgW="914538" imgH="218987" progId="Equation.3">
                  <p:embed/>
                  <p:pic>
                    <p:nvPicPr>
                      <p:cNvPr id="0" name="Object 30"/>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016500" y="765175"/>
                        <a:ext cx="216058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30"/>
          <p:cNvGraphicFramePr>
            <a:graphicFrameLocks noChangeAspect="1"/>
          </p:cNvGraphicFramePr>
          <p:nvPr/>
        </p:nvGraphicFramePr>
        <p:xfrm>
          <a:off x="7092950" y="549275"/>
          <a:ext cx="1597025" cy="768350"/>
        </p:xfrm>
        <a:graphic>
          <a:graphicData uri="http://schemas.openxmlformats.org/presentationml/2006/ole">
            <mc:AlternateContent xmlns:mc="http://schemas.openxmlformats.org/markup-compatibility/2006">
              <mc:Choice xmlns:v="urn:schemas-microsoft-com:vml" Requires="v">
                <p:oleObj spid="_x0000_s31166" name="公式" r:id="rId27" imgW="666528" imgH="314178" progId="Equation.3">
                  <p:embed/>
                </p:oleObj>
              </mc:Choice>
              <mc:Fallback>
                <p:oleObj name="公式" r:id="rId27" imgW="666528" imgH="314178" progId="Equation.3">
                  <p:embed/>
                  <p:pic>
                    <p:nvPicPr>
                      <p:cNvPr id="0" name="Object 30"/>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092950" y="549275"/>
                        <a:ext cx="159702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27"/>
          <p:cNvGraphicFramePr>
            <a:graphicFrameLocks noChangeAspect="1"/>
          </p:cNvGraphicFramePr>
          <p:nvPr/>
        </p:nvGraphicFramePr>
        <p:xfrm>
          <a:off x="611188" y="4010025"/>
          <a:ext cx="508000" cy="1219200"/>
        </p:xfrm>
        <a:graphic>
          <a:graphicData uri="http://schemas.openxmlformats.org/presentationml/2006/ole">
            <mc:AlternateContent xmlns:mc="http://schemas.openxmlformats.org/markup-compatibility/2006">
              <mc:Choice xmlns:v="urn:schemas-microsoft-com:vml" Requires="v">
                <p:oleObj spid="_x0000_s31167" name="公式" r:id="rId29" imgW="142794" imgH="409370" progId="Equation.3">
                  <p:embed/>
                </p:oleObj>
              </mc:Choice>
              <mc:Fallback>
                <p:oleObj name="公式" r:id="rId29" imgW="142794" imgH="409370" progId="Equation.3">
                  <p:embed/>
                  <p:pic>
                    <p:nvPicPr>
                      <p:cNvPr id="0" name="Object 27"/>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11188" y="4010025"/>
                        <a:ext cx="5080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30"/>
          <p:cNvGraphicFramePr>
            <a:graphicFrameLocks noChangeAspect="1"/>
          </p:cNvGraphicFramePr>
          <p:nvPr/>
        </p:nvGraphicFramePr>
        <p:xfrm>
          <a:off x="3805238" y="3935413"/>
          <a:ext cx="982662" cy="581025"/>
        </p:xfrm>
        <a:graphic>
          <a:graphicData uri="http://schemas.openxmlformats.org/presentationml/2006/ole">
            <mc:AlternateContent xmlns:mc="http://schemas.openxmlformats.org/markup-compatibility/2006">
              <mc:Choice xmlns:v="urn:schemas-microsoft-com:vml" Requires="v">
                <p:oleObj spid="_x0000_s31168" name="公式" r:id="rId31" imgW="371546" imgH="209609" progId="Equation.3">
                  <p:embed/>
                </p:oleObj>
              </mc:Choice>
              <mc:Fallback>
                <p:oleObj name="公式" r:id="rId31" imgW="371546" imgH="209609" progId="Equation.3">
                  <p:embed/>
                  <p:pic>
                    <p:nvPicPr>
                      <p:cNvPr id="0" name="Object 30"/>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805238" y="3935413"/>
                        <a:ext cx="9826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Text Box 34"/>
          <p:cNvSpPr txBox="1">
            <a:spLocks noChangeArrowheads="1"/>
          </p:cNvSpPr>
          <p:nvPr/>
        </p:nvSpPr>
        <p:spPr bwMode="auto">
          <a:xfrm>
            <a:off x="755650" y="3895725"/>
            <a:ext cx="22320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latin typeface="楷体" panose="02010609060101010101" pitchFamily="49" charset="-122"/>
                <a:ea typeface="楷体" panose="02010609060101010101" pitchFamily="49" charset="-122"/>
              </a:rPr>
              <a:t>偶数点 </a:t>
            </a:r>
            <a:r>
              <a:rPr lang="en-US" altLang="zh-CN" sz="2800" i="1" dirty="0">
                <a:ea typeface="楷体_GB2312" pitchFamily="49" charset="-122"/>
              </a:rPr>
              <a:t>x</a:t>
            </a:r>
            <a:r>
              <a:rPr lang="en-US" altLang="zh-CN" sz="2800" dirty="0">
                <a:ea typeface="楷体_GB2312" pitchFamily="49" charset="-122"/>
              </a:rPr>
              <a:t>(2</a:t>
            </a:r>
            <a:r>
              <a:rPr lang="en-US" altLang="zh-CN" sz="2800" i="1" dirty="0">
                <a:ea typeface="楷体_GB2312" pitchFamily="49" charset="-122"/>
              </a:rPr>
              <a:t>n</a:t>
            </a:r>
            <a:r>
              <a:rPr lang="en-US" altLang="zh-CN" sz="2800" dirty="0">
                <a:ea typeface="楷体_GB2312" pitchFamily="49" charset="-122"/>
              </a:rPr>
              <a:t>)</a:t>
            </a:r>
          </a:p>
        </p:txBody>
      </p:sp>
      <p:sp>
        <p:nvSpPr>
          <p:cNvPr id="18" name="Text Box 35"/>
          <p:cNvSpPr txBox="1">
            <a:spLocks noChangeArrowheads="1"/>
          </p:cNvSpPr>
          <p:nvPr/>
        </p:nvSpPr>
        <p:spPr bwMode="auto">
          <a:xfrm>
            <a:off x="755650" y="4813300"/>
            <a:ext cx="290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latin typeface="楷体" panose="02010609060101010101" pitchFamily="49" charset="-122"/>
                <a:ea typeface="楷体" panose="02010609060101010101" pitchFamily="49" charset="-122"/>
              </a:rPr>
              <a:t>奇数点 </a:t>
            </a:r>
            <a:r>
              <a:rPr lang="en-US" altLang="zh-CN" sz="2800" i="1" dirty="0">
                <a:ea typeface="楷体_GB2312" pitchFamily="49" charset="-122"/>
              </a:rPr>
              <a:t>x</a:t>
            </a:r>
            <a:r>
              <a:rPr lang="en-US" altLang="zh-CN" sz="2800" dirty="0">
                <a:ea typeface="楷体_GB2312" pitchFamily="49" charset="-122"/>
              </a:rPr>
              <a:t>(2</a:t>
            </a:r>
            <a:r>
              <a:rPr lang="en-US" altLang="zh-CN" sz="2800" i="1" dirty="0">
                <a:ea typeface="楷体_GB2312" pitchFamily="49" charset="-122"/>
              </a:rPr>
              <a:t>n+</a:t>
            </a:r>
            <a:r>
              <a:rPr lang="en-US" altLang="zh-CN" sz="2800" dirty="0">
                <a:ea typeface="楷体_GB2312" pitchFamily="49" charset="-122"/>
              </a:rPr>
              <a:t>1)</a:t>
            </a:r>
          </a:p>
        </p:txBody>
      </p:sp>
      <p:graphicFrame>
        <p:nvGraphicFramePr>
          <p:cNvPr id="19" name="Object 36"/>
          <p:cNvGraphicFramePr>
            <a:graphicFrameLocks noChangeAspect="1"/>
          </p:cNvGraphicFramePr>
          <p:nvPr/>
        </p:nvGraphicFramePr>
        <p:xfrm>
          <a:off x="3276600" y="4038600"/>
          <a:ext cx="530225" cy="376238"/>
        </p:xfrm>
        <a:graphic>
          <a:graphicData uri="http://schemas.openxmlformats.org/presentationml/2006/ole">
            <mc:AlternateContent xmlns:mc="http://schemas.openxmlformats.org/markup-compatibility/2006">
              <mc:Choice xmlns:v="urn:schemas-microsoft-com:vml" Requires="v">
                <p:oleObj spid="_x0000_s31169" name="公式" r:id="rId33" imgW="171447" imgH="104570" progId="Equation.3">
                  <p:embed/>
                </p:oleObj>
              </mc:Choice>
              <mc:Fallback>
                <p:oleObj name="公式" r:id="rId33" imgW="171447" imgH="104570" progId="Equation.3">
                  <p:embed/>
                  <p:pic>
                    <p:nvPicPr>
                      <p:cNvPr id="0" name="Object 36"/>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276600" y="4038600"/>
                        <a:ext cx="530225"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Object 38"/>
          <p:cNvGraphicFramePr>
            <a:graphicFrameLocks noChangeAspect="1"/>
          </p:cNvGraphicFramePr>
          <p:nvPr/>
        </p:nvGraphicFramePr>
        <p:xfrm>
          <a:off x="3276600" y="4933950"/>
          <a:ext cx="530225" cy="376238"/>
        </p:xfrm>
        <a:graphic>
          <a:graphicData uri="http://schemas.openxmlformats.org/presentationml/2006/ole">
            <mc:AlternateContent xmlns:mc="http://schemas.openxmlformats.org/markup-compatibility/2006">
              <mc:Choice xmlns:v="urn:schemas-microsoft-com:vml" Requires="v">
                <p:oleObj spid="_x0000_s31170" name="公式" r:id="rId35" imgW="171447" imgH="104570" progId="Equation.3">
                  <p:embed/>
                </p:oleObj>
              </mc:Choice>
              <mc:Fallback>
                <p:oleObj name="公式" r:id="rId35" imgW="171447" imgH="104570" progId="Equation.3">
                  <p:embed/>
                  <p:pic>
                    <p:nvPicPr>
                      <p:cNvPr id="0" name="Object 38"/>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276600" y="4933950"/>
                        <a:ext cx="530225"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Object 54"/>
          <p:cNvGraphicFramePr>
            <a:graphicFrameLocks/>
          </p:cNvGraphicFramePr>
          <p:nvPr/>
        </p:nvGraphicFramePr>
        <p:xfrm>
          <a:off x="4872038" y="4562475"/>
          <a:ext cx="758825" cy="600075"/>
        </p:xfrm>
        <a:graphic>
          <a:graphicData uri="http://schemas.openxmlformats.org/presentationml/2006/ole">
            <mc:AlternateContent xmlns:mc="http://schemas.openxmlformats.org/markup-compatibility/2006">
              <mc:Choice xmlns:v="urn:schemas-microsoft-com:vml" Requires="v">
                <p:oleObj spid="_x0000_s31171" name="公式" r:id="rId37" imgW="276193" imgH="209609" progId="Equation.3">
                  <p:embed/>
                </p:oleObj>
              </mc:Choice>
              <mc:Fallback>
                <p:oleObj name="公式" r:id="rId37" imgW="276193" imgH="209609" progId="Equation.3">
                  <p:embed/>
                  <p:pic>
                    <p:nvPicPr>
                      <p:cNvPr id="0" name="Object 54"/>
                      <p:cNvPicPr>
                        <a:picLocks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872038" y="4562475"/>
                        <a:ext cx="758825"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Object 55"/>
          <p:cNvGraphicFramePr>
            <a:graphicFrameLocks/>
          </p:cNvGraphicFramePr>
          <p:nvPr/>
        </p:nvGraphicFramePr>
        <p:xfrm>
          <a:off x="6640513" y="5149850"/>
          <a:ext cx="479425" cy="388938"/>
        </p:xfrm>
        <a:graphic>
          <a:graphicData uri="http://schemas.openxmlformats.org/presentationml/2006/ole">
            <mc:AlternateContent xmlns:mc="http://schemas.openxmlformats.org/markup-compatibility/2006">
              <mc:Choice xmlns:v="urn:schemas-microsoft-com:vml" Requires="v">
                <p:oleObj spid="_x0000_s31172" name="公式" r:id="rId39" imgW="152188" imgH="114417" progId="Equation.3">
                  <p:embed/>
                </p:oleObj>
              </mc:Choice>
              <mc:Fallback>
                <p:oleObj name="公式" r:id="rId39" imgW="152188" imgH="114417" progId="Equation.3">
                  <p:embed/>
                  <p:pic>
                    <p:nvPicPr>
                      <p:cNvPr id="0" name="Object 55"/>
                      <p:cNvPicPr>
                        <a:picLocks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6640513" y="5149850"/>
                        <a:ext cx="47942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Line 56"/>
          <p:cNvSpPr>
            <a:spLocks noChangeShapeType="1"/>
          </p:cNvSpPr>
          <p:nvPr/>
        </p:nvSpPr>
        <p:spPr bwMode="auto">
          <a:xfrm>
            <a:off x="4859338" y="5192713"/>
            <a:ext cx="900112" cy="0"/>
          </a:xfrm>
          <a:prstGeom prst="line">
            <a:avLst/>
          </a:prstGeom>
          <a:noFill/>
          <a:ln w="38100">
            <a:solidFill>
              <a:schemeClr val="tx1"/>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57"/>
          <p:cNvSpPr>
            <a:spLocks noChangeShapeType="1"/>
          </p:cNvSpPr>
          <p:nvPr/>
        </p:nvSpPr>
        <p:spPr bwMode="auto">
          <a:xfrm>
            <a:off x="4865688" y="4184650"/>
            <a:ext cx="900112" cy="0"/>
          </a:xfrm>
          <a:prstGeom prst="line">
            <a:avLst/>
          </a:prstGeom>
          <a:noFill/>
          <a:ln w="38100">
            <a:solidFill>
              <a:schemeClr val="tx1"/>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58"/>
          <p:cNvSpPr>
            <a:spLocks noChangeShapeType="1"/>
          </p:cNvSpPr>
          <p:nvPr/>
        </p:nvSpPr>
        <p:spPr bwMode="auto">
          <a:xfrm>
            <a:off x="5781675" y="4184650"/>
            <a:ext cx="1597025" cy="1008063"/>
          </a:xfrm>
          <a:prstGeom prst="line">
            <a:avLst/>
          </a:prstGeom>
          <a:noFill/>
          <a:ln w="38100">
            <a:solidFill>
              <a:schemeClr val="tx1"/>
            </a:solidFill>
            <a:round/>
            <a:headEnd type="oval" w="med" len="me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Line 59"/>
          <p:cNvSpPr>
            <a:spLocks noChangeShapeType="1"/>
          </p:cNvSpPr>
          <p:nvPr/>
        </p:nvSpPr>
        <p:spPr bwMode="auto">
          <a:xfrm flipV="1">
            <a:off x="5781675" y="4184650"/>
            <a:ext cx="1597025" cy="1008063"/>
          </a:xfrm>
          <a:prstGeom prst="line">
            <a:avLst/>
          </a:prstGeom>
          <a:noFill/>
          <a:ln w="38100">
            <a:solidFill>
              <a:schemeClr val="tx1"/>
            </a:solidFill>
            <a:round/>
            <a:headEnd type="oval" w="med" len="me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60"/>
          <p:cNvSpPr>
            <a:spLocks noChangeShapeType="1"/>
          </p:cNvSpPr>
          <p:nvPr/>
        </p:nvSpPr>
        <p:spPr bwMode="auto">
          <a:xfrm>
            <a:off x="5795963" y="4184650"/>
            <a:ext cx="1619250" cy="0"/>
          </a:xfrm>
          <a:prstGeom prst="line">
            <a:avLst/>
          </a:prstGeom>
          <a:noFill/>
          <a:ln w="38100">
            <a:solidFill>
              <a:schemeClr val="tx1"/>
            </a:solidFill>
            <a:round/>
            <a:headEnd type="oval" w="med" len="me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Line 61"/>
          <p:cNvSpPr>
            <a:spLocks noChangeShapeType="1"/>
          </p:cNvSpPr>
          <p:nvPr/>
        </p:nvSpPr>
        <p:spPr bwMode="auto">
          <a:xfrm>
            <a:off x="5781675" y="5192713"/>
            <a:ext cx="1619250" cy="0"/>
          </a:xfrm>
          <a:prstGeom prst="line">
            <a:avLst/>
          </a:prstGeom>
          <a:noFill/>
          <a:ln w="38100">
            <a:solidFill>
              <a:schemeClr val="tx1"/>
            </a:solidFill>
            <a:round/>
            <a:headEnd type="oval" w="med" len="me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9" name="Object 62"/>
          <p:cNvGraphicFramePr>
            <a:graphicFrameLocks/>
          </p:cNvGraphicFramePr>
          <p:nvPr/>
        </p:nvGraphicFramePr>
        <p:xfrm>
          <a:off x="7356475" y="3913188"/>
          <a:ext cx="1752600" cy="566737"/>
        </p:xfrm>
        <a:graphic>
          <a:graphicData uri="http://schemas.openxmlformats.org/presentationml/2006/ole">
            <mc:AlternateContent xmlns:mc="http://schemas.openxmlformats.org/markup-compatibility/2006">
              <mc:Choice xmlns:v="urn:schemas-microsoft-com:vml" Requires="v">
                <p:oleObj spid="_x0000_s31173" name="公式" r:id="rId41" imgW="714439" imgH="209609" progId="Equation.3">
                  <p:embed/>
                </p:oleObj>
              </mc:Choice>
              <mc:Fallback>
                <p:oleObj name="公式" r:id="rId41" imgW="714439" imgH="209609" progId="Equation.3">
                  <p:embed/>
                  <p:pic>
                    <p:nvPicPr>
                      <p:cNvPr id="0" name="Object 62"/>
                      <p:cNvPicPr>
                        <a:picLocks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7356475" y="3913188"/>
                        <a:ext cx="1752600"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 name="Text Box 64"/>
          <p:cNvSpPr txBox="1">
            <a:spLocks noChangeArrowheads="1"/>
          </p:cNvSpPr>
          <p:nvPr/>
        </p:nvSpPr>
        <p:spPr bwMode="auto">
          <a:xfrm>
            <a:off x="6583808" y="3554413"/>
            <a:ext cx="2524696"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800" i="1" dirty="0">
                <a:solidFill>
                  <a:srgbClr val="FFFF00"/>
                </a:solidFill>
                <a:ea typeface="楷体_GB2312" pitchFamily="49" charset="-122"/>
              </a:rPr>
              <a:t>X</a:t>
            </a:r>
            <a:r>
              <a:rPr lang="en-US" altLang="zh-CN" sz="2800" dirty="0">
                <a:solidFill>
                  <a:srgbClr val="FFFF00"/>
                </a:solidFill>
                <a:ea typeface="楷体_GB2312" pitchFamily="49" charset="-122"/>
              </a:rPr>
              <a:t>(</a:t>
            </a:r>
            <a:r>
              <a:rPr lang="en-US" altLang="zh-CN" sz="2800" i="1" dirty="0">
                <a:solidFill>
                  <a:srgbClr val="FFFF00"/>
                </a:solidFill>
                <a:ea typeface="楷体_GB2312" pitchFamily="49" charset="-122"/>
              </a:rPr>
              <a:t>k</a:t>
            </a:r>
            <a:r>
              <a:rPr lang="en-US" altLang="zh-CN" sz="2800" dirty="0">
                <a:solidFill>
                  <a:srgbClr val="FFFF00"/>
                </a:solidFill>
                <a:ea typeface="楷体_GB2312" pitchFamily="49" charset="-122"/>
              </a:rPr>
              <a:t>)</a:t>
            </a:r>
            <a:r>
              <a:rPr lang="zh-CN" altLang="en-US" sz="2800" dirty="0">
                <a:solidFill>
                  <a:srgbClr val="FFFF00"/>
                </a:solidFill>
                <a:latin typeface="楷体" panose="02010609060101010101" pitchFamily="49" charset="-122"/>
                <a:ea typeface="楷体" panose="02010609060101010101" pitchFamily="49" charset="-122"/>
              </a:rPr>
              <a:t>的前一半</a:t>
            </a:r>
          </a:p>
        </p:txBody>
      </p:sp>
      <p:sp>
        <p:nvSpPr>
          <p:cNvPr id="32" name="Text Box 65"/>
          <p:cNvSpPr txBox="1">
            <a:spLocks noChangeArrowheads="1"/>
          </p:cNvSpPr>
          <p:nvPr/>
        </p:nvSpPr>
        <p:spPr bwMode="auto">
          <a:xfrm>
            <a:off x="6614542" y="5373688"/>
            <a:ext cx="249396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800" i="1" dirty="0">
                <a:solidFill>
                  <a:srgbClr val="FFFF00"/>
                </a:solidFill>
                <a:ea typeface="楷体_GB2312" pitchFamily="49" charset="-122"/>
              </a:rPr>
              <a:t>X</a:t>
            </a:r>
            <a:r>
              <a:rPr lang="en-US" altLang="zh-CN" sz="2800" dirty="0">
                <a:solidFill>
                  <a:srgbClr val="FFFF00"/>
                </a:solidFill>
                <a:ea typeface="楷体_GB2312" pitchFamily="49" charset="-122"/>
              </a:rPr>
              <a:t>(</a:t>
            </a:r>
            <a:r>
              <a:rPr lang="en-US" altLang="zh-CN" sz="2800" i="1" dirty="0">
                <a:solidFill>
                  <a:srgbClr val="FFFF00"/>
                </a:solidFill>
                <a:ea typeface="楷体_GB2312" pitchFamily="49" charset="-122"/>
              </a:rPr>
              <a:t>k</a:t>
            </a:r>
            <a:r>
              <a:rPr lang="en-US" altLang="zh-CN" sz="2800" dirty="0">
                <a:solidFill>
                  <a:srgbClr val="FFFF00"/>
                </a:solidFill>
                <a:ea typeface="楷体_GB2312" pitchFamily="49" charset="-122"/>
              </a:rPr>
              <a:t>)</a:t>
            </a:r>
            <a:r>
              <a:rPr lang="zh-CN" altLang="en-US" sz="2800" dirty="0">
                <a:solidFill>
                  <a:srgbClr val="FFFF00"/>
                </a:solidFill>
                <a:latin typeface="楷体" panose="02010609060101010101" pitchFamily="49" charset="-122"/>
                <a:ea typeface="楷体" panose="02010609060101010101" pitchFamily="49" charset="-122"/>
              </a:rPr>
              <a:t>的后一半</a:t>
            </a:r>
          </a:p>
        </p:txBody>
      </p:sp>
      <p:sp>
        <p:nvSpPr>
          <p:cNvPr id="33" name="矩形 1"/>
          <p:cNvSpPr>
            <a:spLocks noChangeArrowheads="1"/>
          </p:cNvSpPr>
          <p:nvPr/>
        </p:nvSpPr>
        <p:spPr bwMode="auto">
          <a:xfrm>
            <a:off x="3995738" y="4873625"/>
            <a:ext cx="4318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ea typeface="楷体_GB2312" pitchFamily="49" charset="-122"/>
              </a:rPr>
              <a:t>?</a:t>
            </a:r>
            <a:endParaRPr lang="zh-CN" altLang="en-US" sz="2800"/>
          </a:p>
        </p:txBody>
      </p:sp>
      <p:sp>
        <p:nvSpPr>
          <p:cNvPr id="34" name="矩形 37"/>
          <p:cNvSpPr>
            <a:spLocks noChangeArrowheads="1"/>
          </p:cNvSpPr>
          <p:nvPr/>
        </p:nvSpPr>
        <p:spPr bwMode="auto">
          <a:xfrm>
            <a:off x="-36513" y="4327525"/>
            <a:ext cx="80486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i="1">
                <a:ea typeface="楷体_GB2312" pitchFamily="49" charset="-122"/>
              </a:rPr>
              <a:t>x</a:t>
            </a:r>
            <a:r>
              <a:rPr lang="en-US" altLang="zh-CN" sz="2800">
                <a:ea typeface="楷体_GB2312" pitchFamily="49" charset="-122"/>
              </a:rPr>
              <a:t>(</a:t>
            </a:r>
            <a:r>
              <a:rPr lang="en-US" altLang="zh-CN" sz="2800" i="1">
                <a:ea typeface="楷体_GB2312" pitchFamily="49" charset="-122"/>
              </a:rPr>
              <a:t>n</a:t>
            </a:r>
            <a:r>
              <a:rPr lang="en-US" altLang="zh-CN" sz="2800">
                <a:ea typeface="楷体_GB2312" pitchFamily="49" charset="-122"/>
              </a:rPr>
              <a:t>)</a:t>
            </a:r>
            <a:endParaRPr lang="zh-CN" altLang="en-US" sz="2800"/>
          </a:p>
        </p:txBody>
      </p:sp>
      <p:graphicFrame>
        <p:nvGraphicFramePr>
          <p:cNvPr id="35" name="Object 62"/>
          <p:cNvGraphicFramePr>
            <a:graphicFrameLocks/>
          </p:cNvGraphicFramePr>
          <p:nvPr/>
        </p:nvGraphicFramePr>
        <p:xfrm>
          <a:off x="7437438" y="4822825"/>
          <a:ext cx="1722437" cy="566738"/>
        </p:xfrm>
        <a:graphic>
          <a:graphicData uri="http://schemas.openxmlformats.org/presentationml/2006/ole">
            <mc:AlternateContent xmlns:mc="http://schemas.openxmlformats.org/markup-compatibility/2006">
              <mc:Choice xmlns:v="urn:schemas-microsoft-com:vml" Requires="v">
                <p:oleObj spid="_x0000_s31174" name="公式" r:id="rId43" imgW="705045" imgH="209609" progId="Equation.3">
                  <p:embed/>
                </p:oleObj>
              </mc:Choice>
              <mc:Fallback>
                <p:oleObj name="公式" r:id="rId43" imgW="705045" imgH="209609" progId="Equation.3">
                  <p:embed/>
                  <p:pic>
                    <p:nvPicPr>
                      <p:cNvPr id="0" name="Object 62"/>
                      <p:cNvPicPr>
                        <a:picLocks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7437438" y="4822825"/>
                        <a:ext cx="1722437"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05829"/>
                                        </p:tgtEl>
                                        <p:attrNameLst>
                                          <p:attrName>style.visibility</p:attrName>
                                        </p:attrNameLst>
                                      </p:cBhvr>
                                      <p:to>
                                        <p:strVal val="visible"/>
                                      </p:to>
                                    </p:set>
                                    <p:animEffect transition="in" filter="blinds(horizontal)">
                                      <p:cBhvr>
                                        <p:cTn id="7" dur="500"/>
                                        <p:tgtEl>
                                          <p:spTgt spid="20582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05830"/>
                                        </p:tgtEl>
                                        <p:attrNameLst>
                                          <p:attrName>style.visibility</p:attrName>
                                        </p:attrNameLst>
                                      </p:cBhvr>
                                      <p:to>
                                        <p:strVal val="visible"/>
                                      </p:to>
                                    </p:set>
                                    <p:animEffect transition="in" filter="blinds(horizontal)">
                                      <p:cBhvr>
                                        <p:cTn id="22" dur="500"/>
                                        <p:tgtEl>
                                          <p:spTgt spid="20583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05832"/>
                                        </p:tgtEl>
                                        <p:attrNameLst>
                                          <p:attrName>style.visibility</p:attrName>
                                        </p:attrNameLst>
                                      </p:cBhvr>
                                      <p:to>
                                        <p:strVal val="visible"/>
                                      </p:to>
                                    </p:set>
                                    <p:animEffect transition="in" filter="blinds(horizontal)">
                                      <p:cBhvr>
                                        <p:cTn id="27" dur="500"/>
                                        <p:tgtEl>
                                          <p:spTgt spid="20583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205833"/>
                                        </p:tgtEl>
                                        <p:attrNameLst>
                                          <p:attrName>style.visibility</p:attrName>
                                        </p:attrNameLst>
                                      </p:cBhvr>
                                      <p:to>
                                        <p:strVal val="visible"/>
                                      </p:to>
                                    </p:set>
                                    <p:animEffect transition="in" filter="blinds(horizontal)">
                                      <p:cBhvr>
                                        <p:cTn id="32" dur="500"/>
                                        <p:tgtEl>
                                          <p:spTgt spid="20583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205834"/>
                                        </p:tgtEl>
                                        <p:attrNameLst>
                                          <p:attrName>style.visibility</p:attrName>
                                        </p:attrNameLst>
                                      </p:cBhvr>
                                      <p:to>
                                        <p:strVal val="visible"/>
                                      </p:to>
                                    </p:set>
                                    <p:animEffect transition="in" filter="blinds(horizontal)">
                                      <p:cBhvr>
                                        <p:cTn id="37" dur="500"/>
                                        <p:tgtEl>
                                          <p:spTgt spid="20583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205835"/>
                                        </p:tgtEl>
                                        <p:attrNameLst>
                                          <p:attrName>style.visibility</p:attrName>
                                        </p:attrNameLst>
                                      </p:cBhvr>
                                      <p:to>
                                        <p:strVal val="visible"/>
                                      </p:to>
                                    </p:set>
                                    <p:animEffect transition="in" filter="blinds(horizontal)">
                                      <p:cBhvr>
                                        <p:cTn id="42" dur="500"/>
                                        <p:tgtEl>
                                          <p:spTgt spid="20583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205836"/>
                                        </p:tgtEl>
                                        <p:attrNameLst>
                                          <p:attrName>style.visibility</p:attrName>
                                        </p:attrNameLst>
                                      </p:cBhvr>
                                      <p:to>
                                        <p:strVal val="visible"/>
                                      </p:to>
                                    </p:set>
                                    <p:animEffect transition="in" filter="blinds(horizontal)">
                                      <p:cBhvr>
                                        <p:cTn id="47" dur="500"/>
                                        <p:tgtEl>
                                          <p:spTgt spid="20583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205838"/>
                                        </p:tgtEl>
                                        <p:attrNameLst>
                                          <p:attrName>style.visibility</p:attrName>
                                        </p:attrNameLst>
                                      </p:cBhvr>
                                      <p:to>
                                        <p:strVal val="visible"/>
                                      </p:to>
                                    </p:set>
                                    <p:animEffect transition="in" filter="blinds(horizontal)">
                                      <p:cBhvr>
                                        <p:cTn id="52" dur="500"/>
                                        <p:tgtEl>
                                          <p:spTgt spid="205838"/>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blinds(horizontal)">
                                      <p:cBhvr>
                                        <p:cTn id="57" dur="500"/>
                                        <p:tgtEl>
                                          <p:spTgt spid="34"/>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blinds(horizontal)">
                                      <p:cBhvr>
                                        <p:cTn id="62" dur="500"/>
                                        <p:tgtEl>
                                          <p:spTgt spid="15"/>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blinds(horizontal)">
                                      <p:cBhvr>
                                        <p:cTn id="67" dur="500"/>
                                        <p:tgtEl>
                                          <p:spTgt spid="17"/>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blinds(horizontal)">
                                      <p:cBhvr>
                                        <p:cTn id="72" dur="500"/>
                                        <p:tgtEl>
                                          <p:spTgt spid="18"/>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wipe(left)">
                                      <p:cBhvr>
                                        <p:cTn id="77" dur="500"/>
                                        <p:tgtEl>
                                          <p:spTgt spid="19"/>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3" presetClass="entr" presetSubtype="10" fill="hold" nodeType="clickEffect">
                                  <p:stCondLst>
                                    <p:cond delay="0"/>
                                  </p:stCondLst>
                                  <p:childTnLst>
                                    <p:set>
                                      <p:cBhvr>
                                        <p:cTn id="81" dur="1" fill="hold">
                                          <p:stCondLst>
                                            <p:cond delay="0"/>
                                          </p:stCondLst>
                                        </p:cTn>
                                        <p:tgtEl>
                                          <p:spTgt spid="16"/>
                                        </p:tgtEl>
                                        <p:attrNameLst>
                                          <p:attrName>style.visibility</p:attrName>
                                        </p:attrNameLst>
                                      </p:cBhvr>
                                      <p:to>
                                        <p:strVal val="visible"/>
                                      </p:to>
                                    </p:set>
                                    <p:animEffect transition="in" filter="blinds(horizontal)">
                                      <p:cBhvr>
                                        <p:cTn id="82" dur="500"/>
                                        <p:tgtEl>
                                          <p:spTgt spid="16"/>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nodeType="click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wipe(left)">
                                      <p:cBhvr>
                                        <p:cTn id="87" dur="500"/>
                                        <p:tgtEl>
                                          <p:spTgt spid="20"/>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33"/>
                                        </p:tgtEl>
                                        <p:attrNameLst>
                                          <p:attrName>style.visibility</p:attrName>
                                        </p:attrNameLst>
                                      </p:cBhvr>
                                      <p:to>
                                        <p:strVal val="visible"/>
                                      </p:to>
                                    </p:set>
                                    <p:animEffect transition="in" filter="blinds(horizontal)">
                                      <p:cBhvr>
                                        <p:cTn id="92" dur="500"/>
                                        <p:tgtEl>
                                          <p:spTgt spid="33"/>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nodeType="click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wipe(left)">
                                      <p:cBhvr>
                                        <p:cTn id="97" dur="500"/>
                                        <p:tgtEl>
                                          <p:spTgt spid="24"/>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nodeType="clickEffect">
                                  <p:stCondLst>
                                    <p:cond delay="0"/>
                                  </p:stCondLst>
                                  <p:childTnLst>
                                    <p:set>
                                      <p:cBhvr>
                                        <p:cTn id="101" dur="1" fill="hold">
                                          <p:stCondLst>
                                            <p:cond delay="0"/>
                                          </p:stCondLst>
                                        </p:cTn>
                                        <p:tgtEl>
                                          <p:spTgt spid="23"/>
                                        </p:tgtEl>
                                        <p:attrNameLst>
                                          <p:attrName>style.visibility</p:attrName>
                                        </p:attrNameLst>
                                      </p:cBhvr>
                                      <p:to>
                                        <p:strVal val="visible"/>
                                      </p:to>
                                    </p:set>
                                    <p:animEffect transition="in" filter="wipe(left)">
                                      <p:cBhvr>
                                        <p:cTn id="102" dur="500"/>
                                        <p:tgtEl>
                                          <p:spTgt spid="23"/>
                                        </p:tgtEl>
                                      </p:cBhvr>
                                    </p:animEffect>
                                  </p:childTnLst>
                                </p:cTn>
                              </p:par>
                              <p:par>
                                <p:cTn id="103" presetID="22" presetClass="entr" presetSubtype="8" fill="hold" nodeType="withEffect">
                                  <p:stCondLst>
                                    <p:cond delay="0"/>
                                  </p:stCondLst>
                                  <p:childTnLst>
                                    <p:set>
                                      <p:cBhvr>
                                        <p:cTn id="104" dur="1" fill="hold">
                                          <p:stCondLst>
                                            <p:cond delay="0"/>
                                          </p:stCondLst>
                                        </p:cTn>
                                        <p:tgtEl>
                                          <p:spTgt spid="21"/>
                                        </p:tgtEl>
                                        <p:attrNameLst>
                                          <p:attrName>style.visibility</p:attrName>
                                        </p:attrNameLst>
                                      </p:cBhvr>
                                      <p:to>
                                        <p:strVal val="visible"/>
                                      </p:to>
                                    </p:set>
                                    <p:animEffect transition="in" filter="wipe(left)">
                                      <p:cBhvr>
                                        <p:cTn id="105" dur="500"/>
                                        <p:tgtEl>
                                          <p:spTgt spid="21"/>
                                        </p:tgtEl>
                                      </p:cBhvr>
                                    </p:animEffec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22" presetClass="entr" presetSubtype="8" fill="hold" nodeType="clickEffect">
                                  <p:stCondLst>
                                    <p:cond delay="0"/>
                                  </p:stCondLst>
                                  <p:childTnLst>
                                    <p:set>
                                      <p:cBhvr>
                                        <p:cTn id="109" dur="1" fill="hold">
                                          <p:stCondLst>
                                            <p:cond delay="0"/>
                                          </p:stCondLst>
                                        </p:cTn>
                                        <p:tgtEl>
                                          <p:spTgt spid="27"/>
                                        </p:tgtEl>
                                        <p:attrNameLst>
                                          <p:attrName>style.visibility</p:attrName>
                                        </p:attrNameLst>
                                      </p:cBhvr>
                                      <p:to>
                                        <p:strVal val="visible"/>
                                      </p:to>
                                    </p:set>
                                    <p:animEffect transition="in" filter="wipe(left)">
                                      <p:cBhvr>
                                        <p:cTn id="110" dur="500"/>
                                        <p:tgtEl>
                                          <p:spTgt spid="27"/>
                                        </p:tgtEl>
                                      </p:cBhvr>
                                    </p:animEffect>
                                  </p:childTnLst>
                                </p:cTn>
                              </p:par>
                              <p:par>
                                <p:cTn id="111" presetID="22" presetClass="entr" presetSubtype="8" fill="hold" nodeType="withEffect">
                                  <p:stCondLst>
                                    <p:cond delay="0"/>
                                  </p:stCondLst>
                                  <p:childTnLst>
                                    <p:set>
                                      <p:cBhvr>
                                        <p:cTn id="112" dur="1" fill="hold">
                                          <p:stCondLst>
                                            <p:cond delay="0"/>
                                          </p:stCondLst>
                                        </p:cTn>
                                        <p:tgtEl>
                                          <p:spTgt spid="26"/>
                                        </p:tgtEl>
                                        <p:attrNameLst>
                                          <p:attrName>style.visibility</p:attrName>
                                        </p:attrNameLst>
                                      </p:cBhvr>
                                      <p:to>
                                        <p:strVal val="visible"/>
                                      </p:to>
                                    </p:set>
                                    <p:animEffect transition="in" filter="wipe(left)">
                                      <p:cBhvr>
                                        <p:cTn id="113" dur="500"/>
                                        <p:tgtEl>
                                          <p:spTgt spid="26"/>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3" presetClass="entr" presetSubtype="10" fill="hold" nodeType="clickEffect">
                                  <p:stCondLst>
                                    <p:cond delay="0"/>
                                  </p:stCondLst>
                                  <p:childTnLst>
                                    <p:set>
                                      <p:cBhvr>
                                        <p:cTn id="117" dur="1" fill="hold">
                                          <p:stCondLst>
                                            <p:cond delay="0"/>
                                          </p:stCondLst>
                                        </p:cTn>
                                        <p:tgtEl>
                                          <p:spTgt spid="29"/>
                                        </p:tgtEl>
                                        <p:attrNameLst>
                                          <p:attrName>style.visibility</p:attrName>
                                        </p:attrNameLst>
                                      </p:cBhvr>
                                      <p:to>
                                        <p:strVal val="visible"/>
                                      </p:to>
                                    </p:set>
                                    <p:animEffect transition="in" filter="blinds(horizontal)">
                                      <p:cBhvr>
                                        <p:cTn id="118" dur="500"/>
                                        <p:tgtEl>
                                          <p:spTgt spid="29"/>
                                        </p:tgtEl>
                                      </p:cBhvr>
                                    </p:animEffec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3" presetClass="entr" presetSubtype="10" fill="hold" grpId="0" nodeType="clickEffect">
                                  <p:stCondLst>
                                    <p:cond delay="0"/>
                                  </p:stCondLst>
                                  <p:childTnLst>
                                    <p:set>
                                      <p:cBhvr>
                                        <p:cTn id="122" dur="1" fill="hold">
                                          <p:stCondLst>
                                            <p:cond delay="0"/>
                                          </p:stCondLst>
                                        </p:cTn>
                                        <p:tgtEl>
                                          <p:spTgt spid="31"/>
                                        </p:tgtEl>
                                        <p:attrNameLst>
                                          <p:attrName>style.visibility</p:attrName>
                                        </p:attrNameLst>
                                      </p:cBhvr>
                                      <p:to>
                                        <p:strVal val="visible"/>
                                      </p:to>
                                    </p:set>
                                    <p:animEffect transition="in" filter="blinds(horizontal)">
                                      <p:cBhvr>
                                        <p:cTn id="123" dur="500"/>
                                        <p:tgtEl>
                                          <p:spTgt spid="31"/>
                                        </p:tgtEl>
                                      </p:cBhvr>
                                    </p:animEffect>
                                  </p:childTnLst>
                                </p:cTn>
                              </p:par>
                            </p:childTnLst>
                          </p:cTn>
                        </p:par>
                      </p:childTnLst>
                    </p:cTn>
                  </p:par>
                  <p:par>
                    <p:cTn id="124" fill="hold" nodeType="clickPar">
                      <p:stCondLst>
                        <p:cond delay="indefinite"/>
                      </p:stCondLst>
                      <p:childTnLst>
                        <p:par>
                          <p:cTn id="125" fill="hold" nodeType="withGroup">
                            <p:stCondLst>
                              <p:cond delay="0"/>
                            </p:stCondLst>
                            <p:childTnLst>
                              <p:par>
                                <p:cTn id="126" presetID="22" presetClass="entr" presetSubtype="8" fill="hold" nodeType="clickEffect">
                                  <p:stCondLst>
                                    <p:cond delay="0"/>
                                  </p:stCondLst>
                                  <p:childTnLst>
                                    <p:set>
                                      <p:cBhvr>
                                        <p:cTn id="127" dur="1" fill="hold">
                                          <p:stCondLst>
                                            <p:cond delay="0"/>
                                          </p:stCondLst>
                                        </p:cTn>
                                        <p:tgtEl>
                                          <p:spTgt spid="25"/>
                                        </p:tgtEl>
                                        <p:attrNameLst>
                                          <p:attrName>style.visibility</p:attrName>
                                        </p:attrNameLst>
                                      </p:cBhvr>
                                      <p:to>
                                        <p:strVal val="visible"/>
                                      </p:to>
                                    </p:set>
                                    <p:animEffect transition="in" filter="wipe(left)">
                                      <p:cBhvr>
                                        <p:cTn id="128" dur="500"/>
                                        <p:tgtEl>
                                          <p:spTgt spid="25"/>
                                        </p:tgtEl>
                                      </p:cBhvr>
                                    </p:animEffect>
                                  </p:childTnLst>
                                </p:cTn>
                              </p:par>
                              <p:par>
                                <p:cTn id="129" presetID="22" presetClass="entr" presetSubtype="8" fill="hold" nodeType="withEffect">
                                  <p:stCondLst>
                                    <p:cond delay="0"/>
                                  </p:stCondLst>
                                  <p:childTnLst>
                                    <p:set>
                                      <p:cBhvr>
                                        <p:cTn id="130" dur="1" fill="hold">
                                          <p:stCondLst>
                                            <p:cond delay="0"/>
                                          </p:stCondLst>
                                        </p:cTn>
                                        <p:tgtEl>
                                          <p:spTgt spid="28"/>
                                        </p:tgtEl>
                                        <p:attrNameLst>
                                          <p:attrName>style.visibility</p:attrName>
                                        </p:attrNameLst>
                                      </p:cBhvr>
                                      <p:to>
                                        <p:strVal val="visible"/>
                                      </p:to>
                                    </p:set>
                                    <p:animEffect transition="in" filter="wipe(left)">
                                      <p:cBhvr>
                                        <p:cTn id="131" dur="500"/>
                                        <p:tgtEl>
                                          <p:spTgt spid="28"/>
                                        </p:tgtEl>
                                      </p:cBhvr>
                                    </p:animEffect>
                                  </p:childTnLst>
                                </p:cTn>
                              </p:par>
                              <p:par>
                                <p:cTn id="132" presetID="22" presetClass="entr" presetSubtype="8" fill="hold" nodeType="withEffect">
                                  <p:stCondLst>
                                    <p:cond delay="0"/>
                                  </p:stCondLst>
                                  <p:childTnLst>
                                    <p:set>
                                      <p:cBhvr>
                                        <p:cTn id="133" dur="1" fill="hold">
                                          <p:stCondLst>
                                            <p:cond delay="0"/>
                                          </p:stCondLst>
                                        </p:cTn>
                                        <p:tgtEl>
                                          <p:spTgt spid="22"/>
                                        </p:tgtEl>
                                        <p:attrNameLst>
                                          <p:attrName>style.visibility</p:attrName>
                                        </p:attrNameLst>
                                      </p:cBhvr>
                                      <p:to>
                                        <p:strVal val="visible"/>
                                      </p:to>
                                    </p:set>
                                    <p:animEffect transition="in" filter="wipe(left)">
                                      <p:cBhvr>
                                        <p:cTn id="134" dur="500"/>
                                        <p:tgtEl>
                                          <p:spTgt spid="22"/>
                                        </p:tgtEl>
                                      </p:cBhvr>
                                    </p:animEffec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3" presetClass="entr" presetSubtype="10" fill="hold" nodeType="clickEffect">
                                  <p:stCondLst>
                                    <p:cond delay="0"/>
                                  </p:stCondLst>
                                  <p:childTnLst>
                                    <p:set>
                                      <p:cBhvr>
                                        <p:cTn id="138" dur="1" fill="hold">
                                          <p:stCondLst>
                                            <p:cond delay="0"/>
                                          </p:stCondLst>
                                        </p:cTn>
                                        <p:tgtEl>
                                          <p:spTgt spid="35"/>
                                        </p:tgtEl>
                                        <p:attrNameLst>
                                          <p:attrName>style.visibility</p:attrName>
                                        </p:attrNameLst>
                                      </p:cBhvr>
                                      <p:to>
                                        <p:strVal val="visible"/>
                                      </p:to>
                                    </p:set>
                                    <p:animEffect transition="in" filter="blinds(horizontal)">
                                      <p:cBhvr>
                                        <p:cTn id="139" dur="500"/>
                                        <p:tgtEl>
                                          <p:spTgt spid="35"/>
                                        </p:tgtEl>
                                      </p:cBhvr>
                                    </p:animEffect>
                                  </p:childTnLst>
                                </p:cTn>
                              </p:par>
                            </p:childTnLst>
                          </p:cTn>
                        </p:par>
                      </p:childTnLst>
                    </p:cTn>
                  </p:par>
                  <p:par>
                    <p:cTn id="140" fill="hold" nodeType="clickPar">
                      <p:stCondLst>
                        <p:cond delay="indefinite"/>
                      </p:stCondLst>
                      <p:childTnLst>
                        <p:par>
                          <p:cTn id="141" fill="hold" nodeType="withGroup">
                            <p:stCondLst>
                              <p:cond delay="0"/>
                            </p:stCondLst>
                            <p:childTnLst>
                              <p:par>
                                <p:cTn id="142" presetID="3" presetClass="entr" presetSubtype="10" fill="hold" grpId="0" nodeType="clickEffect">
                                  <p:stCondLst>
                                    <p:cond delay="0"/>
                                  </p:stCondLst>
                                  <p:childTnLst>
                                    <p:set>
                                      <p:cBhvr>
                                        <p:cTn id="143" dur="1" fill="hold">
                                          <p:stCondLst>
                                            <p:cond delay="0"/>
                                          </p:stCondLst>
                                        </p:cTn>
                                        <p:tgtEl>
                                          <p:spTgt spid="32"/>
                                        </p:tgtEl>
                                        <p:attrNameLst>
                                          <p:attrName>style.visibility</p:attrName>
                                        </p:attrNameLst>
                                      </p:cBhvr>
                                      <p:to>
                                        <p:strVal val="visible"/>
                                      </p:to>
                                    </p:set>
                                    <p:animEffect transition="in" filter="blinds(horizontal)">
                                      <p:cBhvr>
                                        <p:cTn id="144" dur="500"/>
                                        <p:tgtEl>
                                          <p:spTgt spid="32"/>
                                        </p:tgtEl>
                                      </p:cBhvr>
                                    </p:animEffect>
                                  </p:childTnLst>
                                </p:cTn>
                              </p:par>
                            </p:childTnLst>
                          </p:cTn>
                        </p:par>
                      </p:childTnLst>
                    </p:cTn>
                  </p:par>
                  <p:par>
                    <p:cTn id="145" fill="hold" nodeType="clickPar">
                      <p:stCondLst>
                        <p:cond delay="indefinite"/>
                      </p:stCondLst>
                      <p:childTnLst>
                        <p:par>
                          <p:cTn id="146" fill="hold" nodeType="withGroup">
                            <p:stCondLst>
                              <p:cond delay="0"/>
                            </p:stCondLst>
                            <p:childTnLst>
                              <p:par>
                                <p:cTn id="147" presetID="3" presetClass="entr" presetSubtype="10" fill="hold" nodeType="clickEffect">
                                  <p:stCondLst>
                                    <p:cond delay="0"/>
                                  </p:stCondLst>
                                  <p:childTnLst>
                                    <p:set>
                                      <p:cBhvr>
                                        <p:cTn id="148" dur="1" fill="hold">
                                          <p:stCondLst>
                                            <p:cond delay="0"/>
                                          </p:stCondLst>
                                        </p:cTn>
                                        <p:tgtEl>
                                          <p:spTgt spid="205839"/>
                                        </p:tgtEl>
                                        <p:attrNameLst>
                                          <p:attrName>style.visibility</p:attrName>
                                        </p:attrNameLst>
                                      </p:cBhvr>
                                      <p:to>
                                        <p:strVal val="visible"/>
                                      </p:to>
                                    </p:set>
                                    <p:animEffect transition="in" filter="blinds(horizontal)">
                                      <p:cBhvr>
                                        <p:cTn id="149" dur="500"/>
                                        <p:tgtEl>
                                          <p:spTgt spid="205839"/>
                                        </p:tgtEl>
                                      </p:cBhvr>
                                    </p:animEffect>
                                  </p:childTnLst>
                                </p:cTn>
                              </p:par>
                            </p:childTnLst>
                          </p:cTn>
                        </p:par>
                      </p:childTnLst>
                    </p:cTn>
                  </p:par>
                  <p:par>
                    <p:cTn id="150" fill="hold" nodeType="clickPar">
                      <p:stCondLst>
                        <p:cond delay="indefinite"/>
                      </p:stCondLst>
                      <p:childTnLst>
                        <p:par>
                          <p:cTn id="151" fill="hold" nodeType="withGroup">
                            <p:stCondLst>
                              <p:cond delay="0"/>
                            </p:stCondLst>
                            <p:childTnLst>
                              <p:par>
                                <p:cTn id="152" presetID="3" presetClass="entr" presetSubtype="10" fill="hold" nodeType="clickEffect">
                                  <p:stCondLst>
                                    <p:cond delay="0"/>
                                  </p:stCondLst>
                                  <p:childTnLst>
                                    <p:set>
                                      <p:cBhvr>
                                        <p:cTn id="153" dur="1" fill="hold">
                                          <p:stCondLst>
                                            <p:cond delay="0"/>
                                          </p:stCondLst>
                                        </p:cTn>
                                        <p:tgtEl>
                                          <p:spTgt spid="205840"/>
                                        </p:tgtEl>
                                        <p:attrNameLst>
                                          <p:attrName>style.visibility</p:attrName>
                                        </p:attrNameLst>
                                      </p:cBhvr>
                                      <p:to>
                                        <p:strVal val="visible"/>
                                      </p:to>
                                    </p:set>
                                    <p:animEffect transition="in" filter="blinds(horizontal)">
                                      <p:cBhvr>
                                        <p:cTn id="154" dur="500"/>
                                        <p:tgtEl>
                                          <p:spTgt spid="205840"/>
                                        </p:tgtEl>
                                      </p:cBhvr>
                                    </p:animEffect>
                                  </p:childTnLst>
                                </p:cTn>
                              </p:par>
                            </p:childTnLst>
                          </p:cTn>
                        </p:par>
                      </p:childTnLst>
                    </p:cTn>
                  </p:par>
                  <p:par>
                    <p:cTn id="155" fill="hold" nodeType="clickPar">
                      <p:stCondLst>
                        <p:cond delay="indefinite"/>
                      </p:stCondLst>
                      <p:childTnLst>
                        <p:par>
                          <p:cTn id="156" fill="hold" nodeType="withGroup">
                            <p:stCondLst>
                              <p:cond delay="0"/>
                            </p:stCondLst>
                            <p:childTnLst>
                              <p:par>
                                <p:cTn id="157" presetID="3" presetClass="entr" presetSubtype="10" fill="hold" nodeType="clickEffect">
                                  <p:stCondLst>
                                    <p:cond delay="0"/>
                                  </p:stCondLst>
                                  <p:childTnLst>
                                    <p:set>
                                      <p:cBhvr>
                                        <p:cTn id="158" dur="1" fill="hold">
                                          <p:stCondLst>
                                            <p:cond delay="0"/>
                                          </p:stCondLst>
                                        </p:cTn>
                                        <p:tgtEl>
                                          <p:spTgt spid="205841"/>
                                        </p:tgtEl>
                                        <p:attrNameLst>
                                          <p:attrName>style.visibility</p:attrName>
                                        </p:attrNameLst>
                                      </p:cBhvr>
                                      <p:to>
                                        <p:strVal val="visible"/>
                                      </p:to>
                                    </p:set>
                                    <p:animEffect transition="in" filter="blinds(horizontal)">
                                      <p:cBhvr>
                                        <p:cTn id="159" dur="500"/>
                                        <p:tgtEl>
                                          <p:spTgt spid="2058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31" grpId="0"/>
      <p:bldP spid="32" grpId="0"/>
      <p:bldP spid="33" grpId="0"/>
      <p:bldP spid="3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900" name="Rectangle 4"/>
          <p:cNvSpPr>
            <a:spLocks noChangeArrowheads="1"/>
          </p:cNvSpPr>
          <p:nvPr/>
        </p:nvSpPr>
        <p:spPr bwMode="auto">
          <a:xfrm>
            <a:off x="179388" y="3860800"/>
            <a:ext cx="8713787"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FontTx/>
              <a:buNone/>
            </a:pPr>
            <a:r>
              <a:rPr lang="zh-CN" altLang="en-US" sz="2800" dirty="0">
                <a:latin typeface="楷体" panose="02010609060101010101" pitchFamily="49" charset="-122"/>
                <a:ea typeface="楷体" panose="02010609060101010101" pitchFamily="49" charset="-122"/>
              </a:rPr>
              <a:t>已知</a:t>
            </a:r>
            <a:r>
              <a:rPr lang="en-US" altLang="zh-CN" sz="2800" dirty="0">
                <a:ea typeface="楷体_GB2312" pitchFamily="49" charset="-122"/>
              </a:rPr>
              <a:t>8</a:t>
            </a:r>
            <a:r>
              <a:rPr lang="zh-CN" altLang="en-US" sz="2800" dirty="0">
                <a:latin typeface="楷体" panose="02010609060101010101" pitchFamily="49" charset="-122"/>
                <a:ea typeface="楷体" panose="02010609060101010101" pitchFamily="49" charset="-122"/>
              </a:rPr>
              <a:t>点序列</a:t>
            </a:r>
            <a:r>
              <a:rPr lang="en-US" altLang="zh-CN" sz="2800" i="1" dirty="0">
                <a:ea typeface="楷体_GB2312" pitchFamily="49" charset="-122"/>
              </a:rPr>
              <a:t>x</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r>
              <a:rPr lang="zh-CN" altLang="en-US" sz="2800" dirty="0">
                <a:latin typeface="楷体" panose="02010609060101010101" pitchFamily="49" charset="-122"/>
                <a:ea typeface="楷体" panose="02010609060101010101" pitchFamily="49" charset="-122"/>
              </a:rPr>
              <a:t>的</a:t>
            </a:r>
            <a:r>
              <a:rPr lang="en-US" altLang="zh-CN" sz="2800" dirty="0">
                <a:ea typeface="楷体_GB2312" pitchFamily="49" charset="-122"/>
              </a:rPr>
              <a:t>DFT</a:t>
            </a:r>
            <a:r>
              <a:rPr lang="zh-CN" altLang="en-US" sz="2800" dirty="0">
                <a:latin typeface="楷体" panose="02010609060101010101" pitchFamily="49" charset="-122"/>
                <a:ea typeface="楷体" panose="02010609060101010101" pitchFamily="49" charset="-122"/>
              </a:rPr>
              <a:t>为</a:t>
            </a:r>
            <a:r>
              <a:rPr lang="en-US" altLang="zh-CN" sz="2800" i="1" dirty="0">
                <a:ea typeface="楷体_GB2312" pitchFamily="49" charset="-122"/>
              </a:rPr>
              <a:t>X</a:t>
            </a:r>
            <a:r>
              <a:rPr lang="en-US" altLang="zh-CN" sz="2800" dirty="0">
                <a:ea typeface="楷体_GB2312" pitchFamily="49" charset="-122"/>
              </a:rPr>
              <a:t>(</a:t>
            </a:r>
            <a:r>
              <a:rPr lang="en-US" altLang="zh-CN" sz="2800" i="1" dirty="0">
                <a:ea typeface="楷体_GB2312" pitchFamily="49" charset="-122"/>
              </a:rPr>
              <a:t>k</a:t>
            </a:r>
            <a:r>
              <a:rPr lang="en-US" altLang="zh-CN" sz="2800" dirty="0">
                <a:ea typeface="楷体_GB2312" pitchFamily="49" charset="-122"/>
              </a:rPr>
              <a:t>)={1,2,3,5,2,7,4,3}</a:t>
            </a:r>
            <a:r>
              <a:rPr lang="zh-CN" altLang="en-US" sz="2800" dirty="0">
                <a:latin typeface="楷体_GB2312" pitchFamily="49" charset="-122"/>
                <a:ea typeface="楷体_GB2312" pitchFamily="49" charset="-122"/>
              </a:rPr>
              <a:t>，</a:t>
            </a:r>
            <a:r>
              <a:rPr lang="en-US" altLang="zh-CN" sz="2800" dirty="0">
                <a:ea typeface="楷体_GB2312" pitchFamily="49" charset="-122"/>
              </a:rPr>
              <a:t>4</a:t>
            </a:r>
            <a:r>
              <a:rPr lang="zh-CN" altLang="en-US" sz="2800" dirty="0">
                <a:latin typeface="楷体" panose="02010609060101010101" pitchFamily="49" charset="-122"/>
                <a:ea typeface="楷体" panose="02010609060101010101" pitchFamily="49" charset="-122"/>
              </a:rPr>
              <a:t>点序列</a:t>
            </a:r>
            <a:r>
              <a:rPr lang="en-US" altLang="zh-CN" sz="2800" i="1" dirty="0">
                <a:ea typeface="楷体_GB2312" pitchFamily="49" charset="-122"/>
              </a:rPr>
              <a:t>y</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r>
              <a:rPr lang="en-US" altLang="zh-CN" sz="2800" i="1" dirty="0">
                <a:ea typeface="楷体_GB2312" pitchFamily="49" charset="-122"/>
              </a:rPr>
              <a:t> x</a:t>
            </a:r>
            <a:r>
              <a:rPr lang="en-US" altLang="zh-CN" sz="2800" dirty="0">
                <a:ea typeface="楷体_GB2312" pitchFamily="49" charset="-122"/>
              </a:rPr>
              <a:t>(2</a:t>
            </a:r>
            <a:r>
              <a:rPr lang="en-US" altLang="zh-CN" sz="2800" i="1" dirty="0">
                <a:ea typeface="楷体_GB2312" pitchFamily="49" charset="-122"/>
              </a:rPr>
              <a:t>n</a:t>
            </a:r>
            <a:r>
              <a:rPr lang="en-US" altLang="zh-CN" sz="2800" dirty="0">
                <a:ea typeface="楷体_GB2312" pitchFamily="49" charset="-122"/>
              </a:rPr>
              <a:t>)</a:t>
            </a:r>
            <a:r>
              <a:rPr lang="zh-CN" altLang="en-US" sz="2800" dirty="0">
                <a:latin typeface="楷体_GB2312" pitchFamily="49" charset="-122"/>
                <a:ea typeface="楷体_GB2312" pitchFamily="49" charset="-122"/>
              </a:rPr>
              <a:t>，</a:t>
            </a:r>
            <a:r>
              <a:rPr lang="zh-CN" altLang="en-US" sz="2800" dirty="0">
                <a:latin typeface="楷体" panose="02010609060101010101" pitchFamily="49" charset="-122"/>
                <a:ea typeface="楷体" panose="02010609060101010101" pitchFamily="49" charset="-122"/>
              </a:rPr>
              <a:t>求序列</a:t>
            </a:r>
            <a:r>
              <a:rPr lang="en-US" altLang="zh-CN" sz="2800" i="1" dirty="0">
                <a:ea typeface="楷体_GB2312" pitchFamily="49" charset="-122"/>
              </a:rPr>
              <a:t>y</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r>
              <a:rPr lang="zh-CN" altLang="en-US" sz="2800" dirty="0">
                <a:latin typeface="楷体" panose="02010609060101010101" pitchFamily="49" charset="-122"/>
                <a:ea typeface="楷体" panose="02010609060101010101" pitchFamily="49" charset="-122"/>
              </a:rPr>
              <a:t>的</a:t>
            </a:r>
            <a:r>
              <a:rPr lang="en-US" altLang="zh-CN" sz="2800" dirty="0">
                <a:ea typeface="楷体_GB2312" pitchFamily="49" charset="-122"/>
              </a:rPr>
              <a:t>DFT</a:t>
            </a:r>
            <a:r>
              <a:rPr lang="en-US" altLang="zh-CN" sz="2800" i="1" dirty="0">
                <a:ea typeface="楷体_GB2312" pitchFamily="49" charset="-122"/>
              </a:rPr>
              <a:t> Y</a:t>
            </a:r>
            <a:r>
              <a:rPr lang="en-US" altLang="zh-CN" sz="2800" dirty="0">
                <a:ea typeface="楷体_GB2312" pitchFamily="49" charset="-122"/>
              </a:rPr>
              <a:t>(</a:t>
            </a:r>
            <a:r>
              <a:rPr lang="en-US" altLang="zh-CN" sz="2800" i="1" dirty="0">
                <a:ea typeface="楷体_GB2312" pitchFamily="49" charset="-122"/>
              </a:rPr>
              <a:t>k</a:t>
            </a:r>
            <a:r>
              <a:rPr lang="en-US" altLang="zh-CN" sz="2800" dirty="0">
                <a:ea typeface="楷体_GB2312" pitchFamily="49" charset="-122"/>
              </a:rPr>
              <a:t>)</a:t>
            </a:r>
            <a:r>
              <a:rPr lang="zh-CN" altLang="en-US" sz="2800" dirty="0">
                <a:latin typeface="楷体_GB2312" pitchFamily="49" charset="-122"/>
                <a:ea typeface="楷体_GB2312" pitchFamily="49" charset="-122"/>
              </a:rPr>
              <a:t>。</a:t>
            </a:r>
          </a:p>
        </p:txBody>
      </p:sp>
      <p:sp>
        <p:nvSpPr>
          <p:cNvPr id="208901" name="Rectangle 5"/>
          <p:cNvSpPr>
            <a:spLocks noChangeArrowheads="1"/>
          </p:cNvSpPr>
          <p:nvPr/>
        </p:nvSpPr>
        <p:spPr bwMode="auto">
          <a:xfrm>
            <a:off x="250825" y="1987550"/>
            <a:ext cx="8713788"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FontTx/>
              <a:buNone/>
            </a:pPr>
            <a:r>
              <a:rPr lang="zh-CN" altLang="en-US" sz="2800" dirty="0">
                <a:latin typeface="楷体" panose="02010609060101010101" pitchFamily="49" charset="-122"/>
                <a:ea typeface="楷体" panose="02010609060101010101" pitchFamily="49" charset="-122"/>
              </a:rPr>
              <a:t>已知</a:t>
            </a:r>
            <a:r>
              <a:rPr lang="en-US" altLang="zh-CN" sz="2800" dirty="0">
                <a:ea typeface="楷体_GB2312" pitchFamily="49" charset="-122"/>
              </a:rPr>
              <a:t>8</a:t>
            </a:r>
            <a:r>
              <a:rPr lang="zh-CN" altLang="en-US" sz="2800" dirty="0">
                <a:latin typeface="楷体" panose="02010609060101010101" pitchFamily="49" charset="-122"/>
                <a:ea typeface="楷体" panose="02010609060101010101" pitchFamily="49" charset="-122"/>
              </a:rPr>
              <a:t>点序列</a:t>
            </a:r>
            <a:r>
              <a:rPr lang="en-US" altLang="zh-CN" sz="2800" i="1" dirty="0">
                <a:ea typeface="楷体_GB2312" pitchFamily="49" charset="-122"/>
              </a:rPr>
              <a:t>x</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r>
              <a:rPr lang="zh-CN" altLang="en-US" sz="2800" dirty="0">
                <a:latin typeface="楷体" panose="02010609060101010101" pitchFamily="49" charset="-122"/>
                <a:ea typeface="楷体" panose="02010609060101010101" pitchFamily="49" charset="-122"/>
              </a:rPr>
              <a:t>的</a:t>
            </a:r>
            <a:r>
              <a:rPr lang="en-US" altLang="zh-CN" sz="2800" dirty="0">
                <a:ea typeface="楷体_GB2312" pitchFamily="49" charset="-122"/>
              </a:rPr>
              <a:t>DFT</a:t>
            </a:r>
            <a:r>
              <a:rPr lang="zh-CN" altLang="en-US" sz="2800" dirty="0">
                <a:latin typeface="楷体" panose="02010609060101010101" pitchFamily="49" charset="-122"/>
                <a:ea typeface="楷体" panose="02010609060101010101" pitchFamily="49" charset="-122"/>
              </a:rPr>
              <a:t>为</a:t>
            </a:r>
            <a:r>
              <a:rPr lang="en-US" altLang="zh-CN" sz="2800" i="1" dirty="0">
                <a:ea typeface="楷体_GB2312" pitchFamily="49" charset="-122"/>
              </a:rPr>
              <a:t>X</a:t>
            </a:r>
            <a:r>
              <a:rPr lang="en-US" altLang="zh-CN" sz="2800" dirty="0">
                <a:ea typeface="楷体_GB2312" pitchFamily="49" charset="-122"/>
              </a:rPr>
              <a:t>(</a:t>
            </a:r>
            <a:r>
              <a:rPr lang="en-US" altLang="zh-CN" sz="2800" i="1" dirty="0">
                <a:ea typeface="楷体_GB2312" pitchFamily="49" charset="-122"/>
              </a:rPr>
              <a:t>k</a:t>
            </a:r>
            <a:r>
              <a:rPr lang="en-US" altLang="zh-CN" sz="2800" dirty="0">
                <a:ea typeface="楷体_GB2312" pitchFamily="49" charset="-122"/>
              </a:rPr>
              <a:t>)={1,2,3,5,2,7,4,3}</a:t>
            </a:r>
            <a:r>
              <a:rPr lang="zh-CN" altLang="en-US" sz="2800" dirty="0">
                <a:latin typeface="楷体_GB2312" pitchFamily="49" charset="-122"/>
                <a:ea typeface="楷体_GB2312" pitchFamily="49" charset="-122"/>
              </a:rPr>
              <a:t>，</a:t>
            </a:r>
            <a:r>
              <a:rPr lang="zh-CN" altLang="en-US" sz="2800" dirty="0">
                <a:latin typeface="楷体" panose="02010609060101010101" pitchFamily="49" charset="-122"/>
                <a:ea typeface="楷体" panose="02010609060101010101" pitchFamily="49" charset="-122"/>
              </a:rPr>
              <a:t>序列</a:t>
            </a:r>
            <a:r>
              <a:rPr lang="en-US" altLang="zh-CN" sz="2800" i="1" dirty="0">
                <a:ea typeface="楷体_GB2312" pitchFamily="49" charset="-122"/>
              </a:rPr>
              <a:t>y</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r>
              <a:rPr lang="en-US" altLang="zh-CN" sz="2800" i="1" dirty="0">
                <a:ea typeface="楷体_GB2312" pitchFamily="49" charset="-122"/>
              </a:rPr>
              <a:t> </a:t>
            </a:r>
            <a:r>
              <a:rPr lang="en-US" altLang="zh-CN" sz="2800" dirty="0">
                <a:ea typeface="楷体_GB2312" pitchFamily="49" charset="-122"/>
              </a:rPr>
              <a:t>(-1)</a:t>
            </a:r>
            <a:r>
              <a:rPr lang="en-US" altLang="zh-CN" sz="2800" i="1" baseline="30000" dirty="0" err="1">
                <a:ea typeface="楷体_GB2312" pitchFamily="49" charset="-122"/>
              </a:rPr>
              <a:t>n</a:t>
            </a:r>
            <a:r>
              <a:rPr lang="en-US" altLang="zh-CN" sz="2800" i="1" dirty="0" err="1">
                <a:ea typeface="楷体_GB2312" pitchFamily="49" charset="-122"/>
              </a:rPr>
              <a:t>x</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r>
              <a:rPr lang="zh-CN" altLang="en-US" sz="2800" dirty="0">
                <a:latin typeface="楷体_GB2312" pitchFamily="49" charset="-122"/>
                <a:ea typeface="楷体_GB2312" pitchFamily="49" charset="-122"/>
              </a:rPr>
              <a:t>，</a:t>
            </a:r>
            <a:r>
              <a:rPr lang="zh-CN" altLang="en-US" sz="2800" dirty="0">
                <a:latin typeface="楷体" panose="02010609060101010101" pitchFamily="49" charset="-122"/>
                <a:ea typeface="楷体" panose="02010609060101010101" pitchFamily="49" charset="-122"/>
              </a:rPr>
              <a:t>求序列</a:t>
            </a:r>
            <a:r>
              <a:rPr lang="en-US" altLang="zh-CN" sz="2800" i="1" dirty="0">
                <a:ea typeface="楷体_GB2312" pitchFamily="49" charset="-122"/>
              </a:rPr>
              <a:t>y</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r>
              <a:rPr lang="zh-CN" altLang="en-US" sz="2800" dirty="0">
                <a:latin typeface="楷体" panose="02010609060101010101" pitchFamily="49" charset="-122"/>
                <a:ea typeface="楷体" panose="02010609060101010101" pitchFamily="49" charset="-122"/>
              </a:rPr>
              <a:t>的</a:t>
            </a:r>
            <a:r>
              <a:rPr lang="en-US" altLang="zh-CN" sz="2800" dirty="0">
                <a:ea typeface="楷体_GB2312" pitchFamily="49" charset="-122"/>
              </a:rPr>
              <a:t>DFT</a:t>
            </a:r>
            <a:r>
              <a:rPr lang="en-US" altLang="zh-CN" sz="2800" i="1" dirty="0">
                <a:ea typeface="楷体_GB2312" pitchFamily="49" charset="-122"/>
              </a:rPr>
              <a:t> Y</a:t>
            </a:r>
            <a:r>
              <a:rPr lang="en-US" altLang="zh-CN" sz="2800" dirty="0">
                <a:ea typeface="楷体_GB2312" pitchFamily="49" charset="-122"/>
              </a:rPr>
              <a:t>(</a:t>
            </a:r>
            <a:r>
              <a:rPr lang="en-US" altLang="zh-CN" sz="2800" i="1" dirty="0">
                <a:ea typeface="楷体_GB2312" pitchFamily="49" charset="-122"/>
              </a:rPr>
              <a:t>k</a:t>
            </a:r>
            <a:r>
              <a:rPr lang="en-US" altLang="zh-CN" sz="2800" dirty="0">
                <a:ea typeface="楷体_GB2312" pitchFamily="49" charset="-122"/>
              </a:rPr>
              <a:t>)</a:t>
            </a:r>
            <a:r>
              <a:rPr lang="zh-CN" altLang="en-US" sz="2800" dirty="0">
                <a:latin typeface="楷体_GB2312" pitchFamily="49" charset="-122"/>
                <a:ea typeface="楷体_GB2312" pitchFamily="49" charset="-122"/>
              </a:rPr>
              <a:t>。</a:t>
            </a:r>
          </a:p>
        </p:txBody>
      </p:sp>
      <p:sp>
        <p:nvSpPr>
          <p:cNvPr id="208902" name="Rectangle 6"/>
          <p:cNvSpPr>
            <a:spLocks noChangeArrowheads="1"/>
          </p:cNvSpPr>
          <p:nvPr/>
        </p:nvSpPr>
        <p:spPr bwMode="auto">
          <a:xfrm>
            <a:off x="323850" y="260350"/>
            <a:ext cx="8713788"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FontTx/>
              <a:buNone/>
            </a:pPr>
            <a:r>
              <a:rPr lang="zh-CN" altLang="en-US" sz="2800" dirty="0">
                <a:latin typeface="楷体" panose="02010609060101010101" pitchFamily="49" charset="-122"/>
                <a:ea typeface="楷体" panose="02010609060101010101" pitchFamily="49" charset="-122"/>
              </a:rPr>
              <a:t>已知</a:t>
            </a:r>
            <a:r>
              <a:rPr lang="en-US" altLang="zh-CN" sz="2800" dirty="0">
                <a:ea typeface="楷体_GB2312" pitchFamily="49" charset="-122"/>
              </a:rPr>
              <a:t>4</a:t>
            </a:r>
            <a:r>
              <a:rPr lang="zh-CN" altLang="en-US" sz="2800" dirty="0">
                <a:latin typeface="楷体" panose="02010609060101010101" pitchFamily="49" charset="-122"/>
                <a:ea typeface="楷体" panose="02010609060101010101" pitchFamily="49" charset="-122"/>
              </a:rPr>
              <a:t>点序列</a:t>
            </a:r>
            <a:r>
              <a:rPr lang="en-US" altLang="zh-CN" sz="2800" i="1" dirty="0">
                <a:ea typeface="楷体_GB2312" pitchFamily="49" charset="-122"/>
              </a:rPr>
              <a:t>x</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r>
              <a:rPr lang="zh-CN" altLang="en-US" sz="2800" dirty="0">
                <a:latin typeface="楷体" panose="02010609060101010101" pitchFamily="49" charset="-122"/>
                <a:ea typeface="楷体" panose="02010609060101010101" pitchFamily="49" charset="-122"/>
              </a:rPr>
              <a:t>的</a:t>
            </a:r>
            <a:r>
              <a:rPr lang="en-US" altLang="zh-CN" sz="2800" dirty="0">
                <a:ea typeface="楷体_GB2312" pitchFamily="49" charset="-122"/>
              </a:rPr>
              <a:t>DFT</a:t>
            </a:r>
            <a:r>
              <a:rPr lang="zh-CN" altLang="en-US" sz="2800" dirty="0">
                <a:latin typeface="楷体" panose="02010609060101010101" pitchFamily="49" charset="-122"/>
                <a:ea typeface="楷体" panose="02010609060101010101" pitchFamily="49" charset="-122"/>
              </a:rPr>
              <a:t>为</a:t>
            </a:r>
            <a:r>
              <a:rPr lang="en-US" altLang="zh-CN" sz="2800" i="1" dirty="0">
                <a:ea typeface="楷体_GB2312" pitchFamily="49" charset="-122"/>
              </a:rPr>
              <a:t>X</a:t>
            </a:r>
            <a:r>
              <a:rPr lang="en-US" altLang="zh-CN" sz="2800" dirty="0">
                <a:ea typeface="楷体_GB2312" pitchFamily="49" charset="-122"/>
              </a:rPr>
              <a:t>(</a:t>
            </a:r>
            <a:r>
              <a:rPr lang="en-US" altLang="zh-CN" sz="2800" i="1" dirty="0">
                <a:ea typeface="楷体_GB2312" pitchFamily="49" charset="-122"/>
              </a:rPr>
              <a:t>k</a:t>
            </a:r>
            <a:r>
              <a:rPr lang="en-US" altLang="zh-CN" sz="2800" dirty="0">
                <a:ea typeface="楷体_GB2312" pitchFamily="49" charset="-122"/>
              </a:rPr>
              <a:t>)={1,2,3,5}</a:t>
            </a:r>
            <a:r>
              <a:rPr lang="zh-CN" altLang="en-US" sz="2800" dirty="0">
                <a:latin typeface="楷体_GB2312" pitchFamily="49" charset="-122"/>
                <a:ea typeface="楷体_GB2312" pitchFamily="49" charset="-122"/>
              </a:rPr>
              <a:t>，</a:t>
            </a:r>
            <a:r>
              <a:rPr lang="en-US" altLang="zh-CN" sz="2800" dirty="0">
                <a:ea typeface="楷体_GB2312" pitchFamily="49" charset="-122"/>
              </a:rPr>
              <a:t>8</a:t>
            </a:r>
            <a:r>
              <a:rPr lang="zh-CN" altLang="en-US" sz="2800" dirty="0">
                <a:latin typeface="楷体" panose="02010609060101010101" pitchFamily="49" charset="-122"/>
                <a:ea typeface="楷体" panose="02010609060101010101" pitchFamily="49" charset="-122"/>
              </a:rPr>
              <a:t>点序列</a:t>
            </a:r>
            <a:r>
              <a:rPr lang="en-US" altLang="zh-CN" sz="2800" i="1" dirty="0">
                <a:ea typeface="楷体_GB2312" pitchFamily="49" charset="-122"/>
              </a:rPr>
              <a:t>y</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r>
              <a:rPr lang="en-US" altLang="zh-CN" sz="2800" i="1" dirty="0">
                <a:ea typeface="楷体_GB2312" pitchFamily="49" charset="-122"/>
              </a:rPr>
              <a:t> x</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/2)</a:t>
            </a:r>
            <a:r>
              <a:rPr lang="zh-CN" altLang="en-US" sz="2800" dirty="0">
                <a:latin typeface="楷体_GB2312" pitchFamily="49" charset="-122"/>
                <a:ea typeface="楷体_GB2312" pitchFamily="49" charset="-122"/>
              </a:rPr>
              <a:t>，</a:t>
            </a:r>
            <a:r>
              <a:rPr lang="zh-CN" altLang="en-US" sz="2800" dirty="0">
                <a:latin typeface="楷体" panose="02010609060101010101" pitchFamily="49" charset="-122"/>
                <a:ea typeface="楷体" panose="02010609060101010101" pitchFamily="49" charset="-122"/>
              </a:rPr>
              <a:t>求序列</a:t>
            </a:r>
            <a:r>
              <a:rPr lang="en-US" altLang="zh-CN" sz="2800" i="1" dirty="0">
                <a:ea typeface="楷体_GB2312" pitchFamily="49" charset="-122"/>
              </a:rPr>
              <a:t>y</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r>
              <a:rPr lang="zh-CN" altLang="en-US" sz="2800" dirty="0">
                <a:latin typeface="楷体" panose="02010609060101010101" pitchFamily="49" charset="-122"/>
                <a:ea typeface="楷体" panose="02010609060101010101" pitchFamily="49" charset="-122"/>
              </a:rPr>
              <a:t>的</a:t>
            </a:r>
            <a:r>
              <a:rPr lang="en-US" altLang="zh-CN" sz="2800" dirty="0">
                <a:ea typeface="楷体_GB2312" pitchFamily="49" charset="-122"/>
              </a:rPr>
              <a:t>DFT</a:t>
            </a:r>
            <a:r>
              <a:rPr lang="en-US" altLang="zh-CN" sz="2800" i="1" dirty="0">
                <a:ea typeface="楷体_GB2312" pitchFamily="49" charset="-122"/>
              </a:rPr>
              <a:t> Y</a:t>
            </a:r>
            <a:r>
              <a:rPr lang="en-US" altLang="zh-CN" sz="2800" dirty="0">
                <a:ea typeface="楷体_GB2312" pitchFamily="49" charset="-122"/>
              </a:rPr>
              <a:t>(</a:t>
            </a:r>
            <a:r>
              <a:rPr lang="en-US" altLang="zh-CN" sz="2800" i="1" dirty="0">
                <a:ea typeface="楷体_GB2312" pitchFamily="49" charset="-122"/>
              </a:rPr>
              <a:t>k</a:t>
            </a:r>
            <a:r>
              <a:rPr lang="en-US" altLang="zh-CN" sz="2800" dirty="0">
                <a:ea typeface="楷体_GB2312" pitchFamily="49" charset="-122"/>
              </a:rPr>
              <a:t>)</a:t>
            </a:r>
            <a:r>
              <a:rPr lang="zh-CN" altLang="en-US" sz="2800" dirty="0">
                <a:latin typeface="楷体_GB2312" pitchFamily="49" charset="-122"/>
                <a:ea typeface="楷体_GB2312"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8902"/>
                                        </p:tgtEl>
                                        <p:attrNameLst>
                                          <p:attrName>style.visibility</p:attrName>
                                        </p:attrNameLst>
                                      </p:cBhvr>
                                      <p:to>
                                        <p:strVal val="visible"/>
                                      </p:to>
                                    </p:set>
                                    <p:animEffect transition="in" filter="blinds(horizontal)">
                                      <p:cBhvr>
                                        <p:cTn id="7" dur="500"/>
                                        <p:tgtEl>
                                          <p:spTgt spid="2089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8901"/>
                                        </p:tgtEl>
                                        <p:attrNameLst>
                                          <p:attrName>style.visibility</p:attrName>
                                        </p:attrNameLst>
                                      </p:cBhvr>
                                      <p:to>
                                        <p:strVal val="visible"/>
                                      </p:to>
                                    </p:set>
                                    <p:animEffect transition="in" filter="blinds(horizontal)">
                                      <p:cBhvr>
                                        <p:cTn id="12" dur="500"/>
                                        <p:tgtEl>
                                          <p:spTgt spid="20890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08900"/>
                                        </p:tgtEl>
                                        <p:attrNameLst>
                                          <p:attrName>style.visibility</p:attrName>
                                        </p:attrNameLst>
                                      </p:cBhvr>
                                      <p:to>
                                        <p:strVal val="visible"/>
                                      </p:to>
                                    </p:set>
                                    <p:animEffect transition="in" filter="blinds(horizontal)">
                                      <p:cBhvr>
                                        <p:cTn id="17" dur="500"/>
                                        <p:tgtEl>
                                          <p:spTgt spid="2089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900" grpId="0"/>
      <p:bldP spid="208901" grpId="0"/>
      <p:bldP spid="20890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88913"/>
            <a:ext cx="8424862" cy="640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122238" y="87313"/>
            <a:ext cx="63357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latin typeface="楷体" panose="02010609060101010101" pitchFamily="49" charset="-122"/>
                <a:ea typeface="楷体" panose="02010609060101010101" pitchFamily="49" charset="-122"/>
              </a:rPr>
              <a:t>三</a:t>
            </a:r>
            <a:r>
              <a:rPr lang="zh-CN" altLang="en-US" sz="2800" dirty="0">
                <a:latin typeface="楷体_GB2312" pitchFamily="49" charset="-122"/>
                <a:ea typeface="楷体_GB2312" pitchFamily="49" charset="-122"/>
              </a:rPr>
              <a:t>、</a:t>
            </a:r>
            <a:r>
              <a:rPr lang="zh-CN" altLang="en-US" sz="2800" dirty="0">
                <a:latin typeface="楷体" panose="02010609060101010101" pitchFamily="49" charset="-122"/>
                <a:ea typeface="楷体" panose="02010609060101010101" pitchFamily="49" charset="-122"/>
              </a:rPr>
              <a:t>按时间抽取的</a:t>
            </a:r>
            <a:r>
              <a:rPr lang="en-US" altLang="zh-CN" sz="2800" dirty="0">
                <a:latin typeface="楷体" panose="02010609060101010101" pitchFamily="49" charset="-122"/>
                <a:ea typeface="楷体" panose="02010609060101010101" pitchFamily="49" charset="-122"/>
              </a:rPr>
              <a:t>FFT</a:t>
            </a:r>
            <a:r>
              <a:rPr lang="zh-CN" altLang="en-US" sz="2800" dirty="0">
                <a:latin typeface="楷体" panose="02010609060101010101" pitchFamily="49" charset="-122"/>
                <a:ea typeface="楷体" panose="02010609060101010101" pitchFamily="49" charset="-122"/>
              </a:rPr>
              <a:t>算法的特点</a:t>
            </a:r>
          </a:p>
        </p:txBody>
      </p:sp>
      <p:sp>
        <p:nvSpPr>
          <p:cNvPr id="57347" name="Text Box 3"/>
          <p:cNvSpPr txBox="1">
            <a:spLocks noChangeArrowheads="1"/>
          </p:cNvSpPr>
          <p:nvPr/>
        </p:nvSpPr>
        <p:spPr bwMode="auto">
          <a:xfrm>
            <a:off x="150813" y="693738"/>
            <a:ext cx="46958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dirty="0">
                <a:ea typeface="楷体_GB2312" pitchFamily="49" charset="-122"/>
              </a:rPr>
              <a:t>1</a:t>
            </a:r>
            <a:r>
              <a:rPr lang="zh-CN" altLang="en-US" sz="2800" dirty="0">
                <a:latin typeface="楷体_GB2312" pitchFamily="49" charset="-122"/>
                <a:ea typeface="楷体_GB2312" pitchFamily="49" charset="-122"/>
              </a:rPr>
              <a:t>、</a:t>
            </a:r>
            <a:r>
              <a:rPr lang="zh-CN" altLang="en-US" sz="2800" dirty="0">
                <a:latin typeface="楷体" panose="02010609060101010101" pitchFamily="49" charset="-122"/>
                <a:ea typeface="楷体" panose="02010609060101010101" pitchFamily="49" charset="-122"/>
              </a:rPr>
              <a:t>原位运算（同址运算）</a:t>
            </a:r>
          </a:p>
        </p:txBody>
      </p:sp>
      <p:sp>
        <p:nvSpPr>
          <p:cNvPr id="57348" name="Rectangle 4"/>
          <p:cNvSpPr>
            <a:spLocks noChangeArrowheads="1"/>
          </p:cNvSpPr>
          <p:nvPr/>
        </p:nvSpPr>
        <p:spPr bwMode="auto">
          <a:xfrm>
            <a:off x="366713" y="1241425"/>
            <a:ext cx="8229600" cy="105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buFontTx/>
              <a:buNone/>
            </a:pPr>
            <a:r>
              <a:rPr lang="zh-CN" altLang="en-US" sz="2800" dirty="0">
                <a:latin typeface="楷体" panose="02010609060101010101" pitchFamily="49" charset="-122"/>
                <a:ea typeface="楷体" panose="02010609060101010101" pitchFamily="49" charset="-122"/>
              </a:rPr>
              <a:t>每级</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每列</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计算都是由 </a:t>
            </a:r>
            <a:r>
              <a:rPr lang="en-US" altLang="zh-CN" sz="2800" i="1" dirty="0">
                <a:ea typeface="楷体_GB2312" pitchFamily="49" charset="-122"/>
              </a:rPr>
              <a:t>N</a:t>
            </a:r>
            <a:r>
              <a:rPr lang="en-US" altLang="zh-CN" sz="2800" dirty="0">
                <a:ea typeface="楷体_GB2312" pitchFamily="49" charset="-122"/>
              </a:rPr>
              <a:t>/2</a:t>
            </a:r>
            <a:r>
              <a:rPr lang="en-US" altLang="zh-CN" sz="2800" dirty="0">
                <a:latin typeface="楷体_GB2312" pitchFamily="49" charset="-122"/>
                <a:ea typeface="楷体_GB2312" pitchFamily="49" charset="-122"/>
              </a:rPr>
              <a:t> </a:t>
            </a:r>
            <a:r>
              <a:rPr lang="zh-CN" altLang="en-US" sz="2800" dirty="0">
                <a:latin typeface="楷体" panose="02010609060101010101" pitchFamily="49" charset="-122"/>
                <a:ea typeface="楷体" panose="02010609060101010101" pitchFamily="49" charset="-122"/>
              </a:rPr>
              <a:t>个蝶形运算构成的，每一个蝶形结构完成下述基本迭代运算</a:t>
            </a:r>
            <a:r>
              <a:rPr lang="zh-CN" altLang="en-US" sz="2800" dirty="0">
                <a:latin typeface="楷体_GB2312" pitchFamily="49" charset="-122"/>
                <a:ea typeface="楷体_GB2312" pitchFamily="49" charset="-122"/>
              </a:rPr>
              <a:t>： </a:t>
            </a:r>
          </a:p>
        </p:txBody>
      </p:sp>
      <p:graphicFrame>
        <p:nvGraphicFramePr>
          <p:cNvPr id="57350" name="Object 6"/>
          <p:cNvGraphicFramePr>
            <a:graphicFrameLocks/>
          </p:cNvGraphicFramePr>
          <p:nvPr>
            <p:extLst>
              <p:ext uri="{D42A27DB-BD31-4B8C-83A1-F6EECF244321}">
                <p14:modId xmlns:p14="http://schemas.microsoft.com/office/powerpoint/2010/main" val="4021197737"/>
              </p:ext>
            </p:extLst>
          </p:nvPr>
        </p:nvGraphicFramePr>
        <p:xfrm>
          <a:off x="408027" y="2385720"/>
          <a:ext cx="8452715" cy="2161923"/>
        </p:xfrm>
        <a:graphic>
          <a:graphicData uri="http://schemas.openxmlformats.org/presentationml/2006/ole">
            <mc:AlternateContent xmlns:mc="http://schemas.openxmlformats.org/markup-compatibility/2006">
              <mc:Choice xmlns:v="urn:schemas-microsoft-com:vml" Requires="v">
                <p:oleObj spid="_x0000_s32794" name="VISIO" r:id="rId3" imgW="3314790" imgH="847813" progId="Visio.Drawing.4">
                  <p:embed/>
                </p:oleObj>
              </mc:Choice>
              <mc:Fallback>
                <p:oleObj name="VISIO" r:id="rId3" imgW="3314790" imgH="847813" progId="Visio.Drawing.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027" y="2385720"/>
                        <a:ext cx="8452715" cy="2161923"/>
                      </a:xfrm>
                      <a:prstGeom prst="rect">
                        <a:avLst/>
                      </a:prstGeom>
                      <a:noFill/>
                      <a:ln>
                        <a:noFill/>
                      </a:ln>
                      <a:effectLst/>
                      <a:extLst/>
                    </p:spPr>
                  </p:pic>
                </p:oleObj>
              </mc:Fallback>
            </mc:AlternateContent>
          </a:graphicData>
        </a:graphic>
      </p:graphicFrame>
      <p:sp>
        <p:nvSpPr>
          <p:cNvPr id="57351" name="Rectangle 7"/>
          <p:cNvSpPr>
            <a:spLocks noChangeArrowheads="1"/>
          </p:cNvSpPr>
          <p:nvPr/>
        </p:nvSpPr>
        <p:spPr bwMode="auto">
          <a:xfrm>
            <a:off x="429731" y="5013176"/>
            <a:ext cx="7705725" cy="102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spcBef>
                <a:spcPct val="0"/>
              </a:spcBef>
              <a:buFontTx/>
              <a:buNone/>
            </a:pPr>
            <a:r>
              <a:rPr lang="zh-CN" altLang="en-US" sz="2800" dirty="0">
                <a:solidFill>
                  <a:srgbClr val="FFFF00"/>
                </a:solidFill>
                <a:latin typeface="楷体" panose="02010609060101010101" pitchFamily="49" charset="-122"/>
                <a:ea typeface="楷体" panose="02010609060101010101" pitchFamily="49" charset="-122"/>
              </a:rPr>
              <a:t>蝶形结的两个输出值仍然存放回蝶形的两个输入所在的存储器中</a:t>
            </a:r>
            <a:r>
              <a:rPr lang="zh-CN" altLang="en-US" sz="2800" i="1" dirty="0">
                <a:solidFill>
                  <a:srgbClr val="FFFF00"/>
                </a:solidFill>
                <a:latin typeface="楷体" panose="02010609060101010101" pitchFamily="49" charset="-122"/>
                <a:ea typeface="楷体" panose="02010609060101010101"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7346"/>
                                        </p:tgtEl>
                                        <p:attrNameLst>
                                          <p:attrName>style.visibility</p:attrName>
                                        </p:attrNameLst>
                                      </p:cBhvr>
                                      <p:to>
                                        <p:strVal val="visible"/>
                                      </p:to>
                                    </p:set>
                                    <p:animEffect transition="in" filter="blinds(horizontal)">
                                      <p:cBhvr>
                                        <p:cTn id="7" dur="500"/>
                                        <p:tgtEl>
                                          <p:spTgt spid="573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7347"/>
                                        </p:tgtEl>
                                        <p:attrNameLst>
                                          <p:attrName>style.visibility</p:attrName>
                                        </p:attrNameLst>
                                      </p:cBhvr>
                                      <p:to>
                                        <p:strVal val="visible"/>
                                      </p:to>
                                    </p:set>
                                    <p:animEffect transition="in" filter="blinds(horizontal)">
                                      <p:cBhvr>
                                        <p:cTn id="12" dur="500"/>
                                        <p:tgtEl>
                                          <p:spTgt spid="5734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7348"/>
                                        </p:tgtEl>
                                        <p:attrNameLst>
                                          <p:attrName>style.visibility</p:attrName>
                                        </p:attrNameLst>
                                      </p:cBhvr>
                                      <p:to>
                                        <p:strVal val="visible"/>
                                      </p:to>
                                    </p:set>
                                    <p:animEffect transition="in" filter="blinds(horizontal)">
                                      <p:cBhvr>
                                        <p:cTn id="17" dur="500"/>
                                        <p:tgtEl>
                                          <p:spTgt spid="5734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7350"/>
                                        </p:tgtEl>
                                        <p:attrNameLst>
                                          <p:attrName>style.visibility</p:attrName>
                                        </p:attrNameLst>
                                      </p:cBhvr>
                                      <p:to>
                                        <p:strVal val="visible"/>
                                      </p:to>
                                    </p:set>
                                    <p:animEffect transition="in" filter="blinds(horizontal)">
                                      <p:cBhvr>
                                        <p:cTn id="22" dur="500"/>
                                        <p:tgtEl>
                                          <p:spTgt spid="5735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7351"/>
                                        </p:tgtEl>
                                        <p:attrNameLst>
                                          <p:attrName>style.visibility</p:attrName>
                                        </p:attrNameLst>
                                      </p:cBhvr>
                                      <p:to>
                                        <p:strVal val="visible"/>
                                      </p:to>
                                    </p:set>
                                    <p:animEffect transition="in" filter="blinds(horizontal)">
                                      <p:cBhvr>
                                        <p:cTn id="27" dur="500"/>
                                        <p:tgtEl>
                                          <p:spTgt spid="573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p:bldP spid="57347" grpId="0"/>
      <p:bldP spid="57348" grpId="0"/>
      <p:bldP spid="5735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Text Box 4"/>
          <p:cNvSpPr txBox="1">
            <a:spLocks noChangeArrowheads="1"/>
          </p:cNvSpPr>
          <p:nvPr/>
        </p:nvSpPr>
        <p:spPr bwMode="auto">
          <a:xfrm>
            <a:off x="482600" y="4581525"/>
            <a:ext cx="8207375" cy="156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spcBef>
                <a:spcPct val="50000"/>
              </a:spcBef>
              <a:buFontTx/>
              <a:buNone/>
            </a:pPr>
            <a:r>
              <a:rPr lang="zh-CN" altLang="en-US" sz="2800" dirty="0">
                <a:latin typeface="楷体" panose="02010609060101010101" pitchFamily="49" charset="-122"/>
                <a:ea typeface="楷体" panose="02010609060101010101" pitchFamily="49" charset="-122"/>
              </a:rPr>
              <a:t>每列</a:t>
            </a:r>
            <a:r>
              <a:rPr lang="en-US" altLang="zh-CN" sz="2800" i="1" dirty="0">
                <a:latin typeface="+mn-lt"/>
                <a:ea typeface="楷体" panose="02010609060101010101" pitchFamily="49" charset="-122"/>
              </a:rPr>
              <a:t>N</a:t>
            </a:r>
            <a:r>
              <a:rPr lang="zh-CN" altLang="en-US" sz="2800" dirty="0">
                <a:latin typeface="楷体" panose="02010609060101010101" pitchFamily="49" charset="-122"/>
                <a:ea typeface="楷体" panose="02010609060101010101" pitchFamily="49" charset="-122"/>
              </a:rPr>
              <a:t>个数据存储在</a:t>
            </a:r>
            <a:r>
              <a:rPr lang="en-US" altLang="zh-CN" sz="2800" i="1" dirty="0">
                <a:latin typeface="+mn-lt"/>
                <a:ea typeface="楷体" panose="02010609060101010101" pitchFamily="49" charset="-122"/>
              </a:rPr>
              <a:t>N</a:t>
            </a:r>
            <a:r>
              <a:rPr lang="zh-CN" altLang="en-US" sz="2800" dirty="0">
                <a:latin typeface="楷体" panose="02010609060101010101" pitchFamily="49" charset="-122"/>
                <a:ea typeface="楷体" panose="02010609060101010101" pitchFamily="49" charset="-122"/>
              </a:rPr>
              <a:t>个存储单元，经蝶形运算后，产生的</a:t>
            </a:r>
            <a:r>
              <a:rPr lang="en-US" altLang="zh-CN" sz="2800" i="1" dirty="0">
                <a:latin typeface="+mn-lt"/>
                <a:ea typeface="楷体" panose="02010609060101010101" pitchFamily="49" charset="-122"/>
              </a:rPr>
              <a:t>N</a:t>
            </a:r>
            <a:r>
              <a:rPr lang="zh-CN" altLang="en-US" sz="2800" dirty="0">
                <a:latin typeface="楷体" panose="02010609060101010101" pitchFamily="49" charset="-122"/>
                <a:ea typeface="楷体" panose="02010609060101010101" pitchFamily="49" charset="-122"/>
              </a:rPr>
              <a:t>个数据，仍存储在这一组</a:t>
            </a:r>
            <a:r>
              <a:rPr lang="en-US" altLang="zh-CN" sz="2800" i="1" dirty="0">
                <a:latin typeface="+mn-lt"/>
                <a:ea typeface="楷体" panose="02010609060101010101" pitchFamily="49" charset="-122"/>
              </a:rPr>
              <a:t>N</a:t>
            </a:r>
            <a:r>
              <a:rPr lang="zh-CN" altLang="en-US" sz="2800" dirty="0">
                <a:latin typeface="楷体" panose="02010609060101010101" pitchFamily="49" charset="-122"/>
                <a:ea typeface="楷体" panose="02010609060101010101" pitchFamily="49" charset="-122"/>
              </a:rPr>
              <a:t>个存储单元中。这种原位运算结构可以节省存储单元，降低成本。</a:t>
            </a:r>
            <a:endParaRPr kumimoji="0" lang="zh-CN" altLang="en-US" sz="2800" dirty="0">
              <a:latin typeface="楷体" panose="02010609060101010101" pitchFamily="49" charset="-122"/>
              <a:ea typeface="楷体" panose="02010609060101010101" pitchFamily="49" charset="-122"/>
            </a:endParaRPr>
          </a:p>
        </p:txBody>
      </p:sp>
      <p:sp>
        <p:nvSpPr>
          <p:cNvPr id="56325" name="Text Box 5"/>
          <p:cNvSpPr txBox="1">
            <a:spLocks noChangeArrowheads="1"/>
          </p:cNvSpPr>
          <p:nvPr/>
        </p:nvSpPr>
        <p:spPr bwMode="auto">
          <a:xfrm>
            <a:off x="8388350" y="45561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a:latin typeface="楷体" panose="02010609060101010101" pitchFamily="49" charset="-122"/>
                <a:ea typeface="楷体" panose="02010609060101010101" pitchFamily="49" charset="-122"/>
                <a:hlinkClick r:id="rId3" action="ppaction://hlinksldjump"/>
              </a:rPr>
              <a:t>回</a:t>
            </a:r>
            <a:endParaRPr lang="zh-CN" altLang="en-US" sz="2400">
              <a:latin typeface="楷体" panose="02010609060101010101" pitchFamily="49" charset="-122"/>
              <a:ea typeface="楷体" panose="02010609060101010101" pitchFamily="49" charset="-122"/>
            </a:endParaRPr>
          </a:p>
        </p:txBody>
      </p:sp>
      <p:grpSp>
        <p:nvGrpSpPr>
          <p:cNvPr id="33796" name="Group 351"/>
          <p:cNvGrpSpPr>
            <a:grpSpLocks/>
          </p:cNvGrpSpPr>
          <p:nvPr/>
        </p:nvGrpSpPr>
        <p:grpSpPr bwMode="auto">
          <a:xfrm>
            <a:off x="898525" y="331788"/>
            <a:ext cx="7418388" cy="4033837"/>
            <a:chOff x="566" y="1343"/>
            <a:chExt cx="4536" cy="2541"/>
          </a:xfrm>
        </p:grpSpPr>
        <p:sp>
          <p:nvSpPr>
            <p:cNvPr id="33893" name="Line 140"/>
            <p:cNvSpPr>
              <a:spLocks noChangeShapeType="1"/>
            </p:cNvSpPr>
            <p:nvPr/>
          </p:nvSpPr>
          <p:spPr bwMode="auto">
            <a:xfrm flipH="1">
              <a:off x="566" y="1343"/>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33894" name="Line 141"/>
            <p:cNvSpPr>
              <a:spLocks noChangeShapeType="1"/>
            </p:cNvSpPr>
            <p:nvPr/>
          </p:nvSpPr>
          <p:spPr bwMode="auto">
            <a:xfrm flipH="1">
              <a:off x="566" y="1706"/>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33895" name="Line 142"/>
            <p:cNvSpPr>
              <a:spLocks noChangeShapeType="1"/>
            </p:cNvSpPr>
            <p:nvPr/>
          </p:nvSpPr>
          <p:spPr bwMode="auto">
            <a:xfrm flipH="1">
              <a:off x="566" y="2069"/>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33896" name="Line 143"/>
            <p:cNvSpPr>
              <a:spLocks noChangeShapeType="1"/>
            </p:cNvSpPr>
            <p:nvPr/>
          </p:nvSpPr>
          <p:spPr bwMode="auto">
            <a:xfrm flipH="1">
              <a:off x="566" y="2431"/>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33897" name="Line 144"/>
            <p:cNvSpPr>
              <a:spLocks noChangeShapeType="1"/>
            </p:cNvSpPr>
            <p:nvPr/>
          </p:nvSpPr>
          <p:spPr bwMode="auto">
            <a:xfrm flipH="1">
              <a:off x="566" y="2795"/>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33898" name="Line 145"/>
            <p:cNvSpPr>
              <a:spLocks noChangeShapeType="1"/>
            </p:cNvSpPr>
            <p:nvPr/>
          </p:nvSpPr>
          <p:spPr bwMode="auto">
            <a:xfrm flipH="1">
              <a:off x="566" y="3158"/>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33899" name="Line 146"/>
            <p:cNvSpPr>
              <a:spLocks noChangeShapeType="1"/>
            </p:cNvSpPr>
            <p:nvPr/>
          </p:nvSpPr>
          <p:spPr bwMode="auto">
            <a:xfrm flipH="1">
              <a:off x="566" y="3521"/>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33900" name="Line 147"/>
            <p:cNvSpPr>
              <a:spLocks noChangeShapeType="1"/>
            </p:cNvSpPr>
            <p:nvPr/>
          </p:nvSpPr>
          <p:spPr bwMode="auto">
            <a:xfrm flipH="1">
              <a:off x="566" y="3884"/>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33797" name="Group 246"/>
          <p:cNvGrpSpPr>
            <a:grpSpLocks/>
          </p:cNvGrpSpPr>
          <p:nvPr/>
        </p:nvGrpSpPr>
        <p:grpSpPr bwMode="auto">
          <a:xfrm>
            <a:off x="8378825" y="150813"/>
            <a:ext cx="657225" cy="4392612"/>
            <a:chOff x="5220" y="1110"/>
            <a:chExt cx="414" cy="2767"/>
          </a:xfrm>
        </p:grpSpPr>
        <p:graphicFrame>
          <p:nvGraphicFramePr>
            <p:cNvPr id="33885" name="Object 76"/>
            <p:cNvGraphicFramePr>
              <a:graphicFrameLocks noChangeAspect="1"/>
            </p:cNvGraphicFramePr>
            <p:nvPr/>
          </p:nvGraphicFramePr>
          <p:xfrm>
            <a:off x="5221" y="1110"/>
            <a:ext cx="411" cy="226"/>
          </p:xfrm>
          <a:graphic>
            <a:graphicData uri="http://schemas.openxmlformats.org/presentationml/2006/ole">
              <mc:AlternateContent xmlns:mc="http://schemas.openxmlformats.org/markup-compatibility/2006">
                <mc:Choice xmlns:v="urn:schemas-microsoft-com:vml" Requires="v">
                  <p:oleObj spid="_x0000_s34585" name="公式" r:id="rId4" imgW="323635" imgH="152400" progId="Equation.3">
                    <p:embed/>
                  </p:oleObj>
                </mc:Choice>
                <mc:Fallback>
                  <p:oleObj name="公式" r:id="rId4" imgW="323635" imgH="152400" progId="Equation.3">
                    <p:embed/>
                    <p:pic>
                      <p:nvPicPr>
                        <p:cNvPr id="0" name="Object 7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1" y="1110"/>
                          <a:ext cx="411"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86" name="Object 81"/>
            <p:cNvGraphicFramePr>
              <a:graphicFrameLocks noChangeAspect="1"/>
            </p:cNvGraphicFramePr>
            <p:nvPr/>
          </p:nvGraphicFramePr>
          <p:xfrm>
            <a:off x="5227" y="1473"/>
            <a:ext cx="398" cy="226"/>
          </p:xfrm>
          <a:graphic>
            <a:graphicData uri="http://schemas.openxmlformats.org/presentationml/2006/ole">
              <mc:AlternateContent xmlns:mc="http://schemas.openxmlformats.org/markup-compatibility/2006">
                <mc:Choice xmlns:v="urn:schemas-microsoft-com:vml" Requires="v">
                  <p:oleObj spid="_x0000_s34586" name="公式" r:id="rId6" imgW="304846" imgH="152400" progId="Equation.3">
                    <p:embed/>
                  </p:oleObj>
                </mc:Choice>
                <mc:Fallback>
                  <p:oleObj name="公式" r:id="rId6" imgW="304846" imgH="152400" progId="Equation.3">
                    <p:embed/>
                    <p:pic>
                      <p:nvPicPr>
                        <p:cNvPr id="0" name="Object 8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27" y="1473"/>
                          <a:ext cx="398"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87" name="Object 86"/>
            <p:cNvGraphicFramePr>
              <a:graphicFrameLocks noChangeAspect="1"/>
            </p:cNvGraphicFramePr>
            <p:nvPr/>
          </p:nvGraphicFramePr>
          <p:xfrm>
            <a:off x="5222" y="1836"/>
            <a:ext cx="412" cy="226"/>
          </p:xfrm>
          <a:graphic>
            <a:graphicData uri="http://schemas.openxmlformats.org/presentationml/2006/ole">
              <mc:AlternateContent xmlns:mc="http://schemas.openxmlformats.org/markup-compatibility/2006">
                <mc:Choice xmlns:v="urn:schemas-microsoft-com:vml" Requires="v">
                  <p:oleObj spid="_x0000_s34587" name="公式" r:id="rId8" imgW="323635" imgH="152400" progId="Equation.3">
                    <p:embed/>
                  </p:oleObj>
                </mc:Choice>
                <mc:Fallback>
                  <p:oleObj name="公式" r:id="rId8" imgW="323635" imgH="152400" progId="Equation.3">
                    <p:embed/>
                    <p:pic>
                      <p:nvPicPr>
                        <p:cNvPr id="0" name="Object 8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22" y="1836"/>
                          <a:ext cx="412"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88" name="Object 91"/>
            <p:cNvGraphicFramePr>
              <a:graphicFrameLocks noChangeAspect="1"/>
            </p:cNvGraphicFramePr>
            <p:nvPr/>
          </p:nvGraphicFramePr>
          <p:xfrm>
            <a:off x="5221" y="2199"/>
            <a:ext cx="411" cy="226"/>
          </p:xfrm>
          <a:graphic>
            <a:graphicData uri="http://schemas.openxmlformats.org/presentationml/2006/ole">
              <mc:AlternateContent xmlns:mc="http://schemas.openxmlformats.org/markup-compatibility/2006">
                <mc:Choice xmlns:v="urn:schemas-microsoft-com:vml" Requires="v">
                  <p:oleObj spid="_x0000_s34588" name="公式" r:id="rId10" imgW="323635" imgH="152400" progId="Equation.3">
                    <p:embed/>
                  </p:oleObj>
                </mc:Choice>
                <mc:Fallback>
                  <p:oleObj name="公式" r:id="rId10" imgW="323635" imgH="152400" progId="Equation.3">
                    <p:embed/>
                    <p:pic>
                      <p:nvPicPr>
                        <p:cNvPr id="0" name="Object 9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21" y="2199"/>
                          <a:ext cx="411"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89" name="Object 96"/>
            <p:cNvGraphicFramePr>
              <a:graphicFrameLocks noChangeAspect="1"/>
            </p:cNvGraphicFramePr>
            <p:nvPr/>
          </p:nvGraphicFramePr>
          <p:xfrm>
            <a:off x="5221" y="2562"/>
            <a:ext cx="411" cy="226"/>
          </p:xfrm>
          <a:graphic>
            <a:graphicData uri="http://schemas.openxmlformats.org/presentationml/2006/ole">
              <mc:AlternateContent xmlns:mc="http://schemas.openxmlformats.org/markup-compatibility/2006">
                <mc:Choice xmlns:v="urn:schemas-microsoft-com:vml" Requires="v">
                  <p:oleObj spid="_x0000_s34589" name="公式" r:id="rId12" imgW="323635" imgH="152400" progId="Equation.3">
                    <p:embed/>
                  </p:oleObj>
                </mc:Choice>
                <mc:Fallback>
                  <p:oleObj name="公式" r:id="rId12" imgW="323635" imgH="152400" progId="Equation.3">
                    <p:embed/>
                    <p:pic>
                      <p:nvPicPr>
                        <p:cNvPr id="0" name="Object 9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21" y="2562"/>
                          <a:ext cx="411"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90" name="Object 101"/>
            <p:cNvGraphicFramePr>
              <a:graphicFrameLocks noChangeAspect="1"/>
            </p:cNvGraphicFramePr>
            <p:nvPr/>
          </p:nvGraphicFramePr>
          <p:xfrm>
            <a:off x="5220" y="2925"/>
            <a:ext cx="412" cy="226"/>
          </p:xfrm>
          <a:graphic>
            <a:graphicData uri="http://schemas.openxmlformats.org/presentationml/2006/ole">
              <mc:AlternateContent xmlns:mc="http://schemas.openxmlformats.org/markup-compatibility/2006">
                <mc:Choice xmlns:v="urn:schemas-microsoft-com:vml" Requires="v">
                  <p:oleObj spid="_x0000_s34590" name="公式" r:id="rId14" imgW="323635" imgH="152400" progId="Equation.3">
                    <p:embed/>
                  </p:oleObj>
                </mc:Choice>
                <mc:Fallback>
                  <p:oleObj name="公式" r:id="rId14" imgW="323635" imgH="152400" progId="Equation.3">
                    <p:embed/>
                    <p:pic>
                      <p:nvPicPr>
                        <p:cNvPr id="0" name="Object 10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220" y="2925"/>
                          <a:ext cx="412"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91" name="Object 106"/>
            <p:cNvGraphicFramePr>
              <a:graphicFrameLocks noChangeAspect="1"/>
            </p:cNvGraphicFramePr>
            <p:nvPr/>
          </p:nvGraphicFramePr>
          <p:xfrm>
            <a:off x="5222" y="3288"/>
            <a:ext cx="412" cy="226"/>
          </p:xfrm>
          <a:graphic>
            <a:graphicData uri="http://schemas.openxmlformats.org/presentationml/2006/ole">
              <mc:AlternateContent xmlns:mc="http://schemas.openxmlformats.org/markup-compatibility/2006">
                <mc:Choice xmlns:v="urn:schemas-microsoft-com:vml" Requires="v">
                  <p:oleObj spid="_x0000_s34591" name="公式" r:id="rId16" imgW="323635" imgH="152400" progId="Equation.3">
                    <p:embed/>
                  </p:oleObj>
                </mc:Choice>
                <mc:Fallback>
                  <p:oleObj name="公式" r:id="rId16" imgW="323635" imgH="152400" progId="Equation.3">
                    <p:embed/>
                    <p:pic>
                      <p:nvPicPr>
                        <p:cNvPr id="0" name="Object 10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222" y="3288"/>
                          <a:ext cx="412"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92" name="Object 111"/>
            <p:cNvGraphicFramePr>
              <a:graphicFrameLocks noChangeAspect="1"/>
            </p:cNvGraphicFramePr>
            <p:nvPr/>
          </p:nvGraphicFramePr>
          <p:xfrm>
            <a:off x="5221" y="3651"/>
            <a:ext cx="411" cy="226"/>
          </p:xfrm>
          <a:graphic>
            <a:graphicData uri="http://schemas.openxmlformats.org/presentationml/2006/ole">
              <mc:AlternateContent xmlns:mc="http://schemas.openxmlformats.org/markup-compatibility/2006">
                <mc:Choice xmlns:v="urn:schemas-microsoft-com:vml" Requires="v">
                  <p:oleObj spid="_x0000_s34592" name="公式" r:id="rId18" imgW="323635" imgH="152400" progId="Equation.3">
                    <p:embed/>
                  </p:oleObj>
                </mc:Choice>
                <mc:Fallback>
                  <p:oleObj name="公式" r:id="rId18" imgW="323635" imgH="152400" progId="Equation.3">
                    <p:embed/>
                    <p:pic>
                      <p:nvPicPr>
                        <p:cNvPr id="0" name="Object 11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221" y="3651"/>
                          <a:ext cx="411"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3798" name="Group 311"/>
          <p:cNvGrpSpPr>
            <a:grpSpLocks/>
          </p:cNvGrpSpPr>
          <p:nvPr/>
        </p:nvGrpSpPr>
        <p:grpSpPr bwMode="auto">
          <a:xfrm>
            <a:off x="5364163" y="330200"/>
            <a:ext cx="2378075" cy="4249738"/>
            <a:chOff x="3605" y="1207"/>
            <a:chExt cx="1498" cy="2677"/>
          </a:xfrm>
        </p:grpSpPr>
        <p:grpSp>
          <p:nvGrpSpPr>
            <p:cNvPr id="33867" name="Group 302"/>
            <p:cNvGrpSpPr>
              <a:grpSpLocks/>
            </p:cNvGrpSpPr>
            <p:nvPr/>
          </p:nvGrpSpPr>
          <p:grpSpPr bwMode="auto">
            <a:xfrm>
              <a:off x="3605" y="2341"/>
              <a:ext cx="318" cy="1361"/>
              <a:chOff x="3470" y="2387"/>
              <a:chExt cx="318" cy="1361"/>
            </a:xfrm>
          </p:grpSpPr>
          <p:graphicFrame>
            <p:nvGraphicFramePr>
              <p:cNvPr id="33881" name="Object 52"/>
              <p:cNvGraphicFramePr>
                <a:graphicFrameLocks noChangeAspect="1"/>
              </p:cNvGraphicFramePr>
              <p:nvPr/>
            </p:nvGraphicFramePr>
            <p:xfrm>
              <a:off x="3470" y="2387"/>
              <a:ext cx="318" cy="285"/>
            </p:xfrm>
            <a:graphic>
              <a:graphicData uri="http://schemas.openxmlformats.org/presentationml/2006/ole">
                <mc:AlternateContent xmlns:mc="http://schemas.openxmlformats.org/markup-compatibility/2006">
                  <mc:Choice xmlns:v="urn:schemas-microsoft-com:vml" Requires="v">
                    <p:oleObj spid="_x0000_s34593" name="公式" r:id="rId20" imgW="209494" imgH="181004" progId="Equation.3">
                      <p:embed/>
                    </p:oleObj>
                  </mc:Choice>
                  <mc:Fallback>
                    <p:oleObj name="公式" r:id="rId20" imgW="209494" imgH="181004" progId="Equation.3">
                      <p:embed/>
                      <p:pic>
                        <p:nvPicPr>
                          <p:cNvPr id="0" name="Object 5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470" y="2387"/>
                            <a:ext cx="318" cy="28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82" name="Object 53"/>
              <p:cNvGraphicFramePr>
                <a:graphicFrameLocks noChangeAspect="1"/>
              </p:cNvGraphicFramePr>
              <p:nvPr/>
            </p:nvGraphicFramePr>
            <p:xfrm>
              <a:off x="3470" y="2737"/>
              <a:ext cx="318" cy="285"/>
            </p:xfrm>
            <a:graphic>
              <a:graphicData uri="http://schemas.openxmlformats.org/presentationml/2006/ole">
                <mc:AlternateContent xmlns:mc="http://schemas.openxmlformats.org/markup-compatibility/2006">
                  <mc:Choice xmlns:v="urn:schemas-microsoft-com:vml" Requires="v">
                    <p:oleObj spid="_x0000_s34594" name="公式" r:id="rId22" imgW="209494" imgH="181004" progId="Equation.3">
                      <p:embed/>
                    </p:oleObj>
                  </mc:Choice>
                  <mc:Fallback>
                    <p:oleObj name="公式" r:id="rId22" imgW="209494" imgH="181004" progId="Equation.3">
                      <p:embed/>
                      <p:pic>
                        <p:nvPicPr>
                          <p:cNvPr id="0" name="Object 5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470" y="2737"/>
                            <a:ext cx="318" cy="28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83" name="Object 54"/>
              <p:cNvGraphicFramePr>
                <a:graphicFrameLocks noChangeAspect="1"/>
              </p:cNvGraphicFramePr>
              <p:nvPr/>
            </p:nvGraphicFramePr>
            <p:xfrm>
              <a:off x="3470" y="3100"/>
              <a:ext cx="318" cy="285"/>
            </p:xfrm>
            <a:graphic>
              <a:graphicData uri="http://schemas.openxmlformats.org/presentationml/2006/ole">
                <mc:AlternateContent xmlns:mc="http://schemas.openxmlformats.org/markup-compatibility/2006">
                  <mc:Choice xmlns:v="urn:schemas-microsoft-com:vml" Requires="v">
                    <p:oleObj spid="_x0000_s34595" name="公式" r:id="rId24" imgW="209494" imgH="181004" progId="Equation.3">
                      <p:embed/>
                    </p:oleObj>
                  </mc:Choice>
                  <mc:Fallback>
                    <p:oleObj name="公式" r:id="rId24" imgW="209494" imgH="181004" progId="Equation.3">
                      <p:embed/>
                      <p:pic>
                        <p:nvPicPr>
                          <p:cNvPr id="0" name="Object 54"/>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470" y="3100"/>
                            <a:ext cx="318" cy="28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84" name="Object 55"/>
              <p:cNvGraphicFramePr>
                <a:graphicFrameLocks noChangeAspect="1"/>
              </p:cNvGraphicFramePr>
              <p:nvPr/>
            </p:nvGraphicFramePr>
            <p:xfrm>
              <a:off x="3470" y="3463"/>
              <a:ext cx="318" cy="285"/>
            </p:xfrm>
            <a:graphic>
              <a:graphicData uri="http://schemas.openxmlformats.org/presentationml/2006/ole">
                <mc:AlternateContent xmlns:mc="http://schemas.openxmlformats.org/markup-compatibility/2006">
                  <mc:Choice xmlns:v="urn:schemas-microsoft-com:vml" Requires="v">
                    <p:oleObj spid="_x0000_s34596" name="公式" r:id="rId26" imgW="209494" imgH="181004" progId="Equation.3">
                      <p:embed/>
                    </p:oleObj>
                  </mc:Choice>
                  <mc:Fallback>
                    <p:oleObj name="公式" r:id="rId26" imgW="209494" imgH="181004" progId="Equation.3">
                      <p:embed/>
                      <p:pic>
                        <p:nvPicPr>
                          <p:cNvPr id="0" name="Object 55"/>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470" y="3463"/>
                            <a:ext cx="318" cy="28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3868" name="Line 75"/>
            <p:cNvSpPr>
              <a:spLocks noChangeShapeType="1"/>
            </p:cNvSpPr>
            <p:nvPr/>
          </p:nvSpPr>
          <p:spPr bwMode="auto">
            <a:xfrm flipV="1">
              <a:off x="3969" y="1207"/>
              <a:ext cx="1134" cy="1452"/>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3869" name="Line 80"/>
            <p:cNvSpPr>
              <a:spLocks noChangeShapeType="1"/>
            </p:cNvSpPr>
            <p:nvPr/>
          </p:nvSpPr>
          <p:spPr bwMode="auto">
            <a:xfrm flipV="1">
              <a:off x="3969" y="1571"/>
              <a:ext cx="1134" cy="1451"/>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3870" name="Line 85"/>
            <p:cNvSpPr>
              <a:spLocks noChangeShapeType="1"/>
            </p:cNvSpPr>
            <p:nvPr/>
          </p:nvSpPr>
          <p:spPr bwMode="auto">
            <a:xfrm flipV="1">
              <a:off x="3969" y="1934"/>
              <a:ext cx="1134" cy="1451"/>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3871" name="Line 90"/>
            <p:cNvSpPr>
              <a:spLocks noChangeShapeType="1"/>
            </p:cNvSpPr>
            <p:nvPr/>
          </p:nvSpPr>
          <p:spPr bwMode="auto">
            <a:xfrm flipV="1">
              <a:off x="3969" y="2297"/>
              <a:ext cx="1134" cy="1451"/>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3872" name="Line 95"/>
            <p:cNvSpPr>
              <a:spLocks noChangeShapeType="1"/>
            </p:cNvSpPr>
            <p:nvPr/>
          </p:nvSpPr>
          <p:spPr bwMode="auto">
            <a:xfrm>
              <a:off x="3969" y="1207"/>
              <a:ext cx="1134" cy="1452"/>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3873" name="Line 100"/>
            <p:cNvSpPr>
              <a:spLocks noChangeShapeType="1"/>
            </p:cNvSpPr>
            <p:nvPr/>
          </p:nvSpPr>
          <p:spPr bwMode="auto">
            <a:xfrm>
              <a:off x="3969" y="1570"/>
              <a:ext cx="1134" cy="1452"/>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3874" name="Line 105"/>
            <p:cNvSpPr>
              <a:spLocks noChangeShapeType="1"/>
            </p:cNvSpPr>
            <p:nvPr/>
          </p:nvSpPr>
          <p:spPr bwMode="auto">
            <a:xfrm>
              <a:off x="3969" y="1933"/>
              <a:ext cx="1134" cy="1452"/>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3875" name="Line 110"/>
            <p:cNvSpPr>
              <a:spLocks noChangeShapeType="1"/>
            </p:cNvSpPr>
            <p:nvPr/>
          </p:nvSpPr>
          <p:spPr bwMode="auto">
            <a:xfrm>
              <a:off x="3969" y="2296"/>
              <a:ext cx="1134" cy="1452"/>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nvGrpSpPr>
            <p:cNvPr id="33876" name="Group 112"/>
            <p:cNvGrpSpPr>
              <a:grpSpLocks/>
            </p:cNvGrpSpPr>
            <p:nvPr/>
          </p:nvGrpSpPr>
          <p:grpSpPr bwMode="auto">
            <a:xfrm>
              <a:off x="4785" y="2659"/>
              <a:ext cx="197" cy="1225"/>
              <a:chOff x="4921" y="2704"/>
              <a:chExt cx="197" cy="1225"/>
            </a:xfrm>
          </p:grpSpPr>
          <p:graphicFrame>
            <p:nvGraphicFramePr>
              <p:cNvPr id="33877" name="Object 113"/>
              <p:cNvGraphicFramePr>
                <a:graphicFrameLocks noChangeAspect="1"/>
              </p:cNvGraphicFramePr>
              <p:nvPr/>
            </p:nvGraphicFramePr>
            <p:xfrm>
              <a:off x="4921" y="2704"/>
              <a:ext cx="197" cy="150"/>
            </p:xfrm>
            <a:graphic>
              <a:graphicData uri="http://schemas.openxmlformats.org/presentationml/2006/ole">
                <mc:AlternateContent xmlns:mc="http://schemas.openxmlformats.org/markup-compatibility/2006">
                  <mc:Choice xmlns:v="urn:schemas-microsoft-com:vml" Requires="v">
                    <p:oleObj spid="_x0000_s34597" name="公式" r:id="rId28" imgW="171447" imgH="114417" progId="Equation.3">
                      <p:embed/>
                    </p:oleObj>
                  </mc:Choice>
                  <mc:Fallback>
                    <p:oleObj name="公式" r:id="rId28" imgW="171447" imgH="114417" progId="Equation.3">
                      <p:embed/>
                      <p:pic>
                        <p:nvPicPr>
                          <p:cNvPr id="0" name="Object 113"/>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921" y="2704"/>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78" name="Object 114"/>
              <p:cNvGraphicFramePr>
                <a:graphicFrameLocks noChangeAspect="1"/>
              </p:cNvGraphicFramePr>
              <p:nvPr/>
            </p:nvGraphicFramePr>
            <p:xfrm>
              <a:off x="4921" y="3053"/>
              <a:ext cx="197" cy="150"/>
            </p:xfrm>
            <a:graphic>
              <a:graphicData uri="http://schemas.openxmlformats.org/presentationml/2006/ole">
                <mc:AlternateContent xmlns:mc="http://schemas.openxmlformats.org/markup-compatibility/2006">
                  <mc:Choice xmlns:v="urn:schemas-microsoft-com:vml" Requires="v">
                    <p:oleObj spid="_x0000_s34598" name="公式" r:id="rId30" imgW="171447" imgH="114417" progId="Equation.3">
                      <p:embed/>
                    </p:oleObj>
                  </mc:Choice>
                  <mc:Fallback>
                    <p:oleObj name="公式" r:id="rId30" imgW="171447" imgH="114417" progId="Equation.3">
                      <p:embed/>
                      <p:pic>
                        <p:nvPicPr>
                          <p:cNvPr id="0" name="Object 114"/>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921" y="3053"/>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79" name="Object 115"/>
              <p:cNvGraphicFramePr>
                <a:graphicFrameLocks noChangeAspect="1"/>
              </p:cNvGraphicFramePr>
              <p:nvPr/>
            </p:nvGraphicFramePr>
            <p:xfrm>
              <a:off x="4921" y="3416"/>
              <a:ext cx="197" cy="150"/>
            </p:xfrm>
            <a:graphic>
              <a:graphicData uri="http://schemas.openxmlformats.org/presentationml/2006/ole">
                <mc:AlternateContent xmlns:mc="http://schemas.openxmlformats.org/markup-compatibility/2006">
                  <mc:Choice xmlns:v="urn:schemas-microsoft-com:vml" Requires="v">
                    <p:oleObj spid="_x0000_s34599" name="公式" r:id="rId32" imgW="171447" imgH="114417" progId="Equation.3">
                      <p:embed/>
                    </p:oleObj>
                  </mc:Choice>
                  <mc:Fallback>
                    <p:oleObj name="公式" r:id="rId32" imgW="171447" imgH="114417" progId="Equation.3">
                      <p:embed/>
                      <p:pic>
                        <p:nvPicPr>
                          <p:cNvPr id="0" name="Object 115"/>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921" y="3416"/>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80" name="Object 116"/>
              <p:cNvGraphicFramePr>
                <a:graphicFrameLocks noChangeAspect="1"/>
              </p:cNvGraphicFramePr>
              <p:nvPr/>
            </p:nvGraphicFramePr>
            <p:xfrm>
              <a:off x="4921" y="3779"/>
              <a:ext cx="197" cy="150"/>
            </p:xfrm>
            <a:graphic>
              <a:graphicData uri="http://schemas.openxmlformats.org/presentationml/2006/ole">
                <mc:AlternateContent xmlns:mc="http://schemas.openxmlformats.org/markup-compatibility/2006">
                  <mc:Choice xmlns:v="urn:schemas-microsoft-com:vml" Requires="v">
                    <p:oleObj spid="_x0000_s34600" name="公式" r:id="rId34" imgW="171447" imgH="114417" progId="Equation.3">
                      <p:embed/>
                    </p:oleObj>
                  </mc:Choice>
                  <mc:Fallback>
                    <p:oleObj name="公式" r:id="rId34" imgW="171447" imgH="114417" progId="Equation.3">
                      <p:embed/>
                      <p:pic>
                        <p:nvPicPr>
                          <p:cNvPr id="0" name="Object 116"/>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921" y="3779"/>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aphicFrame>
        <p:nvGraphicFramePr>
          <p:cNvPr id="33799" name="Object 43"/>
          <p:cNvGraphicFramePr>
            <a:graphicFrameLocks noChangeAspect="1"/>
          </p:cNvGraphicFramePr>
          <p:nvPr/>
        </p:nvGraphicFramePr>
        <p:xfrm>
          <a:off x="107950" y="28575"/>
          <a:ext cx="779463" cy="1104900"/>
        </p:xfrm>
        <a:graphic>
          <a:graphicData uri="http://schemas.openxmlformats.org/presentationml/2006/ole">
            <mc:AlternateContent xmlns:mc="http://schemas.openxmlformats.org/markup-compatibility/2006">
              <mc:Choice xmlns:v="urn:schemas-microsoft-com:vml" Requires="v">
                <p:oleObj spid="_x0000_s34601" name="公式" r:id="rId36" imgW="257405" imgH="381234" progId="Equation.3">
                  <p:embed/>
                </p:oleObj>
              </mc:Choice>
              <mc:Fallback>
                <p:oleObj name="公式" r:id="rId36" imgW="257405" imgH="381234" progId="Equation.3">
                  <p:embed/>
                  <p:pic>
                    <p:nvPicPr>
                      <p:cNvPr id="0" name="Object 43"/>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07950" y="28575"/>
                        <a:ext cx="779463"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800" name="Object 44"/>
          <p:cNvGraphicFramePr>
            <a:graphicFrameLocks noChangeAspect="1"/>
          </p:cNvGraphicFramePr>
          <p:nvPr/>
        </p:nvGraphicFramePr>
        <p:xfrm>
          <a:off x="92075" y="1181100"/>
          <a:ext cx="779463" cy="1104900"/>
        </p:xfrm>
        <a:graphic>
          <a:graphicData uri="http://schemas.openxmlformats.org/presentationml/2006/ole">
            <mc:AlternateContent xmlns:mc="http://schemas.openxmlformats.org/markup-compatibility/2006">
              <mc:Choice xmlns:v="urn:schemas-microsoft-com:vml" Requires="v">
                <p:oleObj spid="_x0000_s34602" name="公式" r:id="rId38" imgW="257405" imgH="381234" progId="Equation.3">
                  <p:embed/>
                </p:oleObj>
              </mc:Choice>
              <mc:Fallback>
                <p:oleObj name="公式" r:id="rId38" imgW="257405" imgH="381234" progId="Equation.3">
                  <p:embed/>
                  <p:pic>
                    <p:nvPicPr>
                      <p:cNvPr id="0" name="Object 44"/>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92075" y="1181100"/>
                        <a:ext cx="779463"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801" name="Object 45"/>
          <p:cNvGraphicFramePr>
            <a:graphicFrameLocks noChangeAspect="1"/>
          </p:cNvGraphicFramePr>
          <p:nvPr/>
        </p:nvGraphicFramePr>
        <p:xfrm>
          <a:off x="85725" y="3486150"/>
          <a:ext cx="779463" cy="1104900"/>
        </p:xfrm>
        <a:graphic>
          <a:graphicData uri="http://schemas.openxmlformats.org/presentationml/2006/ole">
            <mc:AlternateContent xmlns:mc="http://schemas.openxmlformats.org/markup-compatibility/2006">
              <mc:Choice xmlns:v="urn:schemas-microsoft-com:vml" Requires="v">
                <p:oleObj spid="_x0000_s34603" name="公式" r:id="rId40" imgW="257405" imgH="381234" progId="Equation.3">
                  <p:embed/>
                </p:oleObj>
              </mc:Choice>
              <mc:Fallback>
                <p:oleObj name="公式" r:id="rId40" imgW="257405" imgH="381234" progId="Equation.3">
                  <p:embed/>
                  <p:pic>
                    <p:nvPicPr>
                      <p:cNvPr id="0" name="Object 45"/>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85725" y="3486150"/>
                        <a:ext cx="779463"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802" name="Object 46"/>
          <p:cNvGraphicFramePr>
            <a:graphicFrameLocks noChangeAspect="1"/>
          </p:cNvGraphicFramePr>
          <p:nvPr/>
        </p:nvGraphicFramePr>
        <p:xfrm>
          <a:off x="90488" y="2333625"/>
          <a:ext cx="779462" cy="1104900"/>
        </p:xfrm>
        <a:graphic>
          <a:graphicData uri="http://schemas.openxmlformats.org/presentationml/2006/ole">
            <mc:AlternateContent xmlns:mc="http://schemas.openxmlformats.org/markup-compatibility/2006">
              <mc:Choice xmlns:v="urn:schemas-microsoft-com:vml" Requires="v">
                <p:oleObj spid="_x0000_s34604" name="公式" r:id="rId42" imgW="257405" imgH="381234" progId="Equation.3">
                  <p:embed/>
                </p:oleObj>
              </mc:Choice>
              <mc:Fallback>
                <p:oleObj name="公式" r:id="rId42" imgW="257405" imgH="381234" progId="Equation.3">
                  <p:embed/>
                  <p:pic>
                    <p:nvPicPr>
                      <p:cNvPr id="0" name="Object 46"/>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90488" y="2333625"/>
                        <a:ext cx="779462"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3803" name="Group 309"/>
          <p:cNvGrpSpPr>
            <a:grpSpLocks/>
          </p:cNvGrpSpPr>
          <p:nvPr/>
        </p:nvGrpSpPr>
        <p:grpSpPr bwMode="auto">
          <a:xfrm>
            <a:off x="2987675" y="276225"/>
            <a:ext cx="2087563" cy="2000250"/>
            <a:chOff x="2064" y="1172"/>
            <a:chExt cx="1315" cy="1260"/>
          </a:xfrm>
        </p:grpSpPr>
        <p:sp>
          <p:nvSpPr>
            <p:cNvPr id="33853" name="Line 118"/>
            <p:cNvSpPr>
              <a:spLocks noChangeShapeType="1"/>
            </p:cNvSpPr>
            <p:nvPr/>
          </p:nvSpPr>
          <p:spPr bwMode="auto">
            <a:xfrm>
              <a:off x="2472" y="1207"/>
              <a:ext cx="862" cy="726"/>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3854" name="Line 119"/>
            <p:cNvSpPr>
              <a:spLocks noChangeShapeType="1"/>
            </p:cNvSpPr>
            <p:nvPr/>
          </p:nvSpPr>
          <p:spPr bwMode="auto">
            <a:xfrm>
              <a:off x="2472" y="1570"/>
              <a:ext cx="862" cy="726"/>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3855" name="Line 120"/>
            <p:cNvSpPr>
              <a:spLocks noChangeShapeType="1"/>
            </p:cNvSpPr>
            <p:nvPr/>
          </p:nvSpPr>
          <p:spPr bwMode="auto">
            <a:xfrm flipV="1">
              <a:off x="2472" y="1207"/>
              <a:ext cx="862" cy="726"/>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3856" name="Line 123"/>
            <p:cNvSpPr>
              <a:spLocks noChangeShapeType="1"/>
            </p:cNvSpPr>
            <p:nvPr/>
          </p:nvSpPr>
          <p:spPr bwMode="auto">
            <a:xfrm flipV="1">
              <a:off x="2472" y="1570"/>
              <a:ext cx="862" cy="726"/>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3857" name="Object 130"/>
            <p:cNvGraphicFramePr>
              <a:graphicFrameLocks noChangeAspect="1"/>
            </p:cNvGraphicFramePr>
            <p:nvPr/>
          </p:nvGraphicFramePr>
          <p:xfrm>
            <a:off x="2064" y="1662"/>
            <a:ext cx="318" cy="285"/>
          </p:xfrm>
          <a:graphic>
            <a:graphicData uri="http://schemas.openxmlformats.org/presentationml/2006/ole">
              <mc:AlternateContent xmlns:mc="http://schemas.openxmlformats.org/markup-compatibility/2006">
                <mc:Choice xmlns:v="urn:schemas-microsoft-com:vml" Requires="v">
                  <p:oleObj spid="_x0000_s34605" name="公式" r:id="rId44" imgW="209494" imgH="181004" progId="Equation.3">
                    <p:embed/>
                  </p:oleObj>
                </mc:Choice>
                <mc:Fallback>
                  <p:oleObj name="公式" r:id="rId44" imgW="209494" imgH="181004" progId="Equation.3">
                    <p:embed/>
                    <p:pic>
                      <p:nvPicPr>
                        <p:cNvPr id="0" name="Object 130"/>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2064" y="1662"/>
                          <a:ext cx="318" cy="28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58" name="Object 131"/>
            <p:cNvGraphicFramePr>
              <a:graphicFrameLocks noChangeAspect="1"/>
            </p:cNvGraphicFramePr>
            <p:nvPr/>
          </p:nvGraphicFramePr>
          <p:xfrm>
            <a:off x="2064" y="2024"/>
            <a:ext cx="318" cy="285"/>
          </p:xfrm>
          <a:graphic>
            <a:graphicData uri="http://schemas.openxmlformats.org/presentationml/2006/ole">
              <mc:AlternateContent xmlns:mc="http://schemas.openxmlformats.org/markup-compatibility/2006">
                <mc:Choice xmlns:v="urn:schemas-microsoft-com:vml" Requires="v">
                  <p:oleObj spid="_x0000_s34606" name="公式" r:id="rId46" imgW="209494" imgH="181004" progId="Equation.3">
                    <p:embed/>
                  </p:oleObj>
                </mc:Choice>
                <mc:Fallback>
                  <p:oleObj name="公式" r:id="rId46" imgW="209494" imgH="181004" progId="Equation.3">
                    <p:embed/>
                    <p:pic>
                      <p:nvPicPr>
                        <p:cNvPr id="0" name="Object 131"/>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2064" y="2024"/>
                          <a:ext cx="318" cy="28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3859" name="Group 151"/>
            <p:cNvGrpSpPr>
              <a:grpSpLocks/>
            </p:cNvGrpSpPr>
            <p:nvPr/>
          </p:nvGrpSpPr>
          <p:grpSpPr bwMode="auto">
            <a:xfrm>
              <a:off x="3308" y="1172"/>
              <a:ext cx="71" cy="431"/>
              <a:chOff x="3308" y="1172"/>
              <a:chExt cx="71" cy="431"/>
            </a:xfrm>
          </p:grpSpPr>
          <p:sp>
            <p:nvSpPr>
              <p:cNvPr id="33865" name="Oval 141"/>
              <p:cNvSpPr>
                <a:spLocks noChangeArrowheads="1"/>
              </p:cNvSpPr>
              <p:nvPr/>
            </p:nvSpPr>
            <p:spPr bwMode="auto">
              <a:xfrm>
                <a:off x="3308" y="1172"/>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33866" name="Oval 142"/>
              <p:cNvSpPr>
                <a:spLocks noChangeArrowheads="1"/>
              </p:cNvSpPr>
              <p:nvPr/>
            </p:nvSpPr>
            <p:spPr bwMode="auto">
              <a:xfrm>
                <a:off x="3311" y="153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sp>
          <p:nvSpPr>
            <p:cNvPr id="33860" name="Oval 143"/>
            <p:cNvSpPr>
              <a:spLocks noChangeArrowheads="1"/>
            </p:cNvSpPr>
            <p:nvPr/>
          </p:nvSpPr>
          <p:spPr bwMode="auto">
            <a:xfrm>
              <a:off x="3311" y="2251"/>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33861" name="Oval 144"/>
            <p:cNvSpPr>
              <a:spLocks noChangeArrowheads="1"/>
            </p:cNvSpPr>
            <p:nvPr/>
          </p:nvSpPr>
          <p:spPr bwMode="auto">
            <a:xfrm>
              <a:off x="3311" y="1898"/>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nvGrpSpPr>
            <p:cNvPr id="33862" name="Group 226"/>
            <p:cNvGrpSpPr>
              <a:grpSpLocks/>
            </p:cNvGrpSpPr>
            <p:nvPr/>
          </p:nvGrpSpPr>
          <p:grpSpPr bwMode="auto">
            <a:xfrm>
              <a:off x="3107" y="1933"/>
              <a:ext cx="197" cy="499"/>
              <a:chOff x="5057" y="164"/>
              <a:chExt cx="197" cy="499"/>
            </a:xfrm>
          </p:grpSpPr>
          <p:graphicFrame>
            <p:nvGraphicFramePr>
              <p:cNvPr id="33863" name="Object 227"/>
              <p:cNvGraphicFramePr>
                <a:graphicFrameLocks noChangeAspect="1"/>
              </p:cNvGraphicFramePr>
              <p:nvPr/>
            </p:nvGraphicFramePr>
            <p:xfrm>
              <a:off x="5057" y="164"/>
              <a:ext cx="197" cy="150"/>
            </p:xfrm>
            <a:graphic>
              <a:graphicData uri="http://schemas.openxmlformats.org/presentationml/2006/ole">
                <mc:AlternateContent xmlns:mc="http://schemas.openxmlformats.org/markup-compatibility/2006">
                  <mc:Choice xmlns:v="urn:schemas-microsoft-com:vml" Requires="v">
                    <p:oleObj spid="_x0000_s34607" name="公式" r:id="rId48" imgW="171447" imgH="114417" progId="Equation.3">
                      <p:embed/>
                    </p:oleObj>
                  </mc:Choice>
                  <mc:Fallback>
                    <p:oleObj name="公式" r:id="rId48" imgW="171447" imgH="114417" progId="Equation.3">
                      <p:embed/>
                      <p:pic>
                        <p:nvPicPr>
                          <p:cNvPr id="0" name="Object 227"/>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5057" y="164"/>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64" name="Object 228"/>
              <p:cNvGraphicFramePr>
                <a:graphicFrameLocks noChangeAspect="1"/>
              </p:cNvGraphicFramePr>
              <p:nvPr/>
            </p:nvGraphicFramePr>
            <p:xfrm>
              <a:off x="5057" y="513"/>
              <a:ext cx="197" cy="150"/>
            </p:xfrm>
            <a:graphic>
              <a:graphicData uri="http://schemas.openxmlformats.org/presentationml/2006/ole">
                <mc:AlternateContent xmlns:mc="http://schemas.openxmlformats.org/markup-compatibility/2006">
                  <mc:Choice xmlns:v="urn:schemas-microsoft-com:vml" Requires="v">
                    <p:oleObj spid="_x0000_s34608" name="公式" r:id="rId50" imgW="171447" imgH="114417" progId="Equation.3">
                      <p:embed/>
                    </p:oleObj>
                  </mc:Choice>
                  <mc:Fallback>
                    <p:oleObj name="公式" r:id="rId50" imgW="171447" imgH="114417" progId="Equation.3">
                      <p:embed/>
                      <p:pic>
                        <p:nvPicPr>
                          <p:cNvPr id="0" name="Object 228"/>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5057" y="513"/>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33804" name="Group 310"/>
          <p:cNvGrpSpPr>
            <a:grpSpLocks/>
          </p:cNvGrpSpPr>
          <p:nvPr/>
        </p:nvGrpSpPr>
        <p:grpSpPr bwMode="auto">
          <a:xfrm>
            <a:off x="2989263" y="2563813"/>
            <a:ext cx="2087562" cy="2000250"/>
            <a:chOff x="2064" y="2624"/>
            <a:chExt cx="1315" cy="1260"/>
          </a:xfrm>
        </p:grpSpPr>
        <p:sp>
          <p:nvSpPr>
            <p:cNvPr id="33840" name="Line 124"/>
            <p:cNvSpPr>
              <a:spLocks noChangeShapeType="1"/>
            </p:cNvSpPr>
            <p:nvPr/>
          </p:nvSpPr>
          <p:spPr bwMode="auto">
            <a:xfrm>
              <a:off x="2472" y="2659"/>
              <a:ext cx="862" cy="726"/>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3841" name="Line 125"/>
            <p:cNvSpPr>
              <a:spLocks noChangeShapeType="1"/>
            </p:cNvSpPr>
            <p:nvPr/>
          </p:nvSpPr>
          <p:spPr bwMode="auto">
            <a:xfrm>
              <a:off x="2472" y="3022"/>
              <a:ext cx="862" cy="726"/>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3842" name="Line 126"/>
            <p:cNvSpPr>
              <a:spLocks noChangeShapeType="1"/>
            </p:cNvSpPr>
            <p:nvPr/>
          </p:nvSpPr>
          <p:spPr bwMode="auto">
            <a:xfrm flipV="1">
              <a:off x="2472" y="2659"/>
              <a:ext cx="862" cy="726"/>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3843" name="Line 127"/>
            <p:cNvSpPr>
              <a:spLocks noChangeShapeType="1"/>
            </p:cNvSpPr>
            <p:nvPr/>
          </p:nvSpPr>
          <p:spPr bwMode="auto">
            <a:xfrm flipV="1">
              <a:off x="2472" y="3022"/>
              <a:ext cx="862" cy="726"/>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3844" name="Object 128"/>
            <p:cNvGraphicFramePr>
              <a:graphicFrameLocks noChangeAspect="1"/>
            </p:cNvGraphicFramePr>
            <p:nvPr/>
          </p:nvGraphicFramePr>
          <p:xfrm>
            <a:off x="2064" y="3113"/>
            <a:ext cx="318" cy="285"/>
          </p:xfrm>
          <a:graphic>
            <a:graphicData uri="http://schemas.openxmlformats.org/presentationml/2006/ole">
              <mc:AlternateContent xmlns:mc="http://schemas.openxmlformats.org/markup-compatibility/2006">
                <mc:Choice xmlns:v="urn:schemas-microsoft-com:vml" Requires="v">
                  <p:oleObj spid="_x0000_s34609" name="公式" r:id="rId52" imgW="209494" imgH="181004" progId="Equation.3">
                    <p:embed/>
                  </p:oleObj>
                </mc:Choice>
                <mc:Fallback>
                  <p:oleObj name="公式" r:id="rId52" imgW="209494" imgH="181004" progId="Equation.3">
                    <p:embed/>
                    <p:pic>
                      <p:nvPicPr>
                        <p:cNvPr id="0" name="Object 128"/>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2064" y="3113"/>
                          <a:ext cx="318" cy="28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45" name="Object 129"/>
            <p:cNvGraphicFramePr>
              <a:graphicFrameLocks noChangeAspect="1"/>
            </p:cNvGraphicFramePr>
            <p:nvPr/>
          </p:nvGraphicFramePr>
          <p:xfrm>
            <a:off x="2064" y="3475"/>
            <a:ext cx="318" cy="285"/>
          </p:xfrm>
          <a:graphic>
            <a:graphicData uri="http://schemas.openxmlformats.org/presentationml/2006/ole">
              <mc:AlternateContent xmlns:mc="http://schemas.openxmlformats.org/markup-compatibility/2006">
                <mc:Choice xmlns:v="urn:schemas-microsoft-com:vml" Requires="v">
                  <p:oleObj spid="_x0000_s34610" name="公式" r:id="rId54" imgW="209494" imgH="181004" progId="Equation.3">
                    <p:embed/>
                  </p:oleObj>
                </mc:Choice>
                <mc:Fallback>
                  <p:oleObj name="公式" r:id="rId54" imgW="209494" imgH="181004" progId="Equation.3">
                    <p:embed/>
                    <p:pic>
                      <p:nvPicPr>
                        <p:cNvPr id="0" name="Object 129"/>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2064" y="3475"/>
                          <a:ext cx="318" cy="28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846" name="Oval 147"/>
            <p:cNvSpPr>
              <a:spLocks noChangeArrowheads="1"/>
            </p:cNvSpPr>
            <p:nvPr/>
          </p:nvSpPr>
          <p:spPr bwMode="auto">
            <a:xfrm>
              <a:off x="3308" y="2624"/>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33847" name="Oval 148"/>
            <p:cNvSpPr>
              <a:spLocks noChangeArrowheads="1"/>
            </p:cNvSpPr>
            <p:nvPr/>
          </p:nvSpPr>
          <p:spPr bwMode="auto">
            <a:xfrm>
              <a:off x="3311" y="2987"/>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33848" name="Oval 149"/>
            <p:cNvSpPr>
              <a:spLocks noChangeArrowheads="1"/>
            </p:cNvSpPr>
            <p:nvPr/>
          </p:nvSpPr>
          <p:spPr bwMode="auto">
            <a:xfrm>
              <a:off x="3311" y="3703"/>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33849" name="Oval 150"/>
            <p:cNvSpPr>
              <a:spLocks noChangeArrowheads="1"/>
            </p:cNvSpPr>
            <p:nvPr/>
          </p:nvSpPr>
          <p:spPr bwMode="auto">
            <a:xfrm>
              <a:off x="3311" y="3350"/>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nvGrpSpPr>
            <p:cNvPr id="33850" name="Group 223"/>
            <p:cNvGrpSpPr>
              <a:grpSpLocks/>
            </p:cNvGrpSpPr>
            <p:nvPr/>
          </p:nvGrpSpPr>
          <p:grpSpPr bwMode="auto">
            <a:xfrm>
              <a:off x="3091" y="3385"/>
              <a:ext cx="197" cy="499"/>
              <a:chOff x="5057" y="164"/>
              <a:chExt cx="197" cy="499"/>
            </a:xfrm>
          </p:grpSpPr>
          <p:graphicFrame>
            <p:nvGraphicFramePr>
              <p:cNvPr id="33851" name="Object 224"/>
              <p:cNvGraphicFramePr>
                <a:graphicFrameLocks noChangeAspect="1"/>
              </p:cNvGraphicFramePr>
              <p:nvPr/>
            </p:nvGraphicFramePr>
            <p:xfrm>
              <a:off x="5057" y="164"/>
              <a:ext cx="197" cy="150"/>
            </p:xfrm>
            <a:graphic>
              <a:graphicData uri="http://schemas.openxmlformats.org/presentationml/2006/ole">
                <mc:AlternateContent xmlns:mc="http://schemas.openxmlformats.org/markup-compatibility/2006">
                  <mc:Choice xmlns:v="urn:schemas-microsoft-com:vml" Requires="v">
                    <p:oleObj spid="_x0000_s34611" name="公式" r:id="rId56" imgW="171447" imgH="114417" progId="Equation.3">
                      <p:embed/>
                    </p:oleObj>
                  </mc:Choice>
                  <mc:Fallback>
                    <p:oleObj name="公式" r:id="rId56" imgW="171447" imgH="114417" progId="Equation.3">
                      <p:embed/>
                      <p:pic>
                        <p:nvPicPr>
                          <p:cNvPr id="0" name="Object 224"/>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5057" y="164"/>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52" name="Object 225"/>
              <p:cNvGraphicFramePr>
                <a:graphicFrameLocks noChangeAspect="1"/>
              </p:cNvGraphicFramePr>
              <p:nvPr/>
            </p:nvGraphicFramePr>
            <p:xfrm>
              <a:off x="5057" y="513"/>
              <a:ext cx="197" cy="150"/>
            </p:xfrm>
            <a:graphic>
              <a:graphicData uri="http://schemas.openxmlformats.org/presentationml/2006/ole">
                <mc:AlternateContent xmlns:mc="http://schemas.openxmlformats.org/markup-compatibility/2006">
                  <mc:Choice xmlns:v="urn:schemas-microsoft-com:vml" Requires="v">
                    <p:oleObj spid="_x0000_s34612" name="公式" r:id="rId58" imgW="171447" imgH="114417" progId="Equation.3">
                      <p:embed/>
                    </p:oleObj>
                  </mc:Choice>
                  <mc:Fallback>
                    <p:oleObj name="公式" r:id="rId58" imgW="171447" imgH="114417" progId="Equation.3">
                      <p:embed/>
                      <p:pic>
                        <p:nvPicPr>
                          <p:cNvPr id="0" name="Object 225"/>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5057" y="513"/>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33805" name="Group 306"/>
          <p:cNvGrpSpPr>
            <a:grpSpLocks/>
          </p:cNvGrpSpPr>
          <p:nvPr/>
        </p:nvGrpSpPr>
        <p:grpSpPr bwMode="auto">
          <a:xfrm>
            <a:off x="900113" y="1412875"/>
            <a:ext cx="1873250" cy="957263"/>
            <a:chOff x="657" y="1888"/>
            <a:chExt cx="1180" cy="603"/>
          </a:xfrm>
        </p:grpSpPr>
        <p:grpSp>
          <p:nvGrpSpPr>
            <p:cNvPr id="33832" name="Group 155"/>
            <p:cNvGrpSpPr>
              <a:grpSpLocks/>
            </p:cNvGrpSpPr>
            <p:nvPr/>
          </p:nvGrpSpPr>
          <p:grpSpPr bwMode="auto">
            <a:xfrm>
              <a:off x="1766" y="1888"/>
              <a:ext cx="71" cy="431"/>
              <a:chOff x="3308" y="1172"/>
              <a:chExt cx="71" cy="431"/>
            </a:xfrm>
          </p:grpSpPr>
          <p:sp>
            <p:nvSpPr>
              <p:cNvPr id="33838" name="Oval 156"/>
              <p:cNvSpPr>
                <a:spLocks noChangeArrowheads="1"/>
              </p:cNvSpPr>
              <p:nvPr/>
            </p:nvSpPr>
            <p:spPr bwMode="auto">
              <a:xfrm>
                <a:off x="3308" y="1172"/>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33839" name="Oval 157"/>
              <p:cNvSpPr>
                <a:spLocks noChangeArrowheads="1"/>
              </p:cNvSpPr>
              <p:nvPr/>
            </p:nvSpPr>
            <p:spPr bwMode="auto">
              <a:xfrm>
                <a:off x="3311" y="153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grpSp>
          <p:nvGrpSpPr>
            <p:cNvPr id="33833" name="Group 165"/>
            <p:cNvGrpSpPr>
              <a:grpSpLocks/>
            </p:cNvGrpSpPr>
            <p:nvPr/>
          </p:nvGrpSpPr>
          <p:grpSpPr bwMode="auto">
            <a:xfrm>
              <a:off x="975" y="1933"/>
              <a:ext cx="816" cy="363"/>
              <a:chOff x="975" y="1933"/>
              <a:chExt cx="816" cy="363"/>
            </a:xfrm>
          </p:grpSpPr>
          <p:sp>
            <p:nvSpPr>
              <p:cNvPr id="33836" name="Line 134"/>
              <p:cNvSpPr>
                <a:spLocks noChangeShapeType="1"/>
              </p:cNvSpPr>
              <p:nvPr/>
            </p:nvSpPr>
            <p:spPr bwMode="auto">
              <a:xfrm>
                <a:off x="975" y="1933"/>
                <a:ext cx="816" cy="363"/>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3837" name="Line 164"/>
              <p:cNvSpPr>
                <a:spLocks noChangeShapeType="1"/>
              </p:cNvSpPr>
              <p:nvPr/>
            </p:nvSpPr>
            <p:spPr bwMode="auto">
              <a:xfrm flipV="1">
                <a:off x="975" y="1933"/>
                <a:ext cx="816" cy="363"/>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33834" name="Object 218"/>
            <p:cNvGraphicFramePr>
              <a:graphicFrameLocks noChangeAspect="1"/>
            </p:cNvGraphicFramePr>
            <p:nvPr/>
          </p:nvGraphicFramePr>
          <p:xfrm>
            <a:off x="1519" y="2341"/>
            <a:ext cx="197" cy="150"/>
          </p:xfrm>
          <a:graphic>
            <a:graphicData uri="http://schemas.openxmlformats.org/presentationml/2006/ole">
              <mc:AlternateContent xmlns:mc="http://schemas.openxmlformats.org/markup-compatibility/2006">
                <mc:Choice xmlns:v="urn:schemas-microsoft-com:vml" Requires="v">
                  <p:oleObj spid="_x0000_s34613" name="公式" r:id="rId60" imgW="171447" imgH="114417" progId="Equation.3">
                    <p:embed/>
                  </p:oleObj>
                </mc:Choice>
                <mc:Fallback>
                  <p:oleObj name="公式" r:id="rId60" imgW="171447" imgH="114417" progId="Equation.3">
                    <p:embed/>
                    <p:pic>
                      <p:nvPicPr>
                        <p:cNvPr id="0" name="Object 218"/>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1519" y="2341"/>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35" name="Object 232"/>
            <p:cNvGraphicFramePr>
              <a:graphicFrameLocks noChangeAspect="1"/>
            </p:cNvGraphicFramePr>
            <p:nvPr/>
          </p:nvGraphicFramePr>
          <p:xfrm>
            <a:off x="657" y="1979"/>
            <a:ext cx="318" cy="285"/>
          </p:xfrm>
          <a:graphic>
            <a:graphicData uri="http://schemas.openxmlformats.org/presentationml/2006/ole">
              <mc:AlternateContent xmlns:mc="http://schemas.openxmlformats.org/markup-compatibility/2006">
                <mc:Choice xmlns:v="urn:schemas-microsoft-com:vml" Requires="v">
                  <p:oleObj spid="_x0000_s34614" name="公式" r:id="rId62" imgW="209494" imgH="181004" progId="Equation.3">
                    <p:embed/>
                  </p:oleObj>
                </mc:Choice>
                <mc:Fallback>
                  <p:oleObj name="公式" r:id="rId62" imgW="209494" imgH="181004" progId="Equation.3">
                    <p:embed/>
                    <p:pic>
                      <p:nvPicPr>
                        <p:cNvPr id="0" name="Object 232"/>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657" y="1979"/>
                          <a:ext cx="318" cy="28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3806" name="Group 307"/>
          <p:cNvGrpSpPr>
            <a:grpSpLocks/>
          </p:cNvGrpSpPr>
          <p:nvPr/>
        </p:nvGrpSpPr>
        <p:grpSpPr bwMode="auto">
          <a:xfrm>
            <a:off x="900113" y="2563813"/>
            <a:ext cx="1873250" cy="935037"/>
            <a:chOff x="657" y="2614"/>
            <a:chExt cx="1180" cy="589"/>
          </a:xfrm>
        </p:grpSpPr>
        <p:grpSp>
          <p:nvGrpSpPr>
            <p:cNvPr id="33824" name="Group 158"/>
            <p:cNvGrpSpPr>
              <a:grpSpLocks/>
            </p:cNvGrpSpPr>
            <p:nvPr/>
          </p:nvGrpSpPr>
          <p:grpSpPr bwMode="auto">
            <a:xfrm>
              <a:off x="1766" y="2614"/>
              <a:ext cx="71" cy="431"/>
              <a:chOff x="3308" y="1172"/>
              <a:chExt cx="71" cy="431"/>
            </a:xfrm>
          </p:grpSpPr>
          <p:sp>
            <p:nvSpPr>
              <p:cNvPr id="33830" name="Oval 159"/>
              <p:cNvSpPr>
                <a:spLocks noChangeArrowheads="1"/>
              </p:cNvSpPr>
              <p:nvPr/>
            </p:nvSpPr>
            <p:spPr bwMode="auto">
              <a:xfrm>
                <a:off x="3308" y="1172"/>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33831" name="Oval 160"/>
              <p:cNvSpPr>
                <a:spLocks noChangeArrowheads="1"/>
              </p:cNvSpPr>
              <p:nvPr/>
            </p:nvSpPr>
            <p:spPr bwMode="auto">
              <a:xfrm>
                <a:off x="3311" y="153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grpSp>
          <p:nvGrpSpPr>
            <p:cNvPr id="33825" name="Group 166"/>
            <p:cNvGrpSpPr>
              <a:grpSpLocks/>
            </p:cNvGrpSpPr>
            <p:nvPr/>
          </p:nvGrpSpPr>
          <p:grpSpPr bwMode="auto">
            <a:xfrm>
              <a:off x="975" y="2659"/>
              <a:ext cx="816" cy="363"/>
              <a:chOff x="975" y="1933"/>
              <a:chExt cx="816" cy="363"/>
            </a:xfrm>
          </p:grpSpPr>
          <p:sp>
            <p:nvSpPr>
              <p:cNvPr id="33828" name="Line 167"/>
              <p:cNvSpPr>
                <a:spLocks noChangeShapeType="1"/>
              </p:cNvSpPr>
              <p:nvPr/>
            </p:nvSpPr>
            <p:spPr bwMode="auto">
              <a:xfrm>
                <a:off x="975" y="1933"/>
                <a:ext cx="816" cy="363"/>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3829" name="Line 168"/>
              <p:cNvSpPr>
                <a:spLocks noChangeShapeType="1"/>
              </p:cNvSpPr>
              <p:nvPr/>
            </p:nvSpPr>
            <p:spPr bwMode="auto">
              <a:xfrm flipV="1">
                <a:off x="975" y="1933"/>
                <a:ext cx="816" cy="363"/>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33826" name="Object 229"/>
            <p:cNvGraphicFramePr>
              <a:graphicFrameLocks noChangeAspect="1"/>
            </p:cNvGraphicFramePr>
            <p:nvPr/>
          </p:nvGraphicFramePr>
          <p:xfrm>
            <a:off x="1519" y="3053"/>
            <a:ext cx="197" cy="150"/>
          </p:xfrm>
          <a:graphic>
            <a:graphicData uri="http://schemas.openxmlformats.org/presentationml/2006/ole">
              <mc:AlternateContent xmlns:mc="http://schemas.openxmlformats.org/markup-compatibility/2006">
                <mc:Choice xmlns:v="urn:schemas-microsoft-com:vml" Requires="v">
                  <p:oleObj spid="_x0000_s34615" name="公式" r:id="rId64" imgW="171447" imgH="114417" progId="Equation.3">
                    <p:embed/>
                  </p:oleObj>
                </mc:Choice>
                <mc:Fallback>
                  <p:oleObj name="公式" r:id="rId64" imgW="171447" imgH="114417" progId="Equation.3">
                    <p:embed/>
                    <p:pic>
                      <p:nvPicPr>
                        <p:cNvPr id="0" name="Object 229"/>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1519" y="3053"/>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27" name="Object 233"/>
            <p:cNvGraphicFramePr>
              <a:graphicFrameLocks noChangeAspect="1"/>
            </p:cNvGraphicFramePr>
            <p:nvPr/>
          </p:nvGraphicFramePr>
          <p:xfrm>
            <a:off x="657" y="2704"/>
            <a:ext cx="318" cy="285"/>
          </p:xfrm>
          <a:graphic>
            <a:graphicData uri="http://schemas.openxmlformats.org/presentationml/2006/ole">
              <mc:AlternateContent xmlns:mc="http://schemas.openxmlformats.org/markup-compatibility/2006">
                <mc:Choice xmlns:v="urn:schemas-microsoft-com:vml" Requires="v">
                  <p:oleObj spid="_x0000_s34616" name="公式" r:id="rId66" imgW="209494" imgH="181004" progId="Equation.3">
                    <p:embed/>
                  </p:oleObj>
                </mc:Choice>
                <mc:Fallback>
                  <p:oleObj name="公式" r:id="rId66" imgW="209494" imgH="181004" progId="Equation.3">
                    <p:embed/>
                    <p:pic>
                      <p:nvPicPr>
                        <p:cNvPr id="0" name="Object 233"/>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657" y="2704"/>
                          <a:ext cx="318" cy="28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3807" name="Group 308"/>
          <p:cNvGrpSpPr>
            <a:grpSpLocks/>
          </p:cNvGrpSpPr>
          <p:nvPr/>
        </p:nvGrpSpPr>
        <p:grpSpPr bwMode="auto">
          <a:xfrm>
            <a:off x="898525" y="3736975"/>
            <a:ext cx="1873250" cy="915988"/>
            <a:chOff x="657" y="3352"/>
            <a:chExt cx="1180" cy="577"/>
          </a:xfrm>
        </p:grpSpPr>
        <p:grpSp>
          <p:nvGrpSpPr>
            <p:cNvPr id="33816" name="Group 161"/>
            <p:cNvGrpSpPr>
              <a:grpSpLocks/>
            </p:cNvGrpSpPr>
            <p:nvPr/>
          </p:nvGrpSpPr>
          <p:grpSpPr bwMode="auto">
            <a:xfrm>
              <a:off x="1766" y="3352"/>
              <a:ext cx="71" cy="431"/>
              <a:chOff x="3308" y="1172"/>
              <a:chExt cx="71" cy="431"/>
            </a:xfrm>
          </p:grpSpPr>
          <p:sp>
            <p:nvSpPr>
              <p:cNvPr id="33822" name="Oval 162"/>
              <p:cNvSpPr>
                <a:spLocks noChangeArrowheads="1"/>
              </p:cNvSpPr>
              <p:nvPr/>
            </p:nvSpPr>
            <p:spPr bwMode="auto">
              <a:xfrm>
                <a:off x="3308" y="1172"/>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33823" name="Oval 163"/>
              <p:cNvSpPr>
                <a:spLocks noChangeArrowheads="1"/>
              </p:cNvSpPr>
              <p:nvPr/>
            </p:nvSpPr>
            <p:spPr bwMode="auto">
              <a:xfrm>
                <a:off x="3311" y="153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grpSp>
          <p:nvGrpSpPr>
            <p:cNvPr id="33817" name="Group 169"/>
            <p:cNvGrpSpPr>
              <a:grpSpLocks/>
            </p:cNvGrpSpPr>
            <p:nvPr/>
          </p:nvGrpSpPr>
          <p:grpSpPr bwMode="auto">
            <a:xfrm>
              <a:off x="975" y="3385"/>
              <a:ext cx="816" cy="363"/>
              <a:chOff x="975" y="1933"/>
              <a:chExt cx="816" cy="363"/>
            </a:xfrm>
          </p:grpSpPr>
          <p:sp>
            <p:nvSpPr>
              <p:cNvPr id="33820" name="Line 170"/>
              <p:cNvSpPr>
                <a:spLocks noChangeShapeType="1"/>
              </p:cNvSpPr>
              <p:nvPr/>
            </p:nvSpPr>
            <p:spPr bwMode="auto">
              <a:xfrm>
                <a:off x="975" y="1933"/>
                <a:ext cx="816" cy="363"/>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3821" name="Line 171"/>
              <p:cNvSpPr>
                <a:spLocks noChangeShapeType="1"/>
              </p:cNvSpPr>
              <p:nvPr/>
            </p:nvSpPr>
            <p:spPr bwMode="auto">
              <a:xfrm flipV="1">
                <a:off x="975" y="1933"/>
                <a:ext cx="816" cy="363"/>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33818" name="Object 230"/>
            <p:cNvGraphicFramePr>
              <a:graphicFrameLocks noChangeAspect="1"/>
            </p:cNvGraphicFramePr>
            <p:nvPr/>
          </p:nvGraphicFramePr>
          <p:xfrm>
            <a:off x="1519" y="3779"/>
            <a:ext cx="197" cy="150"/>
          </p:xfrm>
          <a:graphic>
            <a:graphicData uri="http://schemas.openxmlformats.org/presentationml/2006/ole">
              <mc:AlternateContent xmlns:mc="http://schemas.openxmlformats.org/markup-compatibility/2006">
                <mc:Choice xmlns:v="urn:schemas-microsoft-com:vml" Requires="v">
                  <p:oleObj spid="_x0000_s34617" name="公式" r:id="rId68" imgW="171447" imgH="114417" progId="Equation.3">
                    <p:embed/>
                  </p:oleObj>
                </mc:Choice>
                <mc:Fallback>
                  <p:oleObj name="公式" r:id="rId68" imgW="171447" imgH="114417" progId="Equation.3">
                    <p:embed/>
                    <p:pic>
                      <p:nvPicPr>
                        <p:cNvPr id="0" name="Object 230"/>
                        <p:cNvPicPr>
                          <a:picLocks noChangeAspect="1" noChangeArrowheads="1"/>
                        </p:cNvPicPr>
                        <p:nvPr/>
                      </p:nvPicPr>
                      <p:blipFill>
                        <a:blip r:embed="rId69">
                          <a:extLst>
                            <a:ext uri="{28A0092B-C50C-407E-A947-70E740481C1C}">
                              <a14:useLocalDpi xmlns:a14="http://schemas.microsoft.com/office/drawing/2010/main" val="0"/>
                            </a:ext>
                          </a:extLst>
                        </a:blip>
                        <a:srcRect/>
                        <a:stretch>
                          <a:fillRect/>
                        </a:stretch>
                      </p:blipFill>
                      <p:spPr bwMode="auto">
                        <a:xfrm>
                          <a:off x="1519" y="3779"/>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19" name="Object 234"/>
            <p:cNvGraphicFramePr>
              <a:graphicFrameLocks noChangeAspect="1"/>
            </p:cNvGraphicFramePr>
            <p:nvPr/>
          </p:nvGraphicFramePr>
          <p:xfrm>
            <a:off x="657" y="3430"/>
            <a:ext cx="318" cy="285"/>
          </p:xfrm>
          <a:graphic>
            <a:graphicData uri="http://schemas.openxmlformats.org/presentationml/2006/ole">
              <mc:AlternateContent xmlns:mc="http://schemas.openxmlformats.org/markup-compatibility/2006">
                <mc:Choice xmlns:v="urn:schemas-microsoft-com:vml" Requires="v">
                  <p:oleObj spid="_x0000_s34618" name="公式" r:id="rId70" imgW="209494" imgH="181004" progId="Equation.3">
                    <p:embed/>
                  </p:oleObj>
                </mc:Choice>
                <mc:Fallback>
                  <p:oleObj name="公式" r:id="rId70" imgW="209494" imgH="181004" progId="Equation.3">
                    <p:embed/>
                    <p:pic>
                      <p:nvPicPr>
                        <p:cNvPr id="0" name="Object 234"/>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657" y="3430"/>
                          <a:ext cx="318" cy="28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3808" name="Group 305"/>
          <p:cNvGrpSpPr>
            <a:grpSpLocks/>
          </p:cNvGrpSpPr>
          <p:nvPr/>
        </p:nvGrpSpPr>
        <p:grpSpPr bwMode="auto">
          <a:xfrm>
            <a:off x="900113" y="258763"/>
            <a:ext cx="1874837" cy="865187"/>
            <a:chOff x="657" y="1175"/>
            <a:chExt cx="1181" cy="545"/>
          </a:xfrm>
        </p:grpSpPr>
        <p:sp>
          <p:nvSpPr>
            <p:cNvPr id="33809" name="Line 132"/>
            <p:cNvSpPr>
              <a:spLocks noChangeShapeType="1"/>
            </p:cNvSpPr>
            <p:nvPr/>
          </p:nvSpPr>
          <p:spPr bwMode="auto">
            <a:xfrm>
              <a:off x="975" y="1207"/>
              <a:ext cx="816" cy="363"/>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nvGrpSpPr>
            <p:cNvPr id="33810" name="Group 152"/>
            <p:cNvGrpSpPr>
              <a:grpSpLocks/>
            </p:cNvGrpSpPr>
            <p:nvPr/>
          </p:nvGrpSpPr>
          <p:grpSpPr bwMode="auto">
            <a:xfrm>
              <a:off x="1767" y="1175"/>
              <a:ext cx="71" cy="431"/>
              <a:chOff x="3308" y="1172"/>
              <a:chExt cx="71" cy="431"/>
            </a:xfrm>
          </p:grpSpPr>
          <p:sp>
            <p:nvSpPr>
              <p:cNvPr id="33814" name="Oval 153"/>
              <p:cNvSpPr>
                <a:spLocks noChangeArrowheads="1"/>
              </p:cNvSpPr>
              <p:nvPr/>
            </p:nvSpPr>
            <p:spPr bwMode="auto">
              <a:xfrm>
                <a:off x="3308" y="1172"/>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33815" name="Oval 154"/>
              <p:cNvSpPr>
                <a:spLocks noChangeArrowheads="1"/>
              </p:cNvSpPr>
              <p:nvPr/>
            </p:nvSpPr>
            <p:spPr bwMode="auto">
              <a:xfrm>
                <a:off x="3311" y="153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graphicFrame>
          <p:nvGraphicFramePr>
            <p:cNvPr id="33811" name="Object 219"/>
            <p:cNvGraphicFramePr>
              <a:graphicFrameLocks noChangeAspect="1"/>
            </p:cNvGraphicFramePr>
            <p:nvPr/>
          </p:nvGraphicFramePr>
          <p:xfrm>
            <a:off x="1519" y="1570"/>
            <a:ext cx="197" cy="150"/>
          </p:xfrm>
          <a:graphic>
            <a:graphicData uri="http://schemas.openxmlformats.org/presentationml/2006/ole">
              <mc:AlternateContent xmlns:mc="http://schemas.openxmlformats.org/markup-compatibility/2006">
                <mc:Choice xmlns:v="urn:schemas-microsoft-com:vml" Requires="v">
                  <p:oleObj spid="_x0000_s34619" name="公式" r:id="rId72" imgW="171447" imgH="114417" progId="Equation.3">
                    <p:embed/>
                  </p:oleObj>
                </mc:Choice>
                <mc:Fallback>
                  <p:oleObj name="公式" r:id="rId72" imgW="171447" imgH="114417" progId="Equation.3">
                    <p:embed/>
                    <p:pic>
                      <p:nvPicPr>
                        <p:cNvPr id="0" name="Object 219"/>
                        <p:cNvPicPr>
                          <a:picLocks noChangeAspect="1" noChangeArrowheads="1"/>
                        </p:cNvPicPr>
                        <p:nvPr/>
                      </p:nvPicPr>
                      <p:blipFill>
                        <a:blip r:embed="rId73">
                          <a:extLst>
                            <a:ext uri="{28A0092B-C50C-407E-A947-70E740481C1C}">
                              <a14:useLocalDpi xmlns:a14="http://schemas.microsoft.com/office/drawing/2010/main" val="0"/>
                            </a:ext>
                          </a:extLst>
                        </a:blip>
                        <a:srcRect/>
                        <a:stretch>
                          <a:fillRect/>
                        </a:stretch>
                      </p:blipFill>
                      <p:spPr bwMode="auto">
                        <a:xfrm>
                          <a:off x="1519" y="1570"/>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12" name="Object 231"/>
            <p:cNvGraphicFramePr>
              <a:graphicFrameLocks noChangeAspect="1"/>
            </p:cNvGraphicFramePr>
            <p:nvPr/>
          </p:nvGraphicFramePr>
          <p:xfrm>
            <a:off x="657" y="1298"/>
            <a:ext cx="318" cy="285"/>
          </p:xfrm>
          <a:graphic>
            <a:graphicData uri="http://schemas.openxmlformats.org/presentationml/2006/ole">
              <mc:AlternateContent xmlns:mc="http://schemas.openxmlformats.org/markup-compatibility/2006">
                <mc:Choice xmlns:v="urn:schemas-microsoft-com:vml" Requires="v">
                  <p:oleObj spid="_x0000_s34620" name="公式" r:id="rId74" imgW="209494" imgH="181004" progId="Equation.3">
                    <p:embed/>
                  </p:oleObj>
                </mc:Choice>
                <mc:Fallback>
                  <p:oleObj name="公式" r:id="rId74" imgW="209494" imgH="181004" progId="Equation.3">
                    <p:embed/>
                    <p:pic>
                      <p:nvPicPr>
                        <p:cNvPr id="0" name="Object 231"/>
                        <p:cNvPicPr>
                          <a:picLocks noChangeAspect="1" noChangeArrowheads="1"/>
                        </p:cNvPicPr>
                        <p:nvPr/>
                      </p:nvPicPr>
                      <p:blipFill>
                        <a:blip r:embed="rId75">
                          <a:extLst>
                            <a:ext uri="{28A0092B-C50C-407E-A947-70E740481C1C}">
                              <a14:useLocalDpi xmlns:a14="http://schemas.microsoft.com/office/drawing/2010/main" val="0"/>
                            </a:ext>
                          </a:extLst>
                        </a:blip>
                        <a:srcRect/>
                        <a:stretch>
                          <a:fillRect/>
                        </a:stretch>
                      </p:blipFill>
                      <p:spPr bwMode="auto">
                        <a:xfrm>
                          <a:off x="657" y="1298"/>
                          <a:ext cx="318" cy="28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813" name="Line 133"/>
            <p:cNvSpPr>
              <a:spLocks noChangeShapeType="1"/>
            </p:cNvSpPr>
            <p:nvPr/>
          </p:nvSpPr>
          <p:spPr bwMode="auto">
            <a:xfrm flipV="1">
              <a:off x="975" y="1207"/>
              <a:ext cx="816" cy="363"/>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6324"/>
                                        </p:tgtEl>
                                        <p:attrNameLst>
                                          <p:attrName>style.visibility</p:attrName>
                                        </p:attrNameLst>
                                      </p:cBhvr>
                                      <p:to>
                                        <p:strVal val="visible"/>
                                      </p:to>
                                    </p:set>
                                    <p:animEffect transition="in" filter="blinds(horizontal)">
                                      <p:cBhvr>
                                        <p:cTn id="7" dur="500"/>
                                        <p:tgtEl>
                                          <p:spTgt spid="563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6325"/>
                                        </p:tgtEl>
                                        <p:attrNameLst>
                                          <p:attrName>style.visibility</p:attrName>
                                        </p:attrNameLst>
                                      </p:cBhvr>
                                      <p:to>
                                        <p:strVal val="visible"/>
                                      </p:to>
                                    </p:set>
                                    <p:animEffect transition="in" filter="blinds(horizontal)">
                                      <p:cBhvr>
                                        <p:cTn id="12" dur="500"/>
                                        <p:tgtEl>
                                          <p:spTgt spid="56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4" grpId="0"/>
      <p:bldP spid="5632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p:cNvSpPr txBox="1">
            <a:spLocks noChangeArrowheads="1"/>
          </p:cNvSpPr>
          <p:nvPr/>
        </p:nvSpPr>
        <p:spPr bwMode="auto">
          <a:xfrm>
            <a:off x="236538" y="101600"/>
            <a:ext cx="29670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dirty="0">
                <a:latin typeface="楷体" panose="02010609060101010101" pitchFamily="49" charset="-122"/>
                <a:ea typeface="楷体" panose="02010609060101010101" pitchFamily="49" charset="-122"/>
              </a:rPr>
              <a:t>2</a:t>
            </a:r>
            <a:r>
              <a:rPr lang="zh-CN" altLang="en-US" sz="2800" dirty="0">
                <a:latin typeface="楷体" panose="02010609060101010101" pitchFamily="49" charset="-122"/>
                <a:ea typeface="楷体" panose="02010609060101010101" pitchFamily="49" charset="-122"/>
              </a:rPr>
              <a:t>、倒位序规律</a:t>
            </a:r>
          </a:p>
        </p:txBody>
      </p:sp>
      <p:sp>
        <p:nvSpPr>
          <p:cNvPr id="36867" name="Text Box 3"/>
          <p:cNvSpPr txBox="1">
            <a:spLocks noChangeArrowheads="1"/>
          </p:cNvSpPr>
          <p:nvPr/>
        </p:nvSpPr>
        <p:spPr bwMode="auto">
          <a:xfrm>
            <a:off x="611188" y="692150"/>
            <a:ext cx="73421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a:latin typeface="楷体" panose="02010609060101010101" pitchFamily="49" charset="-122"/>
                <a:ea typeface="楷体" panose="02010609060101010101" pitchFamily="49" charset="-122"/>
              </a:rPr>
              <a:t>造成倒位序的原因</a:t>
            </a:r>
            <a:r>
              <a:rPr lang="en-US" altLang="zh-CN" sz="2800">
                <a:latin typeface="楷体" panose="02010609060101010101" pitchFamily="49" charset="-122"/>
                <a:ea typeface="楷体" panose="02010609060101010101" pitchFamily="49" charset="-122"/>
              </a:rPr>
              <a:t>:</a:t>
            </a:r>
            <a:r>
              <a:rPr lang="zh-CN" altLang="en-US" sz="2800">
                <a:latin typeface="楷体" panose="02010609060101010101" pitchFamily="49" charset="-122"/>
                <a:ea typeface="楷体" panose="02010609060101010101" pitchFamily="49" charset="-122"/>
              </a:rPr>
              <a:t>按时间抽取进行</a:t>
            </a:r>
            <a:r>
              <a:rPr lang="en-US" altLang="zh-CN" sz="2800">
                <a:latin typeface="楷体" panose="02010609060101010101" pitchFamily="49" charset="-122"/>
                <a:ea typeface="楷体" panose="02010609060101010101" pitchFamily="49" charset="-122"/>
              </a:rPr>
              <a:t>FFT</a:t>
            </a:r>
            <a:r>
              <a:rPr lang="zh-CN" altLang="en-US" sz="2800">
                <a:latin typeface="楷体" panose="02010609060101010101" pitchFamily="49" charset="-122"/>
                <a:ea typeface="楷体" panose="02010609060101010101" pitchFamily="49" charset="-122"/>
              </a:rPr>
              <a:t>运算</a:t>
            </a:r>
          </a:p>
        </p:txBody>
      </p:sp>
      <p:sp>
        <p:nvSpPr>
          <p:cNvPr id="36871" name="Text Box 7"/>
          <p:cNvSpPr txBox="1">
            <a:spLocks noChangeArrowheads="1"/>
          </p:cNvSpPr>
          <p:nvPr/>
        </p:nvSpPr>
        <p:spPr bwMode="auto">
          <a:xfrm>
            <a:off x="2682875" y="5661025"/>
            <a:ext cx="25066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a:latin typeface="楷体" panose="02010609060101010101" pitchFamily="49" charset="-122"/>
                <a:ea typeface="楷体" panose="02010609060101010101" pitchFamily="49" charset="-122"/>
              </a:rPr>
              <a:t>倒位序的形成 </a:t>
            </a:r>
          </a:p>
        </p:txBody>
      </p:sp>
      <p:graphicFrame>
        <p:nvGraphicFramePr>
          <p:cNvPr id="36872" name="Object 8"/>
          <p:cNvGraphicFramePr>
            <a:graphicFrameLocks noChangeAspect="1"/>
          </p:cNvGraphicFramePr>
          <p:nvPr>
            <p:extLst>
              <p:ext uri="{D42A27DB-BD31-4B8C-83A1-F6EECF244321}">
                <p14:modId xmlns:p14="http://schemas.microsoft.com/office/powerpoint/2010/main" val="125233062"/>
              </p:ext>
            </p:extLst>
          </p:nvPr>
        </p:nvGraphicFramePr>
        <p:xfrm>
          <a:off x="1258888" y="1268413"/>
          <a:ext cx="6715125" cy="4819650"/>
        </p:xfrm>
        <a:graphic>
          <a:graphicData uri="http://schemas.openxmlformats.org/presentationml/2006/ole">
            <mc:AlternateContent xmlns:mc="http://schemas.openxmlformats.org/markup-compatibility/2006">
              <mc:Choice xmlns:v="urn:schemas-microsoft-com:vml" Requires="v">
                <p:oleObj spid="_x0000_s34982" name="VISIO" r:id="rId3" imgW="2685840" imgH="1914613" progId="Visio.Drawing.4">
                  <p:embed/>
                </p:oleObj>
              </mc:Choice>
              <mc:Fallback>
                <p:oleObj name="VISIO" r:id="rId3" imgW="2685840" imgH="1914613" progId="Visio.Drawing.4">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1268413"/>
                        <a:ext cx="6715125"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873" name="Text Box 9"/>
          <p:cNvSpPr txBox="1">
            <a:spLocks noChangeArrowheads="1"/>
          </p:cNvSpPr>
          <p:nvPr/>
        </p:nvSpPr>
        <p:spPr bwMode="auto">
          <a:xfrm>
            <a:off x="3132138" y="188913"/>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a:latin typeface="楷体" panose="02010609060101010101" pitchFamily="49" charset="-122"/>
                <a:ea typeface="楷体" panose="02010609060101010101" pitchFamily="49" charset="-122"/>
                <a:hlinkClick r:id="rId5" action="ppaction://hlinksldjump"/>
              </a:rPr>
              <a:t>图</a:t>
            </a:r>
            <a:endParaRPr lang="zh-CN" altLang="en-US" sz="2400">
              <a:latin typeface="楷体" panose="02010609060101010101" pitchFamily="49" charset="-122"/>
              <a:ea typeface="楷体" panose="02010609060101010101" pitchFamily="49" charset="-122"/>
            </a:endParaRPr>
          </a:p>
        </p:txBody>
      </p:sp>
      <p:graphicFrame>
        <p:nvGraphicFramePr>
          <p:cNvPr id="36874" name="Object 10"/>
          <p:cNvGraphicFramePr>
            <a:graphicFrameLocks noChangeAspect="1"/>
          </p:cNvGraphicFramePr>
          <p:nvPr>
            <p:extLst>
              <p:ext uri="{D42A27DB-BD31-4B8C-83A1-F6EECF244321}">
                <p14:modId xmlns:p14="http://schemas.microsoft.com/office/powerpoint/2010/main" val="2423520270"/>
              </p:ext>
            </p:extLst>
          </p:nvPr>
        </p:nvGraphicFramePr>
        <p:xfrm>
          <a:off x="323850" y="2060575"/>
          <a:ext cx="703263" cy="450850"/>
        </p:xfrm>
        <a:graphic>
          <a:graphicData uri="http://schemas.openxmlformats.org/presentationml/2006/ole">
            <mc:AlternateContent xmlns:mc="http://schemas.openxmlformats.org/markup-compatibility/2006">
              <mc:Choice xmlns:v="urn:schemas-microsoft-com:vml" Requires="v">
                <p:oleObj spid="_x0000_s34983" name="公式" r:id="rId6" imgW="266799" imgH="152400" progId="Equation.3">
                  <p:embed/>
                </p:oleObj>
              </mc:Choice>
              <mc:Fallback>
                <p:oleObj name="公式" r:id="rId6" imgW="266799" imgH="152400"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850" y="2060575"/>
                        <a:ext cx="703263"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75" name="Object 11"/>
          <p:cNvGraphicFramePr>
            <a:graphicFrameLocks noChangeAspect="1"/>
          </p:cNvGraphicFramePr>
          <p:nvPr>
            <p:extLst>
              <p:ext uri="{D42A27DB-BD31-4B8C-83A1-F6EECF244321}">
                <p14:modId xmlns:p14="http://schemas.microsoft.com/office/powerpoint/2010/main" val="2861437216"/>
              </p:ext>
            </p:extLst>
          </p:nvPr>
        </p:nvGraphicFramePr>
        <p:xfrm>
          <a:off x="1827213" y="1270000"/>
          <a:ext cx="930275" cy="1069975"/>
        </p:xfrm>
        <a:graphic>
          <a:graphicData uri="http://schemas.openxmlformats.org/presentationml/2006/ole">
            <mc:AlternateContent xmlns:mc="http://schemas.openxmlformats.org/markup-compatibility/2006">
              <mc:Choice xmlns:v="urn:schemas-microsoft-com:vml" Requires="v">
                <p:oleObj spid="_x0000_s34984" name="公式" r:id="rId8" imgW="371546" imgH="437974" progId="Equation.3">
                  <p:embed/>
                </p:oleObj>
              </mc:Choice>
              <mc:Fallback>
                <p:oleObj name="公式" r:id="rId8" imgW="371546" imgH="437974" progId="Equation.3">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27213" y="1270000"/>
                        <a:ext cx="930275"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76" name="Object 12"/>
          <p:cNvGraphicFramePr>
            <a:graphicFrameLocks noChangeAspect="1"/>
          </p:cNvGraphicFramePr>
          <p:nvPr>
            <p:extLst>
              <p:ext uri="{D42A27DB-BD31-4B8C-83A1-F6EECF244321}">
                <p14:modId xmlns:p14="http://schemas.microsoft.com/office/powerpoint/2010/main" val="2989657482"/>
              </p:ext>
            </p:extLst>
          </p:nvPr>
        </p:nvGraphicFramePr>
        <p:xfrm>
          <a:off x="1841500" y="2305050"/>
          <a:ext cx="930275" cy="1069975"/>
        </p:xfrm>
        <a:graphic>
          <a:graphicData uri="http://schemas.openxmlformats.org/presentationml/2006/ole">
            <mc:AlternateContent xmlns:mc="http://schemas.openxmlformats.org/markup-compatibility/2006">
              <mc:Choice xmlns:v="urn:schemas-microsoft-com:vml" Requires="v">
                <p:oleObj spid="_x0000_s34985" name="公式" r:id="rId10" imgW="371546" imgH="437974" progId="Equation.3">
                  <p:embed/>
                </p:oleObj>
              </mc:Choice>
              <mc:Fallback>
                <p:oleObj name="公式" r:id="rId10" imgW="371546" imgH="437974" progId="Equation.3">
                  <p:embed/>
                  <p:pic>
                    <p:nvPicPr>
                      <p:cNvPr id="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41500" y="2305050"/>
                        <a:ext cx="930275"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77" name="Object 13"/>
          <p:cNvGraphicFramePr>
            <a:graphicFrameLocks noChangeAspect="1"/>
          </p:cNvGraphicFramePr>
          <p:nvPr>
            <p:extLst>
              <p:ext uri="{D42A27DB-BD31-4B8C-83A1-F6EECF244321}">
                <p14:modId xmlns:p14="http://schemas.microsoft.com/office/powerpoint/2010/main" val="3147701098"/>
              </p:ext>
            </p:extLst>
          </p:nvPr>
        </p:nvGraphicFramePr>
        <p:xfrm>
          <a:off x="928688" y="1498600"/>
          <a:ext cx="957262" cy="1577975"/>
        </p:xfrm>
        <a:graphic>
          <a:graphicData uri="http://schemas.openxmlformats.org/presentationml/2006/ole">
            <mc:AlternateContent xmlns:mc="http://schemas.openxmlformats.org/markup-compatibility/2006">
              <mc:Choice xmlns:v="urn:schemas-microsoft-com:vml" Requires="v">
                <p:oleObj spid="_x0000_s34986" name="公式" r:id="rId12" imgW="380940" imgH="666809" progId="Equation.3">
                  <p:embed/>
                </p:oleObj>
              </mc:Choice>
              <mc:Fallback>
                <p:oleObj name="公式" r:id="rId12" imgW="380940" imgH="666809" progId="Equation.3">
                  <p:embed/>
                  <p:pic>
                    <p:nvPicPr>
                      <p:cNvPr id="0" name="Object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8688" y="1498600"/>
                        <a:ext cx="957262" cy="157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78" name="Object 14"/>
          <p:cNvGraphicFramePr>
            <a:graphicFrameLocks noChangeAspect="1"/>
          </p:cNvGraphicFramePr>
          <p:nvPr>
            <p:extLst>
              <p:ext uri="{D42A27DB-BD31-4B8C-83A1-F6EECF244321}">
                <p14:modId xmlns:p14="http://schemas.microsoft.com/office/powerpoint/2010/main" val="2424782347"/>
              </p:ext>
            </p:extLst>
          </p:nvPr>
        </p:nvGraphicFramePr>
        <p:xfrm>
          <a:off x="2787650" y="2219325"/>
          <a:ext cx="847725" cy="201613"/>
        </p:xfrm>
        <a:graphic>
          <a:graphicData uri="http://schemas.openxmlformats.org/presentationml/2006/ole">
            <mc:AlternateContent xmlns:mc="http://schemas.openxmlformats.org/markup-compatibility/2006">
              <mc:Choice xmlns:v="urn:schemas-microsoft-com:vml" Requires="v">
                <p:oleObj spid="_x0000_s34987" name="公式" r:id="rId14" imgW="266799" imgH="28604" progId="Equation.3">
                  <p:embed/>
                </p:oleObj>
              </mc:Choice>
              <mc:Fallback>
                <p:oleObj name="公式" r:id="rId14" imgW="266799" imgH="28604" progId="Equation.3">
                  <p:embed/>
                  <p:pic>
                    <p:nvPicPr>
                      <p:cNvPr id="0" name="Object 1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87650" y="2219325"/>
                        <a:ext cx="847725" cy="20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80" name="Object 16"/>
          <p:cNvGraphicFramePr>
            <a:graphicFrameLocks noChangeAspect="1"/>
          </p:cNvGraphicFramePr>
          <p:nvPr>
            <p:extLst>
              <p:ext uri="{D42A27DB-BD31-4B8C-83A1-F6EECF244321}">
                <p14:modId xmlns:p14="http://schemas.microsoft.com/office/powerpoint/2010/main" val="2874284637"/>
              </p:ext>
            </p:extLst>
          </p:nvPr>
        </p:nvGraphicFramePr>
        <p:xfrm>
          <a:off x="8172450" y="1844675"/>
          <a:ext cx="301625" cy="2105025"/>
        </p:xfrm>
        <a:graphic>
          <a:graphicData uri="http://schemas.openxmlformats.org/presentationml/2006/ole">
            <mc:AlternateContent xmlns:mc="http://schemas.openxmlformats.org/markup-compatibility/2006">
              <mc:Choice xmlns:v="urn:schemas-microsoft-com:vml" Requires="v">
                <p:oleObj spid="_x0000_s34988" name="公式" r:id="rId16" imgW="76094" imgH="838434" progId="Equation.3">
                  <p:embed/>
                </p:oleObj>
              </mc:Choice>
              <mc:Fallback>
                <p:oleObj name="公式" r:id="rId16" imgW="76094" imgH="838434" progId="Equation.3">
                  <p:embed/>
                  <p:pic>
                    <p:nvPicPr>
                      <p:cNvPr id="0" name="Object 1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172450" y="1844675"/>
                        <a:ext cx="301625"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87" name="Object 23"/>
          <p:cNvGraphicFramePr>
            <a:graphicFrameLocks noChangeAspect="1"/>
          </p:cNvGraphicFramePr>
          <p:nvPr>
            <p:extLst>
              <p:ext uri="{D42A27DB-BD31-4B8C-83A1-F6EECF244321}">
                <p14:modId xmlns:p14="http://schemas.microsoft.com/office/powerpoint/2010/main" val="4246983981"/>
              </p:ext>
            </p:extLst>
          </p:nvPr>
        </p:nvGraphicFramePr>
        <p:xfrm>
          <a:off x="8186738" y="4005263"/>
          <a:ext cx="301625" cy="2105025"/>
        </p:xfrm>
        <a:graphic>
          <a:graphicData uri="http://schemas.openxmlformats.org/presentationml/2006/ole">
            <mc:AlternateContent xmlns:mc="http://schemas.openxmlformats.org/markup-compatibility/2006">
              <mc:Choice xmlns:v="urn:schemas-microsoft-com:vml" Requires="v">
                <p:oleObj spid="_x0000_s34989" name="公式" r:id="rId18" imgW="76094" imgH="838434" progId="Equation.3">
                  <p:embed/>
                </p:oleObj>
              </mc:Choice>
              <mc:Fallback>
                <p:oleObj name="公式" r:id="rId18" imgW="76094" imgH="838434" progId="Equation.3">
                  <p:embed/>
                  <p:pic>
                    <p:nvPicPr>
                      <p:cNvPr id="0" name="Object 2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186738" y="4005263"/>
                        <a:ext cx="301625"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866"/>
                                        </p:tgtEl>
                                        <p:attrNameLst>
                                          <p:attrName>style.visibility</p:attrName>
                                        </p:attrNameLst>
                                      </p:cBhvr>
                                      <p:to>
                                        <p:strVal val="visible"/>
                                      </p:to>
                                    </p:set>
                                    <p:animEffect transition="in" filter="blinds(horizontal)">
                                      <p:cBhvr>
                                        <p:cTn id="7" dur="500"/>
                                        <p:tgtEl>
                                          <p:spTgt spid="368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6873"/>
                                        </p:tgtEl>
                                        <p:attrNameLst>
                                          <p:attrName>style.visibility</p:attrName>
                                        </p:attrNameLst>
                                      </p:cBhvr>
                                      <p:to>
                                        <p:strVal val="visible"/>
                                      </p:to>
                                    </p:set>
                                    <p:animEffect transition="in" filter="blinds(horizontal)">
                                      <p:cBhvr>
                                        <p:cTn id="12" dur="500"/>
                                        <p:tgtEl>
                                          <p:spTgt spid="3687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6867"/>
                                        </p:tgtEl>
                                        <p:attrNameLst>
                                          <p:attrName>style.visibility</p:attrName>
                                        </p:attrNameLst>
                                      </p:cBhvr>
                                      <p:to>
                                        <p:strVal val="visible"/>
                                      </p:to>
                                    </p:set>
                                    <p:animEffect transition="in" filter="blinds(horizontal)">
                                      <p:cBhvr>
                                        <p:cTn id="17" dur="500"/>
                                        <p:tgtEl>
                                          <p:spTgt spid="3686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6874"/>
                                        </p:tgtEl>
                                        <p:attrNameLst>
                                          <p:attrName>style.visibility</p:attrName>
                                        </p:attrNameLst>
                                      </p:cBhvr>
                                      <p:to>
                                        <p:strVal val="visible"/>
                                      </p:to>
                                    </p:set>
                                    <p:animEffect transition="in" filter="blinds(horizontal)">
                                      <p:cBhvr>
                                        <p:cTn id="22" dur="500"/>
                                        <p:tgtEl>
                                          <p:spTgt spid="3687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6877"/>
                                        </p:tgtEl>
                                        <p:attrNameLst>
                                          <p:attrName>style.visibility</p:attrName>
                                        </p:attrNameLst>
                                      </p:cBhvr>
                                      <p:to>
                                        <p:strVal val="visible"/>
                                      </p:to>
                                    </p:set>
                                    <p:animEffect transition="in" filter="blinds(horizontal)">
                                      <p:cBhvr>
                                        <p:cTn id="27" dur="500"/>
                                        <p:tgtEl>
                                          <p:spTgt spid="3687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6875"/>
                                        </p:tgtEl>
                                        <p:attrNameLst>
                                          <p:attrName>style.visibility</p:attrName>
                                        </p:attrNameLst>
                                      </p:cBhvr>
                                      <p:to>
                                        <p:strVal val="visible"/>
                                      </p:to>
                                    </p:set>
                                    <p:animEffect transition="in" filter="blinds(horizontal)">
                                      <p:cBhvr>
                                        <p:cTn id="32" dur="500"/>
                                        <p:tgtEl>
                                          <p:spTgt spid="3687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36876"/>
                                        </p:tgtEl>
                                        <p:attrNameLst>
                                          <p:attrName>style.visibility</p:attrName>
                                        </p:attrNameLst>
                                      </p:cBhvr>
                                      <p:to>
                                        <p:strVal val="visible"/>
                                      </p:to>
                                    </p:set>
                                    <p:animEffect transition="in" filter="blinds(horizontal)">
                                      <p:cBhvr>
                                        <p:cTn id="37" dur="500"/>
                                        <p:tgtEl>
                                          <p:spTgt spid="3687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36878"/>
                                        </p:tgtEl>
                                        <p:attrNameLst>
                                          <p:attrName>style.visibility</p:attrName>
                                        </p:attrNameLst>
                                      </p:cBhvr>
                                      <p:to>
                                        <p:strVal val="visible"/>
                                      </p:to>
                                    </p:set>
                                    <p:animEffect transition="in" filter="wipe(left)">
                                      <p:cBhvr>
                                        <p:cTn id="42" dur="500"/>
                                        <p:tgtEl>
                                          <p:spTgt spid="3687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6871"/>
                                        </p:tgtEl>
                                        <p:attrNameLst>
                                          <p:attrName>style.visibility</p:attrName>
                                        </p:attrNameLst>
                                      </p:cBhvr>
                                      <p:to>
                                        <p:strVal val="visible"/>
                                      </p:to>
                                    </p:set>
                                    <p:animEffect transition="in" filter="blinds(horizontal)">
                                      <p:cBhvr>
                                        <p:cTn id="47" dur="500"/>
                                        <p:tgtEl>
                                          <p:spTgt spid="3687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36872"/>
                                        </p:tgtEl>
                                        <p:attrNameLst>
                                          <p:attrName>style.visibility</p:attrName>
                                        </p:attrNameLst>
                                      </p:cBhvr>
                                      <p:to>
                                        <p:strVal val="visible"/>
                                      </p:to>
                                    </p:set>
                                    <p:animEffect transition="in" filter="blinds(horizontal)">
                                      <p:cBhvr>
                                        <p:cTn id="52" dur="500"/>
                                        <p:tgtEl>
                                          <p:spTgt spid="3687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1" fill="hold" nodeType="clickEffect">
                                  <p:stCondLst>
                                    <p:cond delay="0"/>
                                  </p:stCondLst>
                                  <p:childTnLst>
                                    <p:set>
                                      <p:cBhvr>
                                        <p:cTn id="56" dur="1" fill="hold">
                                          <p:stCondLst>
                                            <p:cond delay="0"/>
                                          </p:stCondLst>
                                        </p:cTn>
                                        <p:tgtEl>
                                          <p:spTgt spid="36880"/>
                                        </p:tgtEl>
                                        <p:attrNameLst>
                                          <p:attrName>style.visibility</p:attrName>
                                        </p:attrNameLst>
                                      </p:cBhvr>
                                      <p:to>
                                        <p:strVal val="visible"/>
                                      </p:to>
                                    </p:set>
                                    <p:animEffect transition="in" filter="wipe(up)">
                                      <p:cBhvr>
                                        <p:cTn id="57" dur="500"/>
                                        <p:tgtEl>
                                          <p:spTgt spid="36880"/>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1" fill="hold" nodeType="clickEffect">
                                  <p:stCondLst>
                                    <p:cond delay="0"/>
                                  </p:stCondLst>
                                  <p:childTnLst>
                                    <p:set>
                                      <p:cBhvr>
                                        <p:cTn id="61" dur="1" fill="hold">
                                          <p:stCondLst>
                                            <p:cond delay="0"/>
                                          </p:stCondLst>
                                        </p:cTn>
                                        <p:tgtEl>
                                          <p:spTgt spid="36887"/>
                                        </p:tgtEl>
                                        <p:attrNameLst>
                                          <p:attrName>style.visibility</p:attrName>
                                        </p:attrNameLst>
                                      </p:cBhvr>
                                      <p:to>
                                        <p:strVal val="visible"/>
                                      </p:to>
                                    </p:set>
                                    <p:animEffect transition="in" filter="wipe(up)">
                                      <p:cBhvr>
                                        <p:cTn id="62" dur="500"/>
                                        <p:tgtEl>
                                          <p:spTgt spid="368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p:bldP spid="36867" grpId="0"/>
      <p:bldP spid="36871" grpId="0"/>
      <p:bldP spid="3687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220663" y="101600"/>
            <a:ext cx="3200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dirty="0">
                <a:latin typeface="楷体" panose="02010609060101010101" pitchFamily="49" charset="-122"/>
                <a:ea typeface="楷体" panose="02010609060101010101" pitchFamily="49" charset="-122"/>
              </a:rPr>
              <a:t>3</a:t>
            </a:r>
            <a:r>
              <a:rPr lang="zh-CN" altLang="en-US" sz="2800" dirty="0">
                <a:latin typeface="楷体" panose="02010609060101010101" pitchFamily="49" charset="-122"/>
                <a:ea typeface="楷体" panose="02010609060101010101" pitchFamily="49" charset="-122"/>
              </a:rPr>
              <a:t>、倒位序的实现</a:t>
            </a:r>
            <a:r>
              <a:rPr lang="en-US" altLang="zh-CN" sz="2800" dirty="0">
                <a:latin typeface="楷体" panose="02010609060101010101" pitchFamily="49" charset="-122"/>
                <a:ea typeface="楷体" panose="02010609060101010101" pitchFamily="49" charset="-122"/>
              </a:rPr>
              <a:t>:</a:t>
            </a:r>
          </a:p>
        </p:txBody>
      </p:sp>
      <p:sp>
        <p:nvSpPr>
          <p:cNvPr id="37892" name="Text Box 4"/>
          <p:cNvSpPr txBox="1">
            <a:spLocks noChangeArrowheads="1"/>
          </p:cNvSpPr>
          <p:nvPr/>
        </p:nvSpPr>
        <p:spPr bwMode="auto">
          <a:xfrm>
            <a:off x="3367088" y="101600"/>
            <a:ext cx="35099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latin typeface="楷体" panose="02010609060101010101" pitchFamily="49" charset="-122"/>
                <a:ea typeface="楷体" panose="02010609060101010101" pitchFamily="49" charset="-122"/>
              </a:rPr>
              <a:t>通过变址运算实现</a:t>
            </a:r>
          </a:p>
        </p:txBody>
      </p:sp>
      <p:sp>
        <p:nvSpPr>
          <p:cNvPr id="37893" name="Text Box 5"/>
          <p:cNvSpPr txBox="1">
            <a:spLocks noChangeArrowheads="1"/>
          </p:cNvSpPr>
          <p:nvPr/>
        </p:nvSpPr>
        <p:spPr bwMode="auto">
          <a:xfrm>
            <a:off x="323850" y="2247900"/>
            <a:ext cx="86407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800" dirty="0">
                <a:ea typeface="楷体_GB2312" pitchFamily="49" charset="-122"/>
              </a:rPr>
              <a:t>N=</a:t>
            </a:r>
            <a:r>
              <a:rPr lang="en-US" altLang="zh-CN" sz="2800" dirty="0">
                <a:latin typeface="楷体" panose="02010609060101010101" pitchFamily="49" charset="-122"/>
                <a:ea typeface="楷体" panose="02010609060101010101" pitchFamily="49" charset="-122"/>
              </a:rPr>
              <a:t>8</a:t>
            </a:r>
            <a:r>
              <a:rPr lang="zh-CN" altLang="en-US" sz="2800" dirty="0">
                <a:latin typeface="楷体" panose="02010609060101010101" pitchFamily="49" charset="-122"/>
                <a:ea typeface="楷体" panose="02010609060101010101" pitchFamily="49" charset="-122"/>
              </a:rPr>
              <a:t>时的自然顺序二进制数和相应的倒位序二进制数 </a:t>
            </a:r>
          </a:p>
        </p:txBody>
      </p:sp>
      <p:graphicFrame>
        <p:nvGraphicFramePr>
          <p:cNvPr id="37920" name="Group 32"/>
          <p:cNvGraphicFramePr>
            <a:graphicFrameLocks noGrp="1"/>
          </p:cNvGraphicFramePr>
          <p:nvPr>
            <p:extLst>
              <p:ext uri="{D42A27DB-BD31-4B8C-83A1-F6EECF244321}">
                <p14:modId xmlns:p14="http://schemas.microsoft.com/office/powerpoint/2010/main" val="3143850937"/>
              </p:ext>
            </p:extLst>
          </p:nvPr>
        </p:nvGraphicFramePr>
        <p:xfrm>
          <a:off x="539750" y="2781300"/>
          <a:ext cx="8001000" cy="3567327"/>
        </p:xfrm>
        <a:graphic>
          <a:graphicData uri="http://schemas.openxmlformats.org/drawingml/2006/table">
            <a:tbl>
              <a:tblPr/>
              <a:tblGrid>
                <a:gridCol w="1800225">
                  <a:extLst>
                    <a:ext uri="{9D8B030D-6E8A-4147-A177-3AD203B41FA5}">
                      <a16:colId xmlns:a16="http://schemas.microsoft.com/office/drawing/2014/main" val="3996621790"/>
                    </a:ext>
                  </a:extLst>
                </a:gridCol>
                <a:gridCol w="1944688">
                  <a:extLst>
                    <a:ext uri="{9D8B030D-6E8A-4147-A177-3AD203B41FA5}">
                      <a16:colId xmlns:a16="http://schemas.microsoft.com/office/drawing/2014/main" val="559837463"/>
                    </a:ext>
                  </a:extLst>
                </a:gridCol>
                <a:gridCol w="2520950">
                  <a:extLst>
                    <a:ext uri="{9D8B030D-6E8A-4147-A177-3AD203B41FA5}">
                      <a16:colId xmlns:a16="http://schemas.microsoft.com/office/drawing/2014/main" val="3488053128"/>
                    </a:ext>
                  </a:extLst>
                </a:gridCol>
                <a:gridCol w="1735137">
                  <a:extLst>
                    <a:ext uri="{9D8B030D-6E8A-4147-A177-3AD203B41FA5}">
                      <a16:colId xmlns:a16="http://schemas.microsoft.com/office/drawing/2014/main" val="2429292236"/>
                    </a:ext>
                  </a:extLst>
                </a:gridCol>
              </a:tblGrid>
              <a:tr h="610821">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rPr>
                        <a:t>自然顺序</a:t>
                      </a:r>
                      <a:r>
                        <a:rPr kumimoji="1" lang="zh-CN" altLang="en-US" sz="2000" b="0"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rPr>
                        <a:t> </a:t>
                      </a:r>
                    </a:p>
                  </a:txBody>
                  <a:tcPr marT="45693" marB="4569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kern="1200" cap="none" normalizeH="0" baseline="0" dirty="0" smtClean="0">
                          <a:ln>
                            <a:noFill/>
                          </a:ln>
                          <a:solidFill>
                            <a:schemeClr val="tx1"/>
                          </a:solidFill>
                          <a:effectLst/>
                          <a:latin typeface="楷体" panose="02010609060101010101" pitchFamily="49" charset="-122"/>
                          <a:ea typeface="楷体" panose="02010609060101010101" pitchFamily="49" charset="-122"/>
                          <a:cs typeface="+mn-cs"/>
                        </a:rPr>
                        <a:t>二进制数</a:t>
                      </a:r>
                      <a:r>
                        <a:rPr kumimoji="1" lang="zh-CN" altLang="en-US" sz="2400" b="1" i="0" u="none" strike="noStrike" cap="none" normalizeH="0" baseline="0" dirty="0" smtClean="0">
                          <a:ln>
                            <a:noFill/>
                          </a:ln>
                          <a:solidFill>
                            <a:schemeClr val="tx1"/>
                          </a:solidFill>
                          <a:effectLst/>
                          <a:latin typeface="楷体_GB2312" pitchFamily="49" charset="-122"/>
                          <a:ea typeface="楷体_GB2312" pitchFamily="49" charset="-122"/>
                        </a:rPr>
                        <a:t> </a:t>
                      </a:r>
                    </a:p>
                  </a:txBody>
                  <a:tcPr marT="45693" marB="4569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kern="1200" cap="none" normalizeH="0" baseline="0" dirty="0" smtClean="0">
                          <a:ln>
                            <a:noFill/>
                          </a:ln>
                          <a:solidFill>
                            <a:schemeClr val="tx1"/>
                          </a:solidFill>
                          <a:effectLst/>
                          <a:latin typeface="楷体" panose="02010609060101010101" pitchFamily="49" charset="-122"/>
                          <a:ea typeface="楷体" panose="02010609060101010101" pitchFamily="49" charset="-122"/>
                          <a:cs typeface="+mn-cs"/>
                        </a:rPr>
                        <a:t>倒位序二进制数 </a:t>
                      </a:r>
                    </a:p>
                  </a:txBody>
                  <a:tcPr marT="45693" marB="4569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kern="1200" cap="none" normalizeH="0" baseline="0" dirty="0" smtClean="0">
                          <a:ln>
                            <a:noFill/>
                          </a:ln>
                          <a:solidFill>
                            <a:schemeClr val="tx1"/>
                          </a:solidFill>
                          <a:effectLst/>
                          <a:latin typeface="楷体" panose="02010609060101010101" pitchFamily="49" charset="-122"/>
                          <a:ea typeface="楷体" panose="02010609060101010101" pitchFamily="49" charset="-122"/>
                          <a:cs typeface="+mn-cs"/>
                        </a:rPr>
                        <a:t>倒位序</a:t>
                      </a:r>
                      <a:r>
                        <a:rPr kumimoji="1"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a:t>
                      </a:r>
                    </a:p>
                  </a:txBody>
                  <a:tcPr marT="45693" marB="4569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5629038"/>
                  </a:ext>
                </a:extLst>
              </a:tr>
              <a:tr h="2956292">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txBody>
                  <a:tcPr marT="45693" marB="4569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000</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001</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010</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011</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100</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101</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110</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111</a:t>
                      </a:r>
                    </a:p>
                  </a:txBody>
                  <a:tcPr marT="45693" marB="4569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000</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100</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010</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110</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001</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101</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011</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111</a:t>
                      </a:r>
                    </a:p>
                  </a:txBody>
                  <a:tcPr marT="45693" marB="4569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4</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2</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6</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5</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3</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7</a:t>
                      </a:r>
                    </a:p>
                  </a:txBody>
                  <a:tcPr marT="45693" marB="4569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41787846"/>
                  </a:ext>
                </a:extLst>
              </a:tr>
            </a:tbl>
          </a:graphicData>
        </a:graphic>
      </p:graphicFrame>
      <p:sp>
        <p:nvSpPr>
          <p:cNvPr id="37913" name="Text Box 25"/>
          <p:cNvSpPr txBox="1">
            <a:spLocks noChangeArrowheads="1"/>
          </p:cNvSpPr>
          <p:nvPr/>
        </p:nvSpPr>
        <p:spPr bwMode="auto">
          <a:xfrm>
            <a:off x="7956550" y="5084763"/>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a:latin typeface="楷体" panose="02010609060101010101" pitchFamily="49" charset="-122"/>
                <a:ea typeface="楷体" panose="02010609060101010101" pitchFamily="49" charset="-122"/>
                <a:hlinkClick r:id="rId2" action="ppaction://hlinksldjump"/>
              </a:rPr>
              <a:t>图</a:t>
            </a:r>
            <a:endParaRPr lang="zh-CN" altLang="en-US" sz="2400">
              <a:latin typeface="楷体" panose="02010609060101010101" pitchFamily="49" charset="-122"/>
              <a:ea typeface="楷体" panose="02010609060101010101" pitchFamily="49" charset="-122"/>
            </a:endParaRPr>
          </a:p>
        </p:txBody>
      </p:sp>
      <p:sp>
        <p:nvSpPr>
          <p:cNvPr id="37919" name="Text Box 31"/>
          <p:cNvSpPr txBox="1">
            <a:spLocks noChangeArrowheads="1"/>
          </p:cNvSpPr>
          <p:nvPr/>
        </p:nvSpPr>
        <p:spPr bwMode="auto">
          <a:xfrm>
            <a:off x="439738" y="663575"/>
            <a:ext cx="8135937" cy="150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50000"/>
              </a:spcBef>
              <a:buFontTx/>
              <a:buNone/>
            </a:pPr>
            <a:r>
              <a:rPr lang="zh-CN" altLang="en-US" sz="2800" dirty="0" smtClean="0">
                <a:latin typeface="楷体" panose="02010609060101010101" pitchFamily="49" charset="-122"/>
                <a:ea typeface="楷体" panose="02010609060101010101" pitchFamily="49" charset="-122"/>
              </a:rPr>
              <a:t>输入</a:t>
            </a:r>
            <a:r>
              <a:rPr lang="zh-CN" altLang="en-US" sz="2800" dirty="0">
                <a:latin typeface="楷体" panose="02010609060101010101" pitchFamily="49" charset="-122"/>
                <a:ea typeface="楷体" panose="02010609060101010101" pitchFamily="49" charset="-122"/>
              </a:rPr>
              <a:t>序列的序号用二进制表示</a:t>
            </a:r>
            <a:r>
              <a:rPr lang="en-US" altLang="zh-CN" sz="2800" dirty="0">
                <a:ea typeface="楷体_GB2312" pitchFamily="49" charset="-122"/>
                <a:sym typeface="Wingdings" panose="05000000000000000000" pitchFamily="2" charset="2"/>
              </a:rPr>
              <a:t>: (</a:t>
            </a:r>
            <a:r>
              <a:rPr lang="en-US" altLang="zh-CN" sz="2800" i="1" dirty="0">
                <a:ea typeface="楷体_GB2312" pitchFamily="49" charset="-122"/>
                <a:sym typeface="Wingdings" panose="05000000000000000000" pitchFamily="2" charset="2"/>
              </a:rPr>
              <a:t>n</a:t>
            </a:r>
            <a:r>
              <a:rPr lang="en-US" altLang="zh-CN" sz="2800" baseline="-25000" dirty="0">
                <a:ea typeface="楷体_GB2312" pitchFamily="49" charset="-122"/>
                <a:sym typeface="Wingdings" panose="05000000000000000000" pitchFamily="2" charset="2"/>
              </a:rPr>
              <a:t>2</a:t>
            </a:r>
            <a:r>
              <a:rPr lang="en-US" altLang="zh-CN" sz="2800" i="1" dirty="0">
                <a:ea typeface="楷体_GB2312" pitchFamily="49" charset="-122"/>
                <a:sym typeface="Wingdings" panose="05000000000000000000" pitchFamily="2" charset="2"/>
              </a:rPr>
              <a:t>n</a:t>
            </a:r>
            <a:r>
              <a:rPr lang="en-US" altLang="zh-CN" sz="2800" baseline="-25000" dirty="0">
                <a:ea typeface="楷体_GB2312" pitchFamily="49" charset="-122"/>
                <a:sym typeface="Wingdings" panose="05000000000000000000" pitchFamily="2" charset="2"/>
              </a:rPr>
              <a:t>1</a:t>
            </a:r>
            <a:r>
              <a:rPr lang="en-US" altLang="zh-CN" sz="2800" i="1" dirty="0">
                <a:ea typeface="楷体_GB2312" pitchFamily="49" charset="-122"/>
                <a:sym typeface="Wingdings" panose="05000000000000000000" pitchFamily="2" charset="2"/>
              </a:rPr>
              <a:t>n</a:t>
            </a:r>
            <a:r>
              <a:rPr lang="en-US" altLang="zh-CN" sz="2800" baseline="-25000" dirty="0">
                <a:ea typeface="楷体_GB2312" pitchFamily="49" charset="-122"/>
                <a:sym typeface="Wingdings" panose="05000000000000000000" pitchFamily="2" charset="2"/>
              </a:rPr>
              <a:t>0</a:t>
            </a:r>
            <a:r>
              <a:rPr lang="en-US" altLang="zh-CN" sz="2800" dirty="0">
                <a:ea typeface="楷体_GB2312" pitchFamily="49" charset="-122"/>
                <a:sym typeface="Wingdings" panose="05000000000000000000" pitchFamily="2" charset="2"/>
              </a:rPr>
              <a:t>)</a:t>
            </a:r>
            <a:r>
              <a:rPr lang="zh-CN" altLang="en-US" sz="2800" dirty="0">
                <a:ea typeface="楷体_GB2312" pitchFamily="49" charset="-122"/>
                <a:sym typeface="Wingdings" panose="05000000000000000000" pitchFamily="2" charset="2"/>
              </a:rPr>
              <a:t>，</a:t>
            </a:r>
            <a:r>
              <a:rPr lang="zh-CN" altLang="en-US" sz="2800" dirty="0">
                <a:latin typeface="楷体" panose="02010609060101010101" pitchFamily="49" charset="-122"/>
                <a:ea typeface="楷体" panose="02010609060101010101" pitchFamily="49" charset="-122"/>
                <a:sym typeface="Wingdings" panose="05000000000000000000" pitchFamily="2" charset="2"/>
              </a:rPr>
              <a:t>则其倒位序二进制为</a:t>
            </a:r>
            <a:r>
              <a:rPr lang="en-US" altLang="zh-CN" sz="2800" dirty="0">
                <a:ea typeface="楷体_GB2312" pitchFamily="49" charset="-122"/>
                <a:sym typeface="Wingdings" panose="05000000000000000000" pitchFamily="2" charset="2"/>
              </a:rPr>
              <a:t>:(</a:t>
            </a:r>
            <a:r>
              <a:rPr lang="en-US" altLang="zh-CN" sz="2800" i="1" dirty="0">
                <a:ea typeface="楷体_GB2312" pitchFamily="49" charset="-122"/>
                <a:sym typeface="Wingdings" panose="05000000000000000000" pitchFamily="2" charset="2"/>
              </a:rPr>
              <a:t>n</a:t>
            </a:r>
            <a:r>
              <a:rPr lang="en-US" altLang="zh-CN" sz="2800" baseline="-25000" dirty="0">
                <a:ea typeface="楷体_GB2312" pitchFamily="49" charset="-122"/>
                <a:sym typeface="Wingdings" panose="05000000000000000000" pitchFamily="2" charset="2"/>
              </a:rPr>
              <a:t>0</a:t>
            </a:r>
            <a:r>
              <a:rPr lang="en-US" altLang="zh-CN" sz="2800" i="1" dirty="0">
                <a:ea typeface="楷体_GB2312" pitchFamily="49" charset="-122"/>
                <a:sym typeface="Wingdings" panose="05000000000000000000" pitchFamily="2" charset="2"/>
              </a:rPr>
              <a:t>n</a:t>
            </a:r>
            <a:r>
              <a:rPr lang="en-US" altLang="zh-CN" sz="2800" baseline="-25000" dirty="0">
                <a:ea typeface="楷体_GB2312" pitchFamily="49" charset="-122"/>
                <a:sym typeface="Wingdings" panose="05000000000000000000" pitchFamily="2" charset="2"/>
              </a:rPr>
              <a:t>1</a:t>
            </a:r>
            <a:r>
              <a:rPr lang="en-US" altLang="zh-CN" sz="2800" i="1" dirty="0">
                <a:ea typeface="楷体_GB2312" pitchFamily="49" charset="-122"/>
                <a:sym typeface="Wingdings" panose="05000000000000000000" pitchFamily="2" charset="2"/>
              </a:rPr>
              <a:t>n</a:t>
            </a:r>
            <a:r>
              <a:rPr lang="en-US" altLang="zh-CN" sz="2800" baseline="-25000" dirty="0">
                <a:ea typeface="楷体_GB2312" pitchFamily="49" charset="-122"/>
                <a:sym typeface="Wingdings" panose="05000000000000000000" pitchFamily="2" charset="2"/>
              </a:rPr>
              <a:t>2</a:t>
            </a:r>
            <a:r>
              <a:rPr lang="en-US" altLang="zh-CN" sz="2800" dirty="0">
                <a:ea typeface="楷体_GB2312" pitchFamily="49" charset="-122"/>
                <a:sym typeface="Wingdings" panose="05000000000000000000" pitchFamily="2" charset="2"/>
              </a:rPr>
              <a:t>)</a:t>
            </a:r>
            <a:r>
              <a:rPr lang="zh-CN" altLang="en-US" sz="2800" dirty="0">
                <a:ea typeface="楷体_GB2312" pitchFamily="49" charset="-122"/>
                <a:sym typeface="Wingdings" panose="05000000000000000000" pitchFamily="2" charset="2"/>
              </a:rPr>
              <a:t>，</a:t>
            </a:r>
            <a:r>
              <a:rPr lang="zh-CN" altLang="en-US" sz="2800" dirty="0">
                <a:latin typeface="楷体" panose="02010609060101010101" pitchFamily="49" charset="-122"/>
                <a:ea typeface="楷体" panose="02010609060101010101" pitchFamily="49" charset="-122"/>
                <a:sym typeface="Wingdings" panose="05000000000000000000" pitchFamily="2" charset="2"/>
              </a:rPr>
              <a:t>这样原来自然顺序时应该存放</a:t>
            </a:r>
            <a:r>
              <a:rPr lang="en-US" altLang="zh-CN" sz="2800" i="1" dirty="0">
                <a:ea typeface="楷体_GB2312" pitchFamily="49" charset="-122"/>
                <a:sym typeface="Wingdings" panose="05000000000000000000" pitchFamily="2" charset="2"/>
              </a:rPr>
              <a:t>x</a:t>
            </a:r>
            <a:r>
              <a:rPr lang="en-US" altLang="zh-CN" sz="2800" dirty="0">
                <a:ea typeface="楷体_GB2312" pitchFamily="49" charset="-122"/>
                <a:sym typeface="Wingdings" panose="05000000000000000000" pitchFamily="2" charset="2"/>
              </a:rPr>
              <a:t>(</a:t>
            </a:r>
            <a:r>
              <a:rPr lang="en-US" altLang="zh-CN" sz="2800" i="1" dirty="0">
                <a:ea typeface="楷体_GB2312" pitchFamily="49" charset="-122"/>
                <a:sym typeface="Wingdings" panose="05000000000000000000" pitchFamily="2" charset="2"/>
              </a:rPr>
              <a:t>n</a:t>
            </a:r>
            <a:r>
              <a:rPr lang="en-US" altLang="zh-CN" sz="2800" baseline="-25000" dirty="0">
                <a:ea typeface="楷体_GB2312" pitchFamily="49" charset="-122"/>
                <a:sym typeface="Wingdings" panose="05000000000000000000" pitchFamily="2" charset="2"/>
              </a:rPr>
              <a:t>2</a:t>
            </a:r>
            <a:r>
              <a:rPr lang="en-US" altLang="zh-CN" sz="2800" i="1" dirty="0">
                <a:ea typeface="楷体_GB2312" pitchFamily="49" charset="-122"/>
                <a:sym typeface="Wingdings" panose="05000000000000000000" pitchFamily="2" charset="2"/>
              </a:rPr>
              <a:t>n</a:t>
            </a:r>
            <a:r>
              <a:rPr lang="en-US" altLang="zh-CN" sz="2800" baseline="-25000" dirty="0">
                <a:ea typeface="楷体_GB2312" pitchFamily="49" charset="-122"/>
                <a:sym typeface="Wingdings" panose="05000000000000000000" pitchFamily="2" charset="2"/>
              </a:rPr>
              <a:t>1</a:t>
            </a:r>
            <a:r>
              <a:rPr lang="en-US" altLang="zh-CN" sz="2800" i="1" dirty="0">
                <a:ea typeface="楷体_GB2312" pitchFamily="49" charset="-122"/>
                <a:sym typeface="Wingdings" panose="05000000000000000000" pitchFamily="2" charset="2"/>
              </a:rPr>
              <a:t>n</a:t>
            </a:r>
            <a:r>
              <a:rPr lang="en-US" altLang="zh-CN" sz="2800" baseline="-25000" dirty="0">
                <a:ea typeface="楷体_GB2312" pitchFamily="49" charset="-122"/>
                <a:sym typeface="Wingdings" panose="05000000000000000000" pitchFamily="2" charset="2"/>
              </a:rPr>
              <a:t>0</a:t>
            </a:r>
            <a:r>
              <a:rPr lang="en-US" altLang="zh-CN" sz="2800" dirty="0">
                <a:ea typeface="楷体_GB2312" pitchFamily="49" charset="-122"/>
                <a:sym typeface="Wingdings" panose="05000000000000000000" pitchFamily="2" charset="2"/>
              </a:rPr>
              <a:t>)</a:t>
            </a:r>
            <a:r>
              <a:rPr lang="zh-CN" altLang="en-US" sz="2800" dirty="0">
                <a:latin typeface="楷体" panose="02010609060101010101" pitchFamily="49" charset="-122"/>
                <a:ea typeface="楷体" panose="02010609060101010101" pitchFamily="49" charset="-122"/>
                <a:sym typeface="Wingdings" panose="05000000000000000000" pitchFamily="2" charset="2"/>
              </a:rPr>
              <a:t>的单元，现在存放的是</a:t>
            </a:r>
            <a:r>
              <a:rPr lang="en-US" altLang="zh-CN" sz="2800" i="1" dirty="0">
                <a:ea typeface="楷体_GB2312" pitchFamily="49" charset="-122"/>
                <a:sym typeface="Wingdings" panose="05000000000000000000" pitchFamily="2" charset="2"/>
              </a:rPr>
              <a:t>x</a:t>
            </a:r>
            <a:r>
              <a:rPr lang="en-US" altLang="zh-CN" sz="2800" dirty="0">
                <a:ea typeface="楷体_GB2312" pitchFamily="49" charset="-122"/>
                <a:sym typeface="Wingdings" panose="05000000000000000000" pitchFamily="2" charset="2"/>
              </a:rPr>
              <a:t>(</a:t>
            </a:r>
            <a:r>
              <a:rPr lang="en-US" altLang="zh-CN" sz="2800" i="1" dirty="0">
                <a:ea typeface="楷体_GB2312" pitchFamily="49" charset="-122"/>
                <a:sym typeface="Wingdings" panose="05000000000000000000" pitchFamily="2" charset="2"/>
              </a:rPr>
              <a:t>n</a:t>
            </a:r>
            <a:r>
              <a:rPr lang="en-US" altLang="zh-CN" sz="2800" baseline="-25000" dirty="0">
                <a:ea typeface="楷体_GB2312" pitchFamily="49" charset="-122"/>
                <a:sym typeface="Wingdings" panose="05000000000000000000" pitchFamily="2" charset="2"/>
              </a:rPr>
              <a:t>0</a:t>
            </a:r>
            <a:r>
              <a:rPr lang="en-US" altLang="zh-CN" sz="2800" i="1" dirty="0">
                <a:ea typeface="楷体_GB2312" pitchFamily="49" charset="-122"/>
                <a:sym typeface="Wingdings" panose="05000000000000000000" pitchFamily="2" charset="2"/>
              </a:rPr>
              <a:t>n</a:t>
            </a:r>
            <a:r>
              <a:rPr lang="en-US" altLang="zh-CN" sz="2800" baseline="-25000" dirty="0">
                <a:ea typeface="楷体_GB2312" pitchFamily="49" charset="-122"/>
                <a:sym typeface="Wingdings" panose="05000000000000000000" pitchFamily="2" charset="2"/>
              </a:rPr>
              <a:t>1</a:t>
            </a:r>
            <a:r>
              <a:rPr lang="en-US" altLang="zh-CN" sz="2800" i="1" dirty="0">
                <a:ea typeface="楷体_GB2312" pitchFamily="49" charset="-122"/>
                <a:sym typeface="Wingdings" panose="05000000000000000000" pitchFamily="2" charset="2"/>
              </a:rPr>
              <a:t>n</a:t>
            </a:r>
            <a:r>
              <a:rPr lang="en-US" altLang="zh-CN" sz="2800" baseline="-25000" dirty="0">
                <a:ea typeface="楷体_GB2312" pitchFamily="49" charset="-122"/>
                <a:sym typeface="Wingdings" panose="05000000000000000000" pitchFamily="2" charset="2"/>
              </a:rPr>
              <a:t>2</a:t>
            </a:r>
            <a:r>
              <a:rPr lang="en-US" altLang="zh-CN" sz="2800" dirty="0">
                <a:ea typeface="楷体_GB2312" pitchFamily="49" charset="-122"/>
                <a:sym typeface="Wingdings" panose="05000000000000000000" pitchFamily="2" charset="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7890"/>
                                        </p:tgtEl>
                                        <p:attrNameLst>
                                          <p:attrName>style.visibility</p:attrName>
                                        </p:attrNameLst>
                                      </p:cBhvr>
                                      <p:to>
                                        <p:strVal val="visible"/>
                                      </p:to>
                                    </p:set>
                                    <p:animEffect transition="in" filter="blinds(horizontal)">
                                      <p:cBhvr>
                                        <p:cTn id="7" dur="500"/>
                                        <p:tgtEl>
                                          <p:spTgt spid="378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7892"/>
                                        </p:tgtEl>
                                        <p:attrNameLst>
                                          <p:attrName>style.visibility</p:attrName>
                                        </p:attrNameLst>
                                      </p:cBhvr>
                                      <p:to>
                                        <p:strVal val="visible"/>
                                      </p:to>
                                    </p:set>
                                    <p:animEffect transition="in" filter="blinds(horizontal)">
                                      <p:cBhvr>
                                        <p:cTn id="12" dur="500"/>
                                        <p:tgtEl>
                                          <p:spTgt spid="3789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7919"/>
                                        </p:tgtEl>
                                        <p:attrNameLst>
                                          <p:attrName>style.visibility</p:attrName>
                                        </p:attrNameLst>
                                      </p:cBhvr>
                                      <p:to>
                                        <p:strVal val="visible"/>
                                      </p:to>
                                    </p:set>
                                    <p:animEffect transition="in" filter="blinds(horizontal)">
                                      <p:cBhvr>
                                        <p:cTn id="17" dur="500"/>
                                        <p:tgtEl>
                                          <p:spTgt spid="3791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7893"/>
                                        </p:tgtEl>
                                        <p:attrNameLst>
                                          <p:attrName>style.visibility</p:attrName>
                                        </p:attrNameLst>
                                      </p:cBhvr>
                                      <p:to>
                                        <p:strVal val="visible"/>
                                      </p:to>
                                    </p:set>
                                    <p:animEffect transition="in" filter="blinds(horizontal)">
                                      <p:cBhvr>
                                        <p:cTn id="22" dur="500"/>
                                        <p:tgtEl>
                                          <p:spTgt spid="3789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7920"/>
                                        </p:tgtEl>
                                        <p:attrNameLst>
                                          <p:attrName>style.visibility</p:attrName>
                                        </p:attrNameLst>
                                      </p:cBhvr>
                                      <p:to>
                                        <p:strVal val="visible"/>
                                      </p:to>
                                    </p:set>
                                    <p:animEffect transition="in" filter="blinds(horizontal)">
                                      <p:cBhvr>
                                        <p:cTn id="27" dur="500"/>
                                        <p:tgtEl>
                                          <p:spTgt spid="3792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7913"/>
                                        </p:tgtEl>
                                        <p:attrNameLst>
                                          <p:attrName>style.visibility</p:attrName>
                                        </p:attrNameLst>
                                      </p:cBhvr>
                                      <p:to>
                                        <p:strVal val="visible"/>
                                      </p:to>
                                    </p:set>
                                    <p:animEffect transition="in" filter="blinds(horizontal)">
                                      <p:cBhvr>
                                        <p:cTn id="32" dur="500"/>
                                        <p:tgtEl>
                                          <p:spTgt spid="379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 grpId="0"/>
      <p:bldP spid="37892" grpId="0"/>
      <p:bldP spid="37893" grpId="0"/>
      <p:bldP spid="37913" grpId="0"/>
      <p:bldP spid="3791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p:cNvSpPr txBox="1">
            <a:spLocks noChangeArrowheads="1"/>
          </p:cNvSpPr>
          <p:nvPr/>
        </p:nvSpPr>
        <p:spPr bwMode="auto">
          <a:xfrm>
            <a:off x="2822575" y="4787900"/>
            <a:ext cx="4038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800" i="1" dirty="0">
                <a:latin typeface="+mn-lt"/>
                <a:ea typeface="楷体" panose="02010609060101010101" pitchFamily="49" charset="-122"/>
              </a:rPr>
              <a:t>N</a:t>
            </a:r>
            <a:r>
              <a:rPr lang="en-US" altLang="zh-CN" sz="2800" dirty="0">
                <a:latin typeface="楷体" panose="02010609060101010101" pitchFamily="49" charset="-122"/>
                <a:ea typeface="楷体" panose="02010609060101010101" pitchFamily="49" charset="-122"/>
              </a:rPr>
              <a:t>=8 </a:t>
            </a:r>
            <a:r>
              <a:rPr lang="zh-CN" altLang="en-US" sz="2800" dirty="0">
                <a:latin typeface="楷体" panose="02010609060101010101" pitchFamily="49" charset="-122"/>
                <a:ea typeface="楷体" panose="02010609060101010101" pitchFamily="49" charset="-122"/>
              </a:rPr>
              <a:t>倒位序的变址处理 </a:t>
            </a:r>
          </a:p>
        </p:txBody>
      </p:sp>
      <p:graphicFrame>
        <p:nvGraphicFramePr>
          <p:cNvPr id="36867" name="Object 5"/>
          <p:cNvGraphicFramePr>
            <a:graphicFrameLocks noChangeAspect="1"/>
          </p:cNvGraphicFramePr>
          <p:nvPr>
            <p:extLst>
              <p:ext uri="{D42A27DB-BD31-4B8C-83A1-F6EECF244321}">
                <p14:modId xmlns:p14="http://schemas.microsoft.com/office/powerpoint/2010/main" val="3590206642"/>
              </p:ext>
            </p:extLst>
          </p:nvPr>
        </p:nvGraphicFramePr>
        <p:xfrm>
          <a:off x="4119563" y="347663"/>
          <a:ext cx="1182687" cy="590550"/>
        </p:xfrm>
        <a:graphic>
          <a:graphicData uri="http://schemas.openxmlformats.org/presentationml/2006/ole">
            <mc:AlternateContent xmlns:mc="http://schemas.openxmlformats.org/markup-compatibility/2006">
              <mc:Choice xmlns:v="urn:schemas-microsoft-com:vml" Requires="v">
                <p:oleObj spid="_x0000_s36957" name="公式" r:id="rId3" imgW="304846" imgH="133174" progId="Equation.3">
                  <p:embed/>
                </p:oleObj>
              </mc:Choice>
              <mc:Fallback>
                <p:oleObj name="公式" r:id="rId3" imgW="304846" imgH="133174"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9563" y="347663"/>
                        <a:ext cx="1182687" cy="590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868" name="Text Box 77"/>
          <p:cNvSpPr txBox="1">
            <a:spLocks noChangeArrowheads="1"/>
          </p:cNvSpPr>
          <p:nvPr/>
        </p:nvSpPr>
        <p:spPr bwMode="auto">
          <a:xfrm>
            <a:off x="293688" y="1239838"/>
            <a:ext cx="20161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a:latin typeface="楷体" panose="02010609060101010101" pitchFamily="49" charset="-122"/>
                <a:ea typeface="楷体" panose="02010609060101010101" pitchFamily="49" charset="-122"/>
              </a:rPr>
              <a:t>存储单元</a:t>
            </a:r>
          </a:p>
        </p:txBody>
      </p:sp>
      <p:sp>
        <p:nvSpPr>
          <p:cNvPr id="36869" name="Text Box 78"/>
          <p:cNvSpPr txBox="1">
            <a:spLocks noChangeArrowheads="1"/>
          </p:cNvSpPr>
          <p:nvPr/>
        </p:nvSpPr>
        <p:spPr bwMode="auto">
          <a:xfrm>
            <a:off x="236538" y="1787525"/>
            <a:ext cx="28082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a:latin typeface="楷体" panose="02010609060101010101" pitchFamily="49" charset="-122"/>
                <a:ea typeface="楷体" panose="02010609060101010101" pitchFamily="49" charset="-122"/>
              </a:rPr>
              <a:t>自然顺序输入</a:t>
            </a:r>
          </a:p>
        </p:txBody>
      </p:sp>
      <p:sp>
        <p:nvSpPr>
          <p:cNvPr id="36870" name="Text Box 79"/>
          <p:cNvSpPr txBox="1">
            <a:spLocks noChangeArrowheads="1"/>
          </p:cNvSpPr>
          <p:nvPr/>
        </p:nvSpPr>
        <p:spPr bwMode="auto">
          <a:xfrm>
            <a:off x="293688" y="2651125"/>
            <a:ext cx="20161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a:latin typeface="楷体" panose="02010609060101010101" pitchFamily="49" charset="-122"/>
                <a:ea typeface="楷体" panose="02010609060101010101" pitchFamily="49" charset="-122"/>
              </a:rPr>
              <a:t>变址</a:t>
            </a:r>
          </a:p>
        </p:txBody>
      </p:sp>
      <p:sp>
        <p:nvSpPr>
          <p:cNvPr id="36871" name="Text Box 80"/>
          <p:cNvSpPr txBox="1">
            <a:spLocks noChangeArrowheads="1"/>
          </p:cNvSpPr>
          <p:nvPr/>
        </p:nvSpPr>
        <p:spPr bwMode="auto">
          <a:xfrm>
            <a:off x="350838" y="3732213"/>
            <a:ext cx="20161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a:latin typeface="楷体" panose="02010609060101010101" pitchFamily="49" charset="-122"/>
                <a:ea typeface="楷体" panose="02010609060101010101" pitchFamily="49" charset="-122"/>
              </a:rPr>
              <a:t>倒位序</a:t>
            </a:r>
          </a:p>
        </p:txBody>
      </p:sp>
      <p:sp>
        <p:nvSpPr>
          <p:cNvPr id="36872" name="Rectangle 87"/>
          <p:cNvSpPr>
            <a:spLocks noChangeArrowheads="1"/>
          </p:cNvSpPr>
          <p:nvPr/>
        </p:nvSpPr>
        <p:spPr bwMode="auto">
          <a:xfrm>
            <a:off x="2608263" y="1330325"/>
            <a:ext cx="20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i="1"/>
              <a:t>A</a:t>
            </a:r>
            <a:endParaRPr lang="en-US" altLang="zh-CN" sz="2400"/>
          </a:p>
        </p:txBody>
      </p:sp>
      <p:sp>
        <p:nvSpPr>
          <p:cNvPr id="36873" name="Rectangle 88"/>
          <p:cNvSpPr>
            <a:spLocks noChangeArrowheads="1"/>
          </p:cNvSpPr>
          <p:nvPr/>
        </p:nvSpPr>
        <p:spPr bwMode="auto">
          <a:xfrm>
            <a:off x="2773363" y="1309688"/>
            <a:ext cx="35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a:t>(1)</a:t>
            </a:r>
          </a:p>
        </p:txBody>
      </p:sp>
      <p:sp>
        <p:nvSpPr>
          <p:cNvPr id="36874" name="Rectangle 89"/>
          <p:cNvSpPr>
            <a:spLocks noChangeArrowheads="1"/>
          </p:cNvSpPr>
          <p:nvPr/>
        </p:nvSpPr>
        <p:spPr bwMode="auto">
          <a:xfrm>
            <a:off x="3392488" y="1330325"/>
            <a:ext cx="20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i="1"/>
              <a:t>A</a:t>
            </a:r>
            <a:endParaRPr lang="en-US" altLang="zh-CN" sz="2400"/>
          </a:p>
        </p:txBody>
      </p:sp>
      <p:sp>
        <p:nvSpPr>
          <p:cNvPr id="36875" name="Rectangle 90"/>
          <p:cNvSpPr>
            <a:spLocks noChangeArrowheads="1"/>
          </p:cNvSpPr>
          <p:nvPr/>
        </p:nvSpPr>
        <p:spPr bwMode="auto">
          <a:xfrm>
            <a:off x="3559175" y="1309688"/>
            <a:ext cx="35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a:t>(2)</a:t>
            </a:r>
          </a:p>
        </p:txBody>
      </p:sp>
      <p:sp>
        <p:nvSpPr>
          <p:cNvPr id="36876" name="Rectangle 91"/>
          <p:cNvSpPr>
            <a:spLocks noChangeArrowheads="1"/>
          </p:cNvSpPr>
          <p:nvPr/>
        </p:nvSpPr>
        <p:spPr bwMode="auto">
          <a:xfrm>
            <a:off x="4178300" y="1330325"/>
            <a:ext cx="20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i="1"/>
              <a:t>A</a:t>
            </a:r>
            <a:endParaRPr lang="en-US" altLang="zh-CN" sz="2400"/>
          </a:p>
        </p:txBody>
      </p:sp>
      <p:sp>
        <p:nvSpPr>
          <p:cNvPr id="36877" name="Rectangle 92"/>
          <p:cNvSpPr>
            <a:spLocks noChangeArrowheads="1"/>
          </p:cNvSpPr>
          <p:nvPr/>
        </p:nvSpPr>
        <p:spPr bwMode="auto">
          <a:xfrm>
            <a:off x="4343400" y="1309688"/>
            <a:ext cx="35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a:t>(3)</a:t>
            </a:r>
          </a:p>
        </p:txBody>
      </p:sp>
      <p:sp>
        <p:nvSpPr>
          <p:cNvPr id="36878" name="Rectangle 93"/>
          <p:cNvSpPr>
            <a:spLocks noChangeArrowheads="1"/>
          </p:cNvSpPr>
          <p:nvPr/>
        </p:nvSpPr>
        <p:spPr bwMode="auto">
          <a:xfrm>
            <a:off x="4943475" y="1330325"/>
            <a:ext cx="20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i="1"/>
              <a:t>A</a:t>
            </a:r>
            <a:endParaRPr lang="en-US" altLang="zh-CN" sz="2400"/>
          </a:p>
        </p:txBody>
      </p:sp>
      <p:sp>
        <p:nvSpPr>
          <p:cNvPr id="36879" name="Rectangle 94"/>
          <p:cNvSpPr>
            <a:spLocks noChangeArrowheads="1"/>
          </p:cNvSpPr>
          <p:nvPr/>
        </p:nvSpPr>
        <p:spPr bwMode="auto">
          <a:xfrm>
            <a:off x="5108575" y="1309688"/>
            <a:ext cx="35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a:t>(4)</a:t>
            </a:r>
          </a:p>
        </p:txBody>
      </p:sp>
      <p:sp>
        <p:nvSpPr>
          <p:cNvPr id="36880" name="Rectangle 95"/>
          <p:cNvSpPr>
            <a:spLocks noChangeArrowheads="1"/>
          </p:cNvSpPr>
          <p:nvPr/>
        </p:nvSpPr>
        <p:spPr bwMode="auto">
          <a:xfrm>
            <a:off x="5727700" y="1330325"/>
            <a:ext cx="20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i="1"/>
              <a:t>A</a:t>
            </a:r>
            <a:endParaRPr lang="en-US" altLang="zh-CN" sz="2400"/>
          </a:p>
        </p:txBody>
      </p:sp>
      <p:sp>
        <p:nvSpPr>
          <p:cNvPr id="36881" name="Rectangle 96"/>
          <p:cNvSpPr>
            <a:spLocks noChangeArrowheads="1"/>
          </p:cNvSpPr>
          <p:nvPr/>
        </p:nvSpPr>
        <p:spPr bwMode="auto">
          <a:xfrm>
            <a:off x="5892800" y="1309688"/>
            <a:ext cx="35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a:t>(5)</a:t>
            </a:r>
          </a:p>
        </p:txBody>
      </p:sp>
      <p:sp>
        <p:nvSpPr>
          <p:cNvPr id="36882" name="Rectangle 97"/>
          <p:cNvSpPr>
            <a:spLocks noChangeArrowheads="1"/>
          </p:cNvSpPr>
          <p:nvPr/>
        </p:nvSpPr>
        <p:spPr bwMode="auto">
          <a:xfrm>
            <a:off x="6513513" y="1330325"/>
            <a:ext cx="20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i="1"/>
              <a:t>A</a:t>
            </a:r>
            <a:endParaRPr lang="en-US" altLang="zh-CN" sz="2400"/>
          </a:p>
        </p:txBody>
      </p:sp>
      <p:sp>
        <p:nvSpPr>
          <p:cNvPr id="36883" name="Rectangle 98"/>
          <p:cNvSpPr>
            <a:spLocks noChangeArrowheads="1"/>
          </p:cNvSpPr>
          <p:nvPr/>
        </p:nvSpPr>
        <p:spPr bwMode="auto">
          <a:xfrm>
            <a:off x="6678613" y="1309688"/>
            <a:ext cx="35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a:t>(6)</a:t>
            </a:r>
          </a:p>
        </p:txBody>
      </p:sp>
      <p:sp>
        <p:nvSpPr>
          <p:cNvPr id="36884" name="Rectangle 99"/>
          <p:cNvSpPr>
            <a:spLocks noChangeArrowheads="1"/>
          </p:cNvSpPr>
          <p:nvPr/>
        </p:nvSpPr>
        <p:spPr bwMode="auto">
          <a:xfrm>
            <a:off x="7299325" y="1330325"/>
            <a:ext cx="20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i="1"/>
              <a:t>A</a:t>
            </a:r>
            <a:endParaRPr lang="en-US" altLang="zh-CN" sz="2400"/>
          </a:p>
        </p:txBody>
      </p:sp>
      <p:sp>
        <p:nvSpPr>
          <p:cNvPr id="36885" name="Rectangle 100"/>
          <p:cNvSpPr>
            <a:spLocks noChangeArrowheads="1"/>
          </p:cNvSpPr>
          <p:nvPr/>
        </p:nvSpPr>
        <p:spPr bwMode="auto">
          <a:xfrm>
            <a:off x="7464425" y="1309688"/>
            <a:ext cx="35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a:t>(7)</a:t>
            </a:r>
          </a:p>
        </p:txBody>
      </p:sp>
      <p:sp>
        <p:nvSpPr>
          <p:cNvPr id="36886" name="Rectangle 101"/>
          <p:cNvSpPr>
            <a:spLocks noChangeArrowheads="1"/>
          </p:cNvSpPr>
          <p:nvPr/>
        </p:nvSpPr>
        <p:spPr bwMode="auto">
          <a:xfrm>
            <a:off x="8083550" y="1330325"/>
            <a:ext cx="20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i="1"/>
              <a:t>A</a:t>
            </a:r>
            <a:endParaRPr lang="en-US" altLang="zh-CN" sz="2400"/>
          </a:p>
        </p:txBody>
      </p:sp>
      <p:sp>
        <p:nvSpPr>
          <p:cNvPr id="36887" name="Rectangle 102"/>
          <p:cNvSpPr>
            <a:spLocks noChangeArrowheads="1"/>
          </p:cNvSpPr>
          <p:nvPr/>
        </p:nvSpPr>
        <p:spPr bwMode="auto">
          <a:xfrm>
            <a:off x="8248650" y="1309688"/>
            <a:ext cx="35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a:t>(8)</a:t>
            </a:r>
          </a:p>
        </p:txBody>
      </p:sp>
      <p:sp>
        <p:nvSpPr>
          <p:cNvPr id="36888" name="Rectangle 103"/>
          <p:cNvSpPr>
            <a:spLocks noChangeArrowheads="1"/>
          </p:cNvSpPr>
          <p:nvPr/>
        </p:nvSpPr>
        <p:spPr bwMode="auto">
          <a:xfrm>
            <a:off x="2628900" y="1909763"/>
            <a:ext cx="152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i="1"/>
              <a:t>x</a:t>
            </a:r>
            <a:endParaRPr lang="en-US" altLang="zh-CN" sz="2400"/>
          </a:p>
        </p:txBody>
      </p:sp>
      <p:sp>
        <p:nvSpPr>
          <p:cNvPr id="36889" name="Rectangle 104"/>
          <p:cNvSpPr>
            <a:spLocks noChangeArrowheads="1"/>
          </p:cNvSpPr>
          <p:nvPr/>
        </p:nvSpPr>
        <p:spPr bwMode="auto">
          <a:xfrm>
            <a:off x="2752725" y="1889125"/>
            <a:ext cx="35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a:t>(0)</a:t>
            </a:r>
          </a:p>
        </p:txBody>
      </p:sp>
      <p:sp>
        <p:nvSpPr>
          <p:cNvPr id="36890" name="Rectangle 105"/>
          <p:cNvSpPr>
            <a:spLocks noChangeArrowheads="1"/>
          </p:cNvSpPr>
          <p:nvPr/>
        </p:nvSpPr>
        <p:spPr bwMode="auto">
          <a:xfrm>
            <a:off x="3413125" y="1909763"/>
            <a:ext cx="152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i="1"/>
              <a:t>x</a:t>
            </a:r>
            <a:endParaRPr lang="en-US" altLang="zh-CN" sz="2400"/>
          </a:p>
        </p:txBody>
      </p:sp>
      <p:sp>
        <p:nvSpPr>
          <p:cNvPr id="36891" name="Rectangle 106"/>
          <p:cNvSpPr>
            <a:spLocks noChangeArrowheads="1"/>
          </p:cNvSpPr>
          <p:nvPr/>
        </p:nvSpPr>
        <p:spPr bwMode="auto">
          <a:xfrm>
            <a:off x="3536950" y="1889125"/>
            <a:ext cx="35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a:t>(1)</a:t>
            </a:r>
          </a:p>
        </p:txBody>
      </p:sp>
      <p:sp>
        <p:nvSpPr>
          <p:cNvPr id="36892" name="Rectangle 107"/>
          <p:cNvSpPr>
            <a:spLocks noChangeArrowheads="1"/>
          </p:cNvSpPr>
          <p:nvPr/>
        </p:nvSpPr>
        <p:spPr bwMode="auto">
          <a:xfrm>
            <a:off x="4198938" y="1909763"/>
            <a:ext cx="152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i="1"/>
              <a:t>x</a:t>
            </a:r>
            <a:endParaRPr lang="en-US" altLang="zh-CN" sz="2400"/>
          </a:p>
        </p:txBody>
      </p:sp>
      <p:sp>
        <p:nvSpPr>
          <p:cNvPr id="36893" name="Rectangle 108"/>
          <p:cNvSpPr>
            <a:spLocks noChangeArrowheads="1"/>
          </p:cNvSpPr>
          <p:nvPr/>
        </p:nvSpPr>
        <p:spPr bwMode="auto">
          <a:xfrm>
            <a:off x="4322763" y="1889125"/>
            <a:ext cx="35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a:t>(2)</a:t>
            </a:r>
          </a:p>
        </p:txBody>
      </p:sp>
      <p:sp>
        <p:nvSpPr>
          <p:cNvPr id="36894" name="Rectangle 109"/>
          <p:cNvSpPr>
            <a:spLocks noChangeArrowheads="1"/>
          </p:cNvSpPr>
          <p:nvPr/>
        </p:nvSpPr>
        <p:spPr bwMode="auto">
          <a:xfrm>
            <a:off x="4964113" y="1909763"/>
            <a:ext cx="152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i="1"/>
              <a:t>x</a:t>
            </a:r>
            <a:endParaRPr lang="en-US" altLang="zh-CN" sz="2400"/>
          </a:p>
        </p:txBody>
      </p:sp>
      <p:sp>
        <p:nvSpPr>
          <p:cNvPr id="36895" name="Rectangle 110"/>
          <p:cNvSpPr>
            <a:spLocks noChangeArrowheads="1"/>
          </p:cNvSpPr>
          <p:nvPr/>
        </p:nvSpPr>
        <p:spPr bwMode="auto">
          <a:xfrm>
            <a:off x="5087938" y="1889125"/>
            <a:ext cx="35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a:t>(3)</a:t>
            </a:r>
          </a:p>
        </p:txBody>
      </p:sp>
      <p:sp>
        <p:nvSpPr>
          <p:cNvPr id="36896" name="Rectangle 111"/>
          <p:cNvSpPr>
            <a:spLocks noChangeArrowheads="1"/>
          </p:cNvSpPr>
          <p:nvPr/>
        </p:nvSpPr>
        <p:spPr bwMode="auto">
          <a:xfrm>
            <a:off x="5748338" y="1909763"/>
            <a:ext cx="152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i="1"/>
              <a:t>x</a:t>
            </a:r>
            <a:endParaRPr lang="en-US" altLang="zh-CN" sz="2400"/>
          </a:p>
        </p:txBody>
      </p:sp>
      <p:sp>
        <p:nvSpPr>
          <p:cNvPr id="36897" name="Rectangle 112"/>
          <p:cNvSpPr>
            <a:spLocks noChangeArrowheads="1"/>
          </p:cNvSpPr>
          <p:nvPr/>
        </p:nvSpPr>
        <p:spPr bwMode="auto">
          <a:xfrm>
            <a:off x="5872163" y="1889125"/>
            <a:ext cx="35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a:t>(4)</a:t>
            </a:r>
          </a:p>
        </p:txBody>
      </p:sp>
      <p:sp>
        <p:nvSpPr>
          <p:cNvPr id="36898" name="Rectangle 113"/>
          <p:cNvSpPr>
            <a:spLocks noChangeArrowheads="1"/>
          </p:cNvSpPr>
          <p:nvPr/>
        </p:nvSpPr>
        <p:spPr bwMode="auto">
          <a:xfrm>
            <a:off x="6534150" y="1909763"/>
            <a:ext cx="152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i="1"/>
              <a:t>x</a:t>
            </a:r>
            <a:endParaRPr lang="en-US" altLang="zh-CN" sz="2400"/>
          </a:p>
        </p:txBody>
      </p:sp>
      <p:sp>
        <p:nvSpPr>
          <p:cNvPr id="36899" name="Rectangle 114"/>
          <p:cNvSpPr>
            <a:spLocks noChangeArrowheads="1"/>
          </p:cNvSpPr>
          <p:nvPr/>
        </p:nvSpPr>
        <p:spPr bwMode="auto">
          <a:xfrm>
            <a:off x="6657975" y="1889125"/>
            <a:ext cx="35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a:t>(5)</a:t>
            </a:r>
          </a:p>
        </p:txBody>
      </p:sp>
      <p:sp>
        <p:nvSpPr>
          <p:cNvPr id="36900" name="Rectangle 115"/>
          <p:cNvSpPr>
            <a:spLocks noChangeArrowheads="1"/>
          </p:cNvSpPr>
          <p:nvPr/>
        </p:nvSpPr>
        <p:spPr bwMode="auto">
          <a:xfrm>
            <a:off x="7319963" y="1909763"/>
            <a:ext cx="152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i="1"/>
              <a:t>x</a:t>
            </a:r>
            <a:endParaRPr lang="en-US" altLang="zh-CN" sz="2400"/>
          </a:p>
        </p:txBody>
      </p:sp>
      <p:sp>
        <p:nvSpPr>
          <p:cNvPr id="36901" name="Rectangle 116"/>
          <p:cNvSpPr>
            <a:spLocks noChangeArrowheads="1"/>
          </p:cNvSpPr>
          <p:nvPr/>
        </p:nvSpPr>
        <p:spPr bwMode="auto">
          <a:xfrm>
            <a:off x="7443788" y="1889125"/>
            <a:ext cx="35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a:t>(6)</a:t>
            </a:r>
          </a:p>
        </p:txBody>
      </p:sp>
      <p:sp>
        <p:nvSpPr>
          <p:cNvPr id="36902" name="Rectangle 117"/>
          <p:cNvSpPr>
            <a:spLocks noChangeArrowheads="1"/>
          </p:cNvSpPr>
          <p:nvPr/>
        </p:nvSpPr>
        <p:spPr bwMode="auto">
          <a:xfrm>
            <a:off x="8104188" y="1909763"/>
            <a:ext cx="152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i="1"/>
              <a:t>x</a:t>
            </a:r>
            <a:endParaRPr lang="en-US" altLang="zh-CN" sz="2400"/>
          </a:p>
        </p:txBody>
      </p:sp>
      <p:sp>
        <p:nvSpPr>
          <p:cNvPr id="36903" name="Rectangle 118"/>
          <p:cNvSpPr>
            <a:spLocks noChangeArrowheads="1"/>
          </p:cNvSpPr>
          <p:nvPr/>
        </p:nvSpPr>
        <p:spPr bwMode="auto">
          <a:xfrm>
            <a:off x="8228013" y="1889125"/>
            <a:ext cx="35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a:t>(7)</a:t>
            </a:r>
          </a:p>
        </p:txBody>
      </p:sp>
      <p:sp>
        <p:nvSpPr>
          <p:cNvPr id="36904" name="Rectangle 119"/>
          <p:cNvSpPr>
            <a:spLocks noChangeArrowheads="1"/>
          </p:cNvSpPr>
          <p:nvPr/>
        </p:nvSpPr>
        <p:spPr bwMode="auto">
          <a:xfrm>
            <a:off x="2628900" y="3878263"/>
            <a:ext cx="152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i="1"/>
              <a:t>x</a:t>
            </a:r>
            <a:endParaRPr lang="en-US" altLang="zh-CN" sz="2400"/>
          </a:p>
        </p:txBody>
      </p:sp>
      <p:sp>
        <p:nvSpPr>
          <p:cNvPr id="36905" name="Rectangle 120"/>
          <p:cNvSpPr>
            <a:spLocks noChangeArrowheads="1"/>
          </p:cNvSpPr>
          <p:nvPr/>
        </p:nvSpPr>
        <p:spPr bwMode="auto">
          <a:xfrm>
            <a:off x="2752725" y="3857625"/>
            <a:ext cx="35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a:t>(0)</a:t>
            </a:r>
          </a:p>
        </p:txBody>
      </p:sp>
      <p:sp>
        <p:nvSpPr>
          <p:cNvPr id="36906" name="Rectangle 121"/>
          <p:cNvSpPr>
            <a:spLocks noChangeArrowheads="1"/>
          </p:cNvSpPr>
          <p:nvPr/>
        </p:nvSpPr>
        <p:spPr bwMode="auto">
          <a:xfrm>
            <a:off x="3413125" y="3878263"/>
            <a:ext cx="152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i="1"/>
              <a:t>x</a:t>
            </a:r>
            <a:endParaRPr lang="en-US" altLang="zh-CN" sz="2400"/>
          </a:p>
        </p:txBody>
      </p:sp>
      <p:sp>
        <p:nvSpPr>
          <p:cNvPr id="36907" name="Rectangle 122"/>
          <p:cNvSpPr>
            <a:spLocks noChangeArrowheads="1"/>
          </p:cNvSpPr>
          <p:nvPr/>
        </p:nvSpPr>
        <p:spPr bwMode="auto">
          <a:xfrm>
            <a:off x="3536950" y="3857625"/>
            <a:ext cx="35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a:t>(4)</a:t>
            </a:r>
          </a:p>
        </p:txBody>
      </p:sp>
      <p:sp>
        <p:nvSpPr>
          <p:cNvPr id="36908" name="Rectangle 123"/>
          <p:cNvSpPr>
            <a:spLocks noChangeArrowheads="1"/>
          </p:cNvSpPr>
          <p:nvPr/>
        </p:nvSpPr>
        <p:spPr bwMode="auto">
          <a:xfrm>
            <a:off x="4198938" y="3878263"/>
            <a:ext cx="152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i="1"/>
              <a:t>x</a:t>
            </a:r>
            <a:endParaRPr lang="en-US" altLang="zh-CN" sz="2400"/>
          </a:p>
        </p:txBody>
      </p:sp>
      <p:sp>
        <p:nvSpPr>
          <p:cNvPr id="36909" name="Rectangle 124"/>
          <p:cNvSpPr>
            <a:spLocks noChangeArrowheads="1"/>
          </p:cNvSpPr>
          <p:nvPr/>
        </p:nvSpPr>
        <p:spPr bwMode="auto">
          <a:xfrm>
            <a:off x="4322763" y="3857625"/>
            <a:ext cx="35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a:t>(2)</a:t>
            </a:r>
          </a:p>
        </p:txBody>
      </p:sp>
      <p:sp>
        <p:nvSpPr>
          <p:cNvPr id="36910" name="Rectangle 125"/>
          <p:cNvSpPr>
            <a:spLocks noChangeArrowheads="1"/>
          </p:cNvSpPr>
          <p:nvPr/>
        </p:nvSpPr>
        <p:spPr bwMode="auto">
          <a:xfrm>
            <a:off x="4964113" y="3878263"/>
            <a:ext cx="152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i="1"/>
              <a:t>x</a:t>
            </a:r>
            <a:endParaRPr lang="en-US" altLang="zh-CN" sz="2400"/>
          </a:p>
        </p:txBody>
      </p:sp>
      <p:sp>
        <p:nvSpPr>
          <p:cNvPr id="36911" name="Rectangle 126"/>
          <p:cNvSpPr>
            <a:spLocks noChangeArrowheads="1"/>
          </p:cNvSpPr>
          <p:nvPr/>
        </p:nvSpPr>
        <p:spPr bwMode="auto">
          <a:xfrm>
            <a:off x="5087938" y="3857625"/>
            <a:ext cx="35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a:t>(6)</a:t>
            </a:r>
          </a:p>
        </p:txBody>
      </p:sp>
      <p:sp>
        <p:nvSpPr>
          <p:cNvPr id="36912" name="Rectangle 127"/>
          <p:cNvSpPr>
            <a:spLocks noChangeArrowheads="1"/>
          </p:cNvSpPr>
          <p:nvPr/>
        </p:nvSpPr>
        <p:spPr bwMode="auto">
          <a:xfrm>
            <a:off x="5748338" y="3878263"/>
            <a:ext cx="152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i="1"/>
              <a:t>x</a:t>
            </a:r>
            <a:endParaRPr lang="en-US" altLang="zh-CN" sz="2400"/>
          </a:p>
        </p:txBody>
      </p:sp>
      <p:sp>
        <p:nvSpPr>
          <p:cNvPr id="36913" name="Rectangle 128"/>
          <p:cNvSpPr>
            <a:spLocks noChangeArrowheads="1"/>
          </p:cNvSpPr>
          <p:nvPr/>
        </p:nvSpPr>
        <p:spPr bwMode="auto">
          <a:xfrm>
            <a:off x="5872163" y="3857625"/>
            <a:ext cx="35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a:t>(1)</a:t>
            </a:r>
          </a:p>
        </p:txBody>
      </p:sp>
      <p:sp>
        <p:nvSpPr>
          <p:cNvPr id="36914" name="Rectangle 129"/>
          <p:cNvSpPr>
            <a:spLocks noChangeArrowheads="1"/>
          </p:cNvSpPr>
          <p:nvPr/>
        </p:nvSpPr>
        <p:spPr bwMode="auto">
          <a:xfrm>
            <a:off x="6534150" y="3878263"/>
            <a:ext cx="152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i="1"/>
              <a:t>x</a:t>
            </a:r>
            <a:endParaRPr lang="en-US" altLang="zh-CN" sz="2400"/>
          </a:p>
        </p:txBody>
      </p:sp>
      <p:sp>
        <p:nvSpPr>
          <p:cNvPr id="36915" name="Rectangle 130"/>
          <p:cNvSpPr>
            <a:spLocks noChangeArrowheads="1"/>
          </p:cNvSpPr>
          <p:nvPr/>
        </p:nvSpPr>
        <p:spPr bwMode="auto">
          <a:xfrm>
            <a:off x="6657975" y="3857625"/>
            <a:ext cx="35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a:t>(5)</a:t>
            </a:r>
          </a:p>
        </p:txBody>
      </p:sp>
      <p:sp>
        <p:nvSpPr>
          <p:cNvPr id="36916" name="Rectangle 131"/>
          <p:cNvSpPr>
            <a:spLocks noChangeArrowheads="1"/>
          </p:cNvSpPr>
          <p:nvPr/>
        </p:nvSpPr>
        <p:spPr bwMode="auto">
          <a:xfrm>
            <a:off x="7319963" y="3878263"/>
            <a:ext cx="152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i="1"/>
              <a:t>x</a:t>
            </a:r>
            <a:endParaRPr lang="en-US" altLang="zh-CN" sz="2400"/>
          </a:p>
        </p:txBody>
      </p:sp>
      <p:sp>
        <p:nvSpPr>
          <p:cNvPr id="36917" name="Rectangle 132"/>
          <p:cNvSpPr>
            <a:spLocks noChangeArrowheads="1"/>
          </p:cNvSpPr>
          <p:nvPr/>
        </p:nvSpPr>
        <p:spPr bwMode="auto">
          <a:xfrm>
            <a:off x="7443788" y="3857625"/>
            <a:ext cx="35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a:t>(3)</a:t>
            </a:r>
          </a:p>
        </p:txBody>
      </p:sp>
      <p:sp>
        <p:nvSpPr>
          <p:cNvPr id="36918" name="Rectangle 133"/>
          <p:cNvSpPr>
            <a:spLocks noChangeArrowheads="1"/>
          </p:cNvSpPr>
          <p:nvPr/>
        </p:nvSpPr>
        <p:spPr bwMode="auto">
          <a:xfrm>
            <a:off x="8104188" y="3878263"/>
            <a:ext cx="152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i="1"/>
              <a:t>x</a:t>
            </a:r>
            <a:endParaRPr lang="en-US" altLang="zh-CN" sz="2400"/>
          </a:p>
        </p:txBody>
      </p:sp>
      <p:sp>
        <p:nvSpPr>
          <p:cNvPr id="36919" name="Rectangle 134"/>
          <p:cNvSpPr>
            <a:spLocks noChangeArrowheads="1"/>
          </p:cNvSpPr>
          <p:nvPr/>
        </p:nvSpPr>
        <p:spPr bwMode="auto">
          <a:xfrm>
            <a:off x="8228013" y="3857625"/>
            <a:ext cx="35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a:t>(7)</a:t>
            </a:r>
          </a:p>
        </p:txBody>
      </p:sp>
      <p:sp>
        <p:nvSpPr>
          <p:cNvPr id="36920" name="Line 135"/>
          <p:cNvSpPr>
            <a:spLocks noChangeShapeType="1"/>
          </p:cNvSpPr>
          <p:nvPr/>
        </p:nvSpPr>
        <p:spPr bwMode="auto">
          <a:xfrm>
            <a:off x="2835275" y="2262188"/>
            <a:ext cx="1588" cy="1368425"/>
          </a:xfrm>
          <a:prstGeom prst="line">
            <a:avLst/>
          </a:prstGeom>
          <a:noFill/>
          <a:ln w="20701">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921" name="Freeform 136"/>
          <p:cNvSpPr>
            <a:spLocks/>
          </p:cNvSpPr>
          <p:nvPr/>
        </p:nvSpPr>
        <p:spPr bwMode="auto">
          <a:xfrm>
            <a:off x="2794000" y="3567113"/>
            <a:ext cx="82550" cy="249237"/>
          </a:xfrm>
          <a:custGeom>
            <a:avLst/>
            <a:gdLst>
              <a:gd name="T0" fmla="*/ 2147483646 w 52"/>
              <a:gd name="T1" fmla="*/ 0 h 157"/>
              <a:gd name="T2" fmla="*/ 2147483646 w 52"/>
              <a:gd name="T3" fmla="*/ 2147483646 h 157"/>
              <a:gd name="T4" fmla="*/ 0 w 52"/>
              <a:gd name="T5" fmla="*/ 0 h 157"/>
              <a:gd name="T6" fmla="*/ 2147483646 w 52"/>
              <a:gd name="T7" fmla="*/ 2147483646 h 157"/>
              <a:gd name="T8" fmla="*/ 2147483646 w 52"/>
              <a:gd name="T9" fmla="*/ 0 h 1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157">
                <a:moveTo>
                  <a:pt x="52" y="0"/>
                </a:moveTo>
                <a:lnTo>
                  <a:pt x="26" y="26"/>
                </a:lnTo>
                <a:lnTo>
                  <a:pt x="0" y="0"/>
                </a:lnTo>
                <a:lnTo>
                  <a:pt x="26" y="157"/>
                </a:lnTo>
                <a:lnTo>
                  <a:pt x="52" y="0"/>
                </a:lnTo>
                <a:close/>
              </a:path>
            </a:pathLst>
          </a:custGeom>
          <a:solidFill>
            <a:schemeClr val="tx1"/>
          </a:solidFill>
          <a:ln w="20701">
            <a:solidFill>
              <a:schemeClr val="tx1"/>
            </a:solidFill>
            <a:prstDash val="solid"/>
            <a:round/>
            <a:headEnd/>
            <a:tailEnd/>
          </a:ln>
        </p:spPr>
        <p:txBody>
          <a:bodyPr/>
          <a:lstStyle/>
          <a:p>
            <a:endParaRPr lang="zh-CN" altLang="en-US"/>
          </a:p>
        </p:txBody>
      </p:sp>
      <p:sp>
        <p:nvSpPr>
          <p:cNvPr id="36922" name="Line 137"/>
          <p:cNvSpPr>
            <a:spLocks noChangeShapeType="1"/>
          </p:cNvSpPr>
          <p:nvPr/>
        </p:nvSpPr>
        <p:spPr bwMode="auto">
          <a:xfrm>
            <a:off x="4405313" y="2262188"/>
            <a:ext cx="1587" cy="1368425"/>
          </a:xfrm>
          <a:prstGeom prst="line">
            <a:avLst/>
          </a:prstGeom>
          <a:noFill/>
          <a:ln w="20701">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923" name="Freeform 138"/>
          <p:cNvSpPr>
            <a:spLocks/>
          </p:cNvSpPr>
          <p:nvPr/>
        </p:nvSpPr>
        <p:spPr bwMode="auto">
          <a:xfrm>
            <a:off x="4343400" y="3567113"/>
            <a:ext cx="103188" cy="249237"/>
          </a:xfrm>
          <a:custGeom>
            <a:avLst/>
            <a:gdLst>
              <a:gd name="T0" fmla="*/ 2147483646 w 65"/>
              <a:gd name="T1" fmla="*/ 0 h 157"/>
              <a:gd name="T2" fmla="*/ 2147483646 w 65"/>
              <a:gd name="T3" fmla="*/ 2147483646 h 157"/>
              <a:gd name="T4" fmla="*/ 0 w 65"/>
              <a:gd name="T5" fmla="*/ 0 h 157"/>
              <a:gd name="T6" fmla="*/ 2147483646 w 65"/>
              <a:gd name="T7" fmla="*/ 2147483646 h 157"/>
              <a:gd name="T8" fmla="*/ 2147483646 w 65"/>
              <a:gd name="T9" fmla="*/ 0 h 1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 h="157">
                <a:moveTo>
                  <a:pt x="65" y="0"/>
                </a:moveTo>
                <a:lnTo>
                  <a:pt x="39" y="26"/>
                </a:lnTo>
                <a:lnTo>
                  <a:pt x="0" y="0"/>
                </a:lnTo>
                <a:lnTo>
                  <a:pt x="39" y="157"/>
                </a:lnTo>
                <a:lnTo>
                  <a:pt x="65" y="0"/>
                </a:lnTo>
                <a:close/>
              </a:path>
            </a:pathLst>
          </a:custGeom>
          <a:solidFill>
            <a:schemeClr val="tx1"/>
          </a:solidFill>
          <a:ln w="20701">
            <a:solidFill>
              <a:schemeClr val="tx1"/>
            </a:solidFill>
            <a:prstDash val="solid"/>
            <a:round/>
            <a:headEnd/>
            <a:tailEnd/>
          </a:ln>
        </p:spPr>
        <p:txBody>
          <a:bodyPr/>
          <a:lstStyle/>
          <a:p>
            <a:endParaRPr lang="zh-CN" altLang="en-US"/>
          </a:p>
        </p:txBody>
      </p:sp>
      <p:sp>
        <p:nvSpPr>
          <p:cNvPr id="36924" name="Line 139"/>
          <p:cNvSpPr>
            <a:spLocks noChangeShapeType="1"/>
          </p:cNvSpPr>
          <p:nvPr/>
        </p:nvSpPr>
        <p:spPr bwMode="auto">
          <a:xfrm>
            <a:off x="6740525" y="2262188"/>
            <a:ext cx="1588" cy="1368425"/>
          </a:xfrm>
          <a:prstGeom prst="line">
            <a:avLst/>
          </a:prstGeom>
          <a:noFill/>
          <a:ln w="20701">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925" name="Freeform 140"/>
          <p:cNvSpPr>
            <a:spLocks/>
          </p:cNvSpPr>
          <p:nvPr/>
        </p:nvSpPr>
        <p:spPr bwMode="auto">
          <a:xfrm>
            <a:off x="6699250" y="3567113"/>
            <a:ext cx="82550" cy="249237"/>
          </a:xfrm>
          <a:custGeom>
            <a:avLst/>
            <a:gdLst>
              <a:gd name="T0" fmla="*/ 2147483646 w 52"/>
              <a:gd name="T1" fmla="*/ 0 h 157"/>
              <a:gd name="T2" fmla="*/ 2147483646 w 52"/>
              <a:gd name="T3" fmla="*/ 2147483646 h 157"/>
              <a:gd name="T4" fmla="*/ 0 w 52"/>
              <a:gd name="T5" fmla="*/ 0 h 157"/>
              <a:gd name="T6" fmla="*/ 2147483646 w 52"/>
              <a:gd name="T7" fmla="*/ 2147483646 h 157"/>
              <a:gd name="T8" fmla="*/ 2147483646 w 52"/>
              <a:gd name="T9" fmla="*/ 0 h 1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157">
                <a:moveTo>
                  <a:pt x="52" y="0"/>
                </a:moveTo>
                <a:lnTo>
                  <a:pt x="26" y="26"/>
                </a:lnTo>
                <a:lnTo>
                  <a:pt x="0" y="0"/>
                </a:lnTo>
                <a:lnTo>
                  <a:pt x="26" y="157"/>
                </a:lnTo>
                <a:lnTo>
                  <a:pt x="52" y="0"/>
                </a:lnTo>
                <a:close/>
              </a:path>
            </a:pathLst>
          </a:custGeom>
          <a:solidFill>
            <a:schemeClr val="tx1"/>
          </a:solidFill>
          <a:ln w="20701">
            <a:solidFill>
              <a:schemeClr val="tx1"/>
            </a:solidFill>
            <a:prstDash val="solid"/>
            <a:round/>
            <a:headEnd/>
            <a:tailEnd/>
          </a:ln>
        </p:spPr>
        <p:txBody>
          <a:bodyPr/>
          <a:lstStyle/>
          <a:p>
            <a:endParaRPr lang="zh-CN" altLang="en-US"/>
          </a:p>
        </p:txBody>
      </p:sp>
      <p:sp>
        <p:nvSpPr>
          <p:cNvPr id="36926" name="Line 141"/>
          <p:cNvSpPr>
            <a:spLocks noChangeShapeType="1"/>
          </p:cNvSpPr>
          <p:nvPr/>
        </p:nvSpPr>
        <p:spPr bwMode="auto">
          <a:xfrm>
            <a:off x="8296275" y="2262188"/>
            <a:ext cx="1588" cy="1368425"/>
          </a:xfrm>
          <a:prstGeom prst="line">
            <a:avLst/>
          </a:prstGeom>
          <a:noFill/>
          <a:ln w="20701">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927" name="Freeform 142"/>
          <p:cNvSpPr>
            <a:spLocks/>
          </p:cNvSpPr>
          <p:nvPr/>
        </p:nvSpPr>
        <p:spPr bwMode="auto">
          <a:xfrm>
            <a:off x="8248650" y="3567113"/>
            <a:ext cx="103188" cy="249237"/>
          </a:xfrm>
          <a:custGeom>
            <a:avLst/>
            <a:gdLst>
              <a:gd name="T0" fmla="*/ 2147483646 w 65"/>
              <a:gd name="T1" fmla="*/ 0 h 157"/>
              <a:gd name="T2" fmla="*/ 2147483646 w 65"/>
              <a:gd name="T3" fmla="*/ 2147483646 h 157"/>
              <a:gd name="T4" fmla="*/ 0 w 65"/>
              <a:gd name="T5" fmla="*/ 0 h 157"/>
              <a:gd name="T6" fmla="*/ 2147483646 w 65"/>
              <a:gd name="T7" fmla="*/ 2147483646 h 157"/>
              <a:gd name="T8" fmla="*/ 2147483646 w 65"/>
              <a:gd name="T9" fmla="*/ 0 h 1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 h="157">
                <a:moveTo>
                  <a:pt x="65" y="0"/>
                </a:moveTo>
                <a:lnTo>
                  <a:pt x="39" y="26"/>
                </a:lnTo>
                <a:lnTo>
                  <a:pt x="0" y="0"/>
                </a:lnTo>
                <a:lnTo>
                  <a:pt x="39" y="157"/>
                </a:lnTo>
                <a:lnTo>
                  <a:pt x="65" y="0"/>
                </a:lnTo>
                <a:close/>
              </a:path>
            </a:pathLst>
          </a:custGeom>
          <a:solidFill>
            <a:schemeClr val="tx1"/>
          </a:solidFill>
          <a:ln w="20701">
            <a:solidFill>
              <a:schemeClr val="tx1"/>
            </a:solidFill>
            <a:prstDash val="solid"/>
            <a:round/>
            <a:headEnd/>
            <a:tailEnd/>
          </a:ln>
        </p:spPr>
        <p:txBody>
          <a:bodyPr/>
          <a:lstStyle/>
          <a:p>
            <a:endParaRPr lang="zh-CN" altLang="en-US"/>
          </a:p>
        </p:txBody>
      </p:sp>
      <p:sp>
        <p:nvSpPr>
          <p:cNvPr id="36928" name="Line 143"/>
          <p:cNvSpPr>
            <a:spLocks noChangeShapeType="1"/>
          </p:cNvSpPr>
          <p:nvPr/>
        </p:nvSpPr>
        <p:spPr bwMode="auto">
          <a:xfrm>
            <a:off x="3621088" y="2262188"/>
            <a:ext cx="2333625" cy="1450975"/>
          </a:xfrm>
          <a:prstGeom prst="line">
            <a:avLst/>
          </a:prstGeom>
          <a:noFill/>
          <a:ln w="20701">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929" name="Line 144"/>
          <p:cNvSpPr>
            <a:spLocks noChangeShapeType="1"/>
          </p:cNvSpPr>
          <p:nvPr/>
        </p:nvSpPr>
        <p:spPr bwMode="auto">
          <a:xfrm>
            <a:off x="5170488" y="2262188"/>
            <a:ext cx="2355850" cy="1450975"/>
          </a:xfrm>
          <a:prstGeom prst="line">
            <a:avLst/>
          </a:prstGeom>
          <a:noFill/>
          <a:ln w="20701">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930" name="Line 145"/>
          <p:cNvSpPr>
            <a:spLocks noChangeShapeType="1"/>
          </p:cNvSpPr>
          <p:nvPr/>
        </p:nvSpPr>
        <p:spPr bwMode="auto">
          <a:xfrm flipV="1">
            <a:off x="3621088" y="2262188"/>
            <a:ext cx="2333625" cy="1450975"/>
          </a:xfrm>
          <a:prstGeom prst="line">
            <a:avLst/>
          </a:prstGeom>
          <a:noFill/>
          <a:ln w="20701">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931" name="Line 146"/>
          <p:cNvSpPr>
            <a:spLocks noChangeShapeType="1"/>
          </p:cNvSpPr>
          <p:nvPr/>
        </p:nvSpPr>
        <p:spPr bwMode="auto">
          <a:xfrm flipV="1">
            <a:off x="5170488" y="2262188"/>
            <a:ext cx="2355850" cy="1450975"/>
          </a:xfrm>
          <a:prstGeom prst="line">
            <a:avLst/>
          </a:prstGeom>
          <a:noFill/>
          <a:ln w="20701">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932" name="Freeform 147"/>
          <p:cNvSpPr>
            <a:spLocks/>
          </p:cNvSpPr>
          <p:nvPr/>
        </p:nvSpPr>
        <p:spPr bwMode="auto">
          <a:xfrm>
            <a:off x="3536950" y="3587750"/>
            <a:ext cx="249238" cy="187325"/>
          </a:xfrm>
          <a:custGeom>
            <a:avLst/>
            <a:gdLst>
              <a:gd name="T0" fmla="*/ 2147483646 w 157"/>
              <a:gd name="T1" fmla="*/ 2147483646 h 118"/>
              <a:gd name="T2" fmla="*/ 2147483646 w 157"/>
              <a:gd name="T3" fmla="*/ 2147483646 h 118"/>
              <a:gd name="T4" fmla="*/ 2147483646 w 157"/>
              <a:gd name="T5" fmla="*/ 0 h 118"/>
              <a:gd name="T6" fmla="*/ 0 w 157"/>
              <a:gd name="T7" fmla="*/ 2147483646 h 118"/>
              <a:gd name="T8" fmla="*/ 2147483646 w 157"/>
              <a:gd name="T9" fmla="*/ 2147483646 h 1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7" h="118">
                <a:moveTo>
                  <a:pt x="157" y="53"/>
                </a:moveTo>
                <a:lnTo>
                  <a:pt x="118" y="40"/>
                </a:lnTo>
                <a:lnTo>
                  <a:pt x="118" y="0"/>
                </a:lnTo>
                <a:lnTo>
                  <a:pt x="0" y="118"/>
                </a:lnTo>
                <a:lnTo>
                  <a:pt x="157" y="53"/>
                </a:lnTo>
                <a:close/>
              </a:path>
            </a:pathLst>
          </a:custGeom>
          <a:solidFill>
            <a:schemeClr val="tx1"/>
          </a:solidFill>
          <a:ln w="20701">
            <a:solidFill>
              <a:schemeClr val="tx1"/>
            </a:solidFill>
            <a:prstDash val="solid"/>
            <a:round/>
            <a:headEnd/>
            <a:tailEnd/>
          </a:ln>
        </p:spPr>
        <p:txBody>
          <a:bodyPr/>
          <a:lstStyle/>
          <a:p>
            <a:endParaRPr lang="zh-CN" altLang="en-US"/>
          </a:p>
        </p:txBody>
      </p:sp>
      <p:sp>
        <p:nvSpPr>
          <p:cNvPr id="36933" name="Freeform 148"/>
          <p:cNvSpPr>
            <a:spLocks/>
          </p:cNvSpPr>
          <p:nvPr/>
        </p:nvSpPr>
        <p:spPr bwMode="auto">
          <a:xfrm>
            <a:off x="5046663" y="3630613"/>
            <a:ext cx="247650" cy="165100"/>
          </a:xfrm>
          <a:custGeom>
            <a:avLst/>
            <a:gdLst>
              <a:gd name="T0" fmla="*/ 2147483646 w 156"/>
              <a:gd name="T1" fmla="*/ 2147483646 h 104"/>
              <a:gd name="T2" fmla="*/ 2147483646 w 156"/>
              <a:gd name="T3" fmla="*/ 2147483646 h 104"/>
              <a:gd name="T4" fmla="*/ 2147483646 w 156"/>
              <a:gd name="T5" fmla="*/ 0 h 104"/>
              <a:gd name="T6" fmla="*/ 0 w 156"/>
              <a:gd name="T7" fmla="*/ 2147483646 h 104"/>
              <a:gd name="T8" fmla="*/ 2147483646 w 156"/>
              <a:gd name="T9" fmla="*/ 2147483646 h 1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6" h="104">
                <a:moveTo>
                  <a:pt x="156" y="52"/>
                </a:moveTo>
                <a:lnTo>
                  <a:pt x="117" y="39"/>
                </a:lnTo>
                <a:lnTo>
                  <a:pt x="130" y="0"/>
                </a:lnTo>
                <a:lnTo>
                  <a:pt x="0" y="104"/>
                </a:lnTo>
                <a:lnTo>
                  <a:pt x="156" y="52"/>
                </a:lnTo>
                <a:close/>
              </a:path>
            </a:pathLst>
          </a:custGeom>
          <a:solidFill>
            <a:schemeClr val="tx1"/>
          </a:solidFill>
          <a:ln w="20701">
            <a:solidFill>
              <a:schemeClr val="tx1"/>
            </a:solidFill>
            <a:prstDash val="solid"/>
            <a:round/>
            <a:headEnd/>
            <a:tailEnd/>
          </a:ln>
        </p:spPr>
        <p:txBody>
          <a:bodyPr/>
          <a:lstStyle/>
          <a:p>
            <a:endParaRPr lang="zh-CN" altLang="en-US"/>
          </a:p>
        </p:txBody>
      </p:sp>
      <p:sp>
        <p:nvSpPr>
          <p:cNvPr id="36934" name="Freeform 149"/>
          <p:cNvSpPr>
            <a:spLocks/>
          </p:cNvSpPr>
          <p:nvPr/>
        </p:nvSpPr>
        <p:spPr bwMode="auto">
          <a:xfrm>
            <a:off x="5830888" y="3608388"/>
            <a:ext cx="228600" cy="187325"/>
          </a:xfrm>
          <a:custGeom>
            <a:avLst/>
            <a:gdLst>
              <a:gd name="T0" fmla="*/ 2147483646 w 144"/>
              <a:gd name="T1" fmla="*/ 0 h 118"/>
              <a:gd name="T2" fmla="*/ 2147483646 w 144"/>
              <a:gd name="T3" fmla="*/ 2147483646 h 118"/>
              <a:gd name="T4" fmla="*/ 0 w 144"/>
              <a:gd name="T5" fmla="*/ 2147483646 h 118"/>
              <a:gd name="T6" fmla="*/ 2147483646 w 144"/>
              <a:gd name="T7" fmla="*/ 2147483646 h 118"/>
              <a:gd name="T8" fmla="*/ 2147483646 w 144"/>
              <a:gd name="T9" fmla="*/ 0 h 1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 h="118">
                <a:moveTo>
                  <a:pt x="26" y="0"/>
                </a:moveTo>
                <a:lnTo>
                  <a:pt x="39" y="40"/>
                </a:lnTo>
                <a:lnTo>
                  <a:pt x="0" y="53"/>
                </a:lnTo>
                <a:lnTo>
                  <a:pt x="144" y="118"/>
                </a:lnTo>
                <a:lnTo>
                  <a:pt x="26" y="0"/>
                </a:lnTo>
                <a:close/>
              </a:path>
            </a:pathLst>
          </a:custGeom>
          <a:solidFill>
            <a:schemeClr val="tx1"/>
          </a:solidFill>
          <a:ln w="20701">
            <a:solidFill>
              <a:schemeClr val="tx1"/>
            </a:solidFill>
            <a:prstDash val="solid"/>
            <a:round/>
            <a:headEnd/>
            <a:tailEnd/>
          </a:ln>
        </p:spPr>
        <p:txBody>
          <a:bodyPr/>
          <a:lstStyle/>
          <a:p>
            <a:endParaRPr lang="zh-CN" altLang="en-US"/>
          </a:p>
        </p:txBody>
      </p:sp>
      <p:sp>
        <p:nvSpPr>
          <p:cNvPr id="36935" name="Freeform 150"/>
          <p:cNvSpPr>
            <a:spLocks/>
          </p:cNvSpPr>
          <p:nvPr/>
        </p:nvSpPr>
        <p:spPr bwMode="auto">
          <a:xfrm>
            <a:off x="7361238" y="3608388"/>
            <a:ext cx="227012" cy="187325"/>
          </a:xfrm>
          <a:custGeom>
            <a:avLst/>
            <a:gdLst>
              <a:gd name="T0" fmla="*/ 2147483646 w 143"/>
              <a:gd name="T1" fmla="*/ 0 h 118"/>
              <a:gd name="T2" fmla="*/ 2147483646 w 143"/>
              <a:gd name="T3" fmla="*/ 2147483646 h 118"/>
              <a:gd name="T4" fmla="*/ 0 w 143"/>
              <a:gd name="T5" fmla="*/ 2147483646 h 118"/>
              <a:gd name="T6" fmla="*/ 2147483646 w 143"/>
              <a:gd name="T7" fmla="*/ 2147483646 h 118"/>
              <a:gd name="T8" fmla="*/ 2147483646 w 143"/>
              <a:gd name="T9" fmla="*/ 0 h 1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3" h="118">
                <a:moveTo>
                  <a:pt x="39" y="0"/>
                </a:moveTo>
                <a:lnTo>
                  <a:pt x="39" y="40"/>
                </a:lnTo>
                <a:lnTo>
                  <a:pt x="0" y="40"/>
                </a:lnTo>
                <a:lnTo>
                  <a:pt x="143" y="118"/>
                </a:lnTo>
                <a:lnTo>
                  <a:pt x="39" y="0"/>
                </a:lnTo>
                <a:close/>
              </a:path>
            </a:pathLst>
          </a:custGeom>
          <a:solidFill>
            <a:schemeClr val="tx1"/>
          </a:solidFill>
          <a:ln w="20701">
            <a:solidFill>
              <a:schemeClr val="tx1"/>
            </a:solidFill>
            <a:prstDash val="solid"/>
            <a:round/>
            <a:headEnd/>
            <a:tailEnd/>
          </a:ln>
        </p:spPr>
        <p:txBody>
          <a:bodyPr/>
          <a:lstStyle/>
          <a:p>
            <a:endParaRPr lang="zh-CN" altLang="en-US"/>
          </a:p>
        </p:txBody>
      </p:sp>
      <p:sp>
        <p:nvSpPr>
          <p:cNvPr id="36936" name="Text Box 151"/>
          <p:cNvSpPr txBox="1">
            <a:spLocks noChangeArrowheads="1"/>
          </p:cNvSpPr>
          <p:nvPr/>
        </p:nvSpPr>
        <p:spPr bwMode="auto">
          <a:xfrm>
            <a:off x="2627313" y="404813"/>
            <a:ext cx="21605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a:solidFill>
                  <a:srgbClr val="FFFF00"/>
                </a:solidFill>
                <a:latin typeface="楷体" panose="02010609060101010101" pitchFamily="49" charset="-122"/>
                <a:ea typeface="楷体" panose="02010609060101010101" pitchFamily="49" charset="-122"/>
              </a:rPr>
              <a:t>自然顺序</a:t>
            </a:r>
          </a:p>
        </p:txBody>
      </p:sp>
      <p:sp>
        <p:nvSpPr>
          <p:cNvPr id="36937" name="Text Box 152"/>
          <p:cNvSpPr txBox="1">
            <a:spLocks noChangeArrowheads="1"/>
          </p:cNvSpPr>
          <p:nvPr/>
        </p:nvSpPr>
        <p:spPr bwMode="auto">
          <a:xfrm>
            <a:off x="5219700" y="419100"/>
            <a:ext cx="32400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a:solidFill>
                  <a:srgbClr val="FFFF00"/>
                </a:solidFill>
                <a:latin typeface="楷体" panose="02010609060101010101" pitchFamily="49" charset="-122"/>
                <a:ea typeface="楷体" panose="02010609060101010101" pitchFamily="49" charset="-122"/>
              </a:rPr>
              <a:t>倒位序时，变址</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Text Box 4"/>
          <p:cNvSpPr txBox="1">
            <a:spLocks noChangeArrowheads="1"/>
          </p:cNvSpPr>
          <p:nvPr/>
        </p:nvSpPr>
        <p:spPr bwMode="auto">
          <a:xfrm>
            <a:off x="179388" y="101600"/>
            <a:ext cx="49688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latin typeface="楷体" panose="02010609060101010101" pitchFamily="49" charset="-122"/>
                <a:ea typeface="楷体" panose="02010609060101010101" pitchFamily="49" charset="-122"/>
              </a:rPr>
              <a:t>4</a:t>
            </a:r>
            <a:r>
              <a:rPr lang="zh-CN" altLang="en-US" sz="2800">
                <a:latin typeface="楷体" panose="02010609060101010101" pitchFamily="49" charset="-122"/>
                <a:ea typeface="楷体" panose="02010609060101010101" pitchFamily="49" charset="-122"/>
              </a:rPr>
              <a:t>、蝶形运算两节点的“距离”</a:t>
            </a:r>
          </a:p>
        </p:txBody>
      </p:sp>
      <p:sp>
        <p:nvSpPr>
          <p:cNvPr id="40966" name="Text Box 6"/>
          <p:cNvSpPr txBox="1">
            <a:spLocks noChangeArrowheads="1"/>
          </p:cNvSpPr>
          <p:nvPr/>
        </p:nvSpPr>
        <p:spPr bwMode="auto">
          <a:xfrm>
            <a:off x="242888" y="5229225"/>
            <a:ext cx="8686800"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15000"/>
              </a:lnSpc>
              <a:spcBef>
                <a:spcPct val="50000"/>
              </a:spcBef>
              <a:buFontTx/>
              <a:buNone/>
            </a:pPr>
            <a:r>
              <a:rPr lang="zh-CN" altLang="en-US" sz="2800" dirty="0">
                <a:latin typeface="楷体" panose="02010609060101010101" pitchFamily="49" charset="-122"/>
                <a:ea typeface="楷体" panose="02010609060101010101" pitchFamily="49" charset="-122"/>
              </a:rPr>
              <a:t>当输入为倒位序，输出为正常顺序时，第</a:t>
            </a:r>
            <a:r>
              <a:rPr lang="en-US" altLang="zh-CN" sz="2800" i="1" dirty="0">
                <a:ea typeface="楷体_GB2312" pitchFamily="49" charset="-122"/>
              </a:rPr>
              <a:t>m</a:t>
            </a:r>
            <a:r>
              <a:rPr lang="zh-CN" altLang="en-US" sz="2800" dirty="0">
                <a:latin typeface="楷体" panose="02010609060101010101" pitchFamily="49" charset="-122"/>
                <a:ea typeface="楷体" panose="02010609060101010101" pitchFamily="49" charset="-122"/>
              </a:rPr>
              <a:t>级蝶形，每个蝶形的两节点“距离”为</a:t>
            </a:r>
            <a:r>
              <a:rPr lang="en-US" altLang="zh-CN" sz="2800" dirty="0">
                <a:ea typeface="楷体_GB2312" pitchFamily="49" charset="-122"/>
              </a:rPr>
              <a:t>2</a:t>
            </a:r>
            <a:r>
              <a:rPr lang="en-US" altLang="zh-CN" sz="2800" i="1" baseline="30000" dirty="0">
                <a:ea typeface="楷体_GB2312" pitchFamily="49" charset="-122"/>
              </a:rPr>
              <a:t>m</a:t>
            </a:r>
            <a:r>
              <a:rPr lang="en-US" altLang="zh-CN" sz="2800" baseline="30000" dirty="0">
                <a:ea typeface="楷体_GB2312" pitchFamily="49" charset="-122"/>
              </a:rPr>
              <a:t>-1</a:t>
            </a:r>
            <a:endParaRPr lang="en-US" altLang="zh-CN" sz="2800" dirty="0">
              <a:ea typeface="楷体_GB2312" pitchFamily="49" charset="-122"/>
            </a:endParaRPr>
          </a:p>
        </p:txBody>
      </p:sp>
      <p:grpSp>
        <p:nvGrpSpPr>
          <p:cNvPr id="41072" name="Group 112"/>
          <p:cNvGrpSpPr>
            <a:grpSpLocks/>
          </p:cNvGrpSpPr>
          <p:nvPr/>
        </p:nvGrpSpPr>
        <p:grpSpPr bwMode="auto">
          <a:xfrm>
            <a:off x="220663" y="633413"/>
            <a:ext cx="8815387" cy="4624387"/>
            <a:chOff x="63" y="426"/>
            <a:chExt cx="5553" cy="2913"/>
          </a:xfrm>
        </p:grpSpPr>
        <p:grpSp>
          <p:nvGrpSpPr>
            <p:cNvPr id="37893" name="Group 351"/>
            <p:cNvGrpSpPr>
              <a:grpSpLocks/>
            </p:cNvGrpSpPr>
            <p:nvPr/>
          </p:nvGrpSpPr>
          <p:grpSpPr bwMode="auto">
            <a:xfrm>
              <a:off x="566" y="617"/>
              <a:ext cx="4673" cy="2541"/>
              <a:chOff x="566" y="1343"/>
              <a:chExt cx="4536" cy="2541"/>
            </a:xfrm>
          </p:grpSpPr>
          <p:sp>
            <p:nvSpPr>
              <p:cNvPr id="37990" name="Line 140"/>
              <p:cNvSpPr>
                <a:spLocks noChangeShapeType="1"/>
              </p:cNvSpPr>
              <p:nvPr/>
            </p:nvSpPr>
            <p:spPr bwMode="auto">
              <a:xfrm flipH="1">
                <a:off x="566" y="1343"/>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37991" name="Line 141"/>
              <p:cNvSpPr>
                <a:spLocks noChangeShapeType="1"/>
              </p:cNvSpPr>
              <p:nvPr/>
            </p:nvSpPr>
            <p:spPr bwMode="auto">
              <a:xfrm flipH="1">
                <a:off x="566" y="1706"/>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37992" name="Line 142"/>
              <p:cNvSpPr>
                <a:spLocks noChangeShapeType="1"/>
              </p:cNvSpPr>
              <p:nvPr/>
            </p:nvSpPr>
            <p:spPr bwMode="auto">
              <a:xfrm flipH="1">
                <a:off x="566" y="2069"/>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37993" name="Line 143"/>
              <p:cNvSpPr>
                <a:spLocks noChangeShapeType="1"/>
              </p:cNvSpPr>
              <p:nvPr/>
            </p:nvSpPr>
            <p:spPr bwMode="auto">
              <a:xfrm flipH="1">
                <a:off x="566" y="2431"/>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37994" name="Line 144"/>
              <p:cNvSpPr>
                <a:spLocks noChangeShapeType="1"/>
              </p:cNvSpPr>
              <p:nvPr/>
            </p:nvSpPr>
            <p:spPr bwMode="auto">
              <a:xfrm flipH="1">
                <a:off x="566" y="2795"/>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37995" name="Line 145"/>
              <p:cNvSpPr>
                <a:spLocks noChangeShapeType="1"/>
              </p:cNvSpPr>
              <p:nvPr/>
            </p:nvSpPr>
            <p:spPr bwMode="auto">
              <a:xfrm flipH="1">
                <a:off x="566" y="3158"/>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37996" name="Line 146"/>
              <p:cNvSpPr>
                <a:spLocks noChangeShapeType="1"/>
              </p:cNvSpPr>
              <p:nvPr/>
            </p:nvSpPr>
            <p:spPr bwMode="auto">
              <a:xfrm flipH="1">
                <a:off x="566" y="3521"/>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37997" name="Line 147"/>
              <p:cNvSpPr>
                <a:spLocks noChangeShapeType="1"/>
              </p:cNvSpPr>
              <p:nvPr/>
            </p:nvSpPr>
            <p:spPr bwMode="auto">
              <a:xfrm flipH="1">
                <a:off x="566" y="3884"/>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37894" name="Group 246"/>
            <p:cNvGrpSpPr>
              <a:grpSpLocks/>
            </p:cNvGrpSpPr>
            <p:nvPr/>
          </p:nvGrpSpPr>
          <p:grpSpPr bwMode="auto">
            <a:xfrm>
              <a:off x="5202" y="503"/>
              <a:ext cx="414" cy="2767"/>
              <a:chOff x="5220" y="1110"/>
              <a:chExt cx="414" cy="2767"/>
            </a:xfrm>
          </p:grpSpPr>
          <p:graphicFrame>
            <p:nvGraphicFramePr>
              <p:cNvPr id="37982" name="Object 76"/>
              <p:cNvGraphicFramePr>
                <a:graphicFrameLocks noChangeAspect="1"/>
              </p:cNvGraphicFramePr>
              <p:nvPr/>
            </p:nvGraphicFramePr>
            <p:xfrm>
              <a:off x="5221" y="1110"/>
              <a:ext cx="411" cy="226"/>
            </p:xfrm>
            <a:graphic>
              <a:graphicData uri="http://schemas.openxmlformats.org/presentationml/2006/ole">
                <mc:AlternateContent xmlns:mc="http://schemas.openxmlformats.org/markup-compatibility/2006">
                  <mc:Choice xmlns:v="urn:schemas-microsoft-com:vml" Requires="v">
                    <p:oleObj spid="_x0000_s38646" name="公式" r:id="rId3" imgW="323635" imgH="152400" progId="Equation.3">
                      <p:embed/>
                    </p:oleObj>
                  </mc:Choice>
                  <mc:Fallback>
                    <p:oleObj name="公式" r:id="rId3" imgW="323635" imgH="152400" progId="Equation.3">
                      <p:embed/>
                      <p:pic>
                        <p:nvPicPr>
                          <p:cNvPr id="0" name="Object 7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1" y="1110"/>
                            <a:ext cx="411"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83" name="Object 81"/>
              <p:cNvGraphicFramePr>
                <a:graphicFrameLocks noChangeAspect="1"/>
              </p:cNvGraphicFramePr>
              <p:nvPr/>
            </p:nvGraphicFramePr>
            <p:xfrm>
              <a:off x="5227" y="1473"/>
              <a:ext cx="398" cy="226"/>
            </p:xfrm>
            <a:graphic>
              <a:graphicData uri="http://schemas.openxmlformats.org/presentationml/2006/ole">
                <mc:AlternateContent xmlns:mc="http://schemas.openxmlformats.org/markup-compatibility/2006">
                  <mc:Choice xmlns:v="urn:schemas-microsoft-com:vml" Requires="v">
                    <p:oleObj spid="_x0000_s38647" name="公式" r:id="rId5" imgW="304846" imgH="152400" progId="Equation.3">
                      <p:embed/>
                    </p:oleObj>
                  </mc:Choice>
                  <mc:Fallback>
                    <p:oleObj name="公式" r:id="rId5" imgW="304846" imgH="152400" progId="Equation.3">
                      <p:embed/>
                      <p:pic>
                        <p:nvPicPr>
                          <p:cNvPr id="0" name="Object 8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7" y="1473"/>
                            <a:ext cx="398"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84" name="Object 86"/>
              <p:cNvGraphicFramePr>
                <a:graphicFrameLocks noChangeAspect="1"/>
              </p:cNvGraphicFramePr>
              <p:nvPr/>
            </p:nvGraphicFramePr>
            <p:xfrm>
              <a:off x="5222" y="1836"/>
              <a:ext cx="412" cy="226"/>
            </p:xfrm>
            <a:graphic>
              <a:graphicData uri="http://schemas.openxmlformats.org/presentationml/2006/ole">
                <mc:AlternateContent xmlns:mc="http://schemas.openxmlformats.org/markup-compatibility/2006">
                  <mc:Choice xmlns:v="urn:schemas-microsoft-com:vml" Requires="v">
                    <p:oleObj spid="_x0000_s38648" name="公式" r:id="rId7" imgW="323635" imgH="152400" progId="Equation.3">
                      <p:embed/>
                    </p:oleObj>
                  </mc:Choice>
                  <mc:Fallback>
                    <p:oleObj name="公式" r:id="rId7" imgW="323635" imgH="152400" progId="Equation.3">
                      <p:embed/>
                      <p:pic>
                        <p:nvPicPr>
                          <p:cNvPr id="0" name="Object 8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2" y="1836"/>
                            <a:ext cx="412"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85" name="Object 91"/>
              <p:cNvGraphicFramePr>
                <a:graphicFrameLocks noChangeAspect="1"/>
              </p:cNvGraphicFramePr>
              <p:nvPr/>
            </p:nvGraphicFramePr>
            <p:xfrm>
              <a:off x="5221" y="2199"/>
              <a:ext cx="411" cy="226"/>
            </p:xfrm>
            <a:graphic>
              <a:graphicData uri="http://schemas.openxmlformats.org/presentationml/2006/ole">
                <mc:AlternateContent xmlns:mc="http://schemas.openxmlformats.org/markup-compatibility/2006">
                  <mc:Choice xmlns:v="urn:schemas-microsoft-com:vml" Requires="v">
                    <p:oleObj spid="_x0000_s38649" name="公式" r:id="rId9" imgW="323635" imgH="152400" progId="Equation.3">
                      <p:embed/>
                    </p:oleObj>
                  </mc:Choice>
                  <mc:Fallback>
                    <p:oleObj name="公式" r:id="rId9" imgW="323635" imgH="152400" progId="Equation.3">
                      <p:embed/>
                      <p:pic>
                        <p:nvPicPr>
                          <p:cNvPr id="0" name="Object 9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21" y="2199"/>
                            <a:ext cx="411"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86" name="Object 96"/>
              <p:cNvGraphicFramePr>
                <a:graphicFrameLocks noChangeAspect="1"/>
              </p:cNvGraphicFramePr>
              <p:nvPr/>
            </p:nvGraphicFramePr>
            <p:xfrm>
              <a:off x="5221" y="2562"/>
              <a:ext cx="411" cy="226"/>
            </p:xfrm>
            <a:graphic>
              <a:graphicData uri="http://schemas.openxmlformats.org/presentationml/2006/ole">
                <mc:AlternateContent xmlns:mc="http://schemas.openxmlformats.org/markup-compatibility/2006">
                  <mc:Choice xmlns:v="urn:schemas-microsoft-com:vml" Requires="v">
                    <p:oleObj spid="_x0000_s38650" name="公式" r:id="rId11" imgW="323635" imgH="152400" progId="Equation.3">
                      <p:embed/>
                    </p:oleObj>
                  </mc:Choice>
                  <mc:Fallback>
                    <p:oleObj name="公式" r:id="rId11" imgW="323635" imgH="152400" progId="Equation.3">
                      <p:embed/>
                      <p:pic>
                        <p:nvPicPr>
                          <p:cNvPr id="0" name="Object 9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21" y="2562"/>
                            <a:ext cx="411"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87" name="Object 101"/>
              <p:cNvGraphicFramePr>
                <a:graphicFrameLocks noChangeAspect="1"/>
              </p:cNvGraphicFramePr>
              <p:nvPr/>
            </p:nvGraphicFramePr>
            <p:xfrm>
              <a:off x="5220" y="2925"/>
              <a:ext cx="412" cy="226"/>
            </p:xfrm>
            <a:graphic>
              <a:graphicData uri="http://schemas.openxmlformats.org/presentationml/2006/ole">
                <mc:AlternateContent xmlns:mc="http://schemas.openxmlformats.org/markup-compatibility/2006">
                  <mc:Choice xmlns:v="urn:schemas-microsoft-com:vml" Requires="v">
                    <p:oleObj spid="_x0000_s38651" name="公式" r:id="rId13" imgW="323635" imgH="152400" progId="Equation.3">
                      <p:embed/>
                    </p:oleObj>
                  </mc:Choice>
                  <mc:Fallback>
                    <p:oleObj name="公式" r:id="rId13" imgW="323635" imgH="152400" progId="Equation.3">
                      <p:embed/>
                      <p:pic>
                        <p:nvPicPr>
                          <p:cNvPr id="0" name="Object 10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20" y="2925"/>
                            <a:ext cx="412"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88" name="Object 106"/>
              <p:cNvGraphicFramePr>
                <a:graphicFrameLocks noChangeAspect="1"/>
              </p:cNvGraphicFramePr>
              <p:nvPr/>
            </p:nvGraphicFramePr>
            <p:xfrm>
              <a:off x="5222" y="3288"/>
              <a:ext cx="412" cy="226"/>
            </p:xfrm>
            <a:graphic>
              <a:graphicData uri="http://schemas.openxmlformats.org/presentationml/2006/ole">
                <mc:AlternateContent xmlns:mc="http://schemas.openxmlformats.org/markup-compatibility/2006">
                  <mc:Choice xmlns:v="urn:schemas-microsoft-com:vml" Requires="v">
                    <p:oleObj spid="_x0000_s38652" name="公式" r:id="rId15" imgW="323635" imgH="152400" progId="Equation.3">
                      <p:embed/>
                    </p:oleObj>
                  </mc:Choice>
                  <mc:Fallback>
                    <p:oleObj name="公式" r:id="rId15" imgW="323635" imgH="152400" progId="Equation.3">
                      <p:embed/>
                      <p:pic>
                        <p:nvPicPr>
                          <p:cNvPr id="0" name="Object 10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22" y="3288"/>
                            <a:ext cx="412"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89" name="Object 111"/>
              <p:cNvGraphicFramePr>
                <a:graphicFrameLocks noChangeAspect="1"/>
              </p:cNvGraphicFramePr>
              <p:nvPr/>
            </p:nvGraphicFramePr>
            <p:xfrm>
              <a:off x="5221" y="3651"/>
              <a:ext cx="411" cy="226"/>
            </p:xfrm>
            <a:graphic>
              <a:graphicData uri="http://schemas.openxmlformats.org/presentationml/2006/ole">
                <mc:AlternateContent xmlns:mc="http://schemas.openxmlformats.org/markup-compatibility/2006">
                  <mc:Choice xmlns:v="urn:schemas-microsoft-com:vml" Requires="v">
                    <p:oleObj spid="_x0000_s38653" name="公式" r:id="rId17" imgW="323635" imgH="152400" progId="Equation.3">
                      <p:embed/>
                    </p:oleObj>
                  </mc:Choice>
                  <mc:Fallback>
                    <p:oleObj name="公式" r:id="rId17" imgW="323635" imgH="152400" progId="Equation.3">
                      <p:embed/>
                      <p:pic>
                        <p:nvPicPr>
                          <p:cNvPr id="0" name="Object 11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221" y="3651"/>
                            <a:ext cx="411"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7895" name="Group 311"/>
            <p:cNvGrpSpPr>
              <a:grpSpLocks/>
            </p:cNvGrpSpPr>
            <p:nvPr/>
          </p:nvGrpSpPr>
          <p:grpSpPr bwMode="auto">
            <a:xfrm>
              <a:off x="3379" y="616"/>
              <a:ext cx="1498" cy="2677"/>
              <a:chOff x="3605" y="1207"/>
              <a:chExt cx="1498" cy="2677"/>
            </a:xfrm>
          </p:grpSpPr>
          <p:grpSp>
            <p:nvGrpSpPr>
              <p:cNvPr id="37964" name="Group 302"/>
              <p:cNvGrpSpPr>
                <a:grpSpLocks/>
              </p:cNvGrpSpPr>
              <p:nvPr/>
            </p:nvGrpSpPr>
            <p:grpSpPr bwMode="auto">
              <a:xfrm>
                <a:off x="3605" y="2341"/>
                <a:ext cx="318" cy="1361"/>
                <a:chOff x="3470" y="2387"/>
                <a:chExt cx="318" cy="1361"/>
              </a:xfrm>
            </p:grpSpPr>
            <p:graphicFrame>
              <p:nvGraphicFramePr>
                <p:cNvPr id="37978" name="Object 52"/>
                <p:cNvGraphicFramePr>
                  <a:graphicFrameLocks noChangeAspect="1"/>
                </p:cNvGraphicFramePr>
                <p:nvPr/>
              </p:nvGraphicFramePr>
              <p:xfrm>
                <a:off x="3470" y="2387"/>
                <a:ext cx="318" cy="285"/>
              </p:xfrm>
              <a:graphic>
                <a:graphicData uri="http://schemas.openxmlformats.org/presentationml/2006/ole">
                  <mc:AlternateContent xmlns:mc="http://schemas.openxmlformats.org/markup-compatibility/2006">
                    <mc:Choice xmlns:v="urn:schemas-microsoft-com:vml" Requires="v">
                      <p:oleObj spid="_x0000_s38654" name="公式" r:id="rId19" imgW="209494" imgH="181004" progId="Equation.3">
                        <p:embed/>
                      </p:oleObj>
                    </mc:Choice>
                    <mc:Fallback>
                      <p:oleObj name="公式" r:id="rId19" imgW="209494" imgH="181004" progId="Equation.3">
                        <p:embed/>
                        <p:pic>
                          <p:nvPicPr>
                            <p:cNvPr id="0" name="Object 5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470" y="2387"/>
                              <a:ext cx="318" cy="28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79" name="Object 53"/>
                <p:cNvGraphicFramePr>
                  <a:graphicFrameLocks noChangeAspect="1"/>
                </p:cNvGraphicFramePr>
                <p:nvPr/>
              </p:nvGraphicFramePr>
              <p:xfrm>
                <a:off x="3470" y="2737"/>
                <a:ext cx="318" cy="285"/>
              </p:xfrm>
              <a:graphic>
                <a:graphicData uri="http://schemas.openxmlformats.org/presentationml/2006/ole">
                  <mc:AlternateContent xmlns:mc="http://schemas.openxmlformats.org/markup-compatibility/2006">
                    <mc:Choice xmlns:v="urn:schemas-microsoft-com:vml" Requires="v">
                      <p:oleObj spid="_x0000_s38655" name="公式" r:id="rId21" imgW="209494" imgH="181004" progId="Equation.3">
                        <p:embed/>
                      </p:oleObj>
                    </mc:Choice>
                    <mc:Fallback>
                      <p:oleObj name="公式" r:id="rId21" imgW="209494" imgH="181004" progId="Equation.3">
                        <p:embed/>
                        <p:pic>
                          <p:nvPicPr>
                            <p:cNvPr id="0" name="Object 5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470" y="2737"/>
                              <a:ext cx="318" cy="28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80" name="Object 54"/>
                <p:cNvGraphicFramePr>
                  <a:graphicFrameLocks noChangeAspect="1"/>
                </p:cNvGraphicFramePr>
                <p:nvPr/>
              </p:nvGraphicFramePr>
              <p:xfrm>
                <a:off x="3470" y="3100"/>
                <a:ext cx="318" cy="285"/>
              </p:xfrm>
              <a:graphic>
                <a:graphicData uri="http://schemas.openxmlformats.org/presentationml/2006/ole">
                  <mc:AlternateContent xmlns:mc="http://schemas.openxmlformats.org/markup-compatibility/2006">
                    <mc:Choice xmlns:v="urn:schemas-microsoft-com:vml" Requires="v">
                      <p:oleObj spid="_x0000_s38656" name="公式" r:id="rId23" imgW="209494" imgH="181004" progId="Equation.3">
                        <p:embed/>
                      </p:oleObj>
                    </mc:Choice>
                    <mc:Fallback>
                      <p:oleObj name="公式" r:id="rId23" imgW="209494" imgH="181004" progId="Equation.3">
                        <p:embed/>
                        <p:pic>
                          <p:nvPicPr>
                            <p:cNvPr id="0" name="Object 5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470" y="3100"/>
                              <a:ext cx="318" cy="28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81" name="Object 55"/>
                <p:cNvGraphicFramePr>
                  <a:graphicFrameLocks noChangeAspect="1"/>
                </p:cNvGraphicFramePr>
                <p:nvPr/>
              </p:nvGraphicFramePr>
              <p:xfrm>
                <a:off x="3470" y="3463"/>
                <a:ext cx="318" cy="285"/>
              </p:xfrm>
              <a:graphic>
                <a:graphicData uri="http://schemas.openxmlformats.org/presentationml/2006/ole">
                  <mc:AlternateContent xmlns:mc="http://schemas.openxmlformats.org/markup-compatibility/2006">
                    <mc:Choice xmlns:v="urn:schemas-microsoft-com:vml" Requires="v">
                      <p:oleObj spid="_x0000_s38657" name="公式" r:id="rId25" imgW="209494" imgH="181004" progId="Equation.3">
                        <p:embed/>
                      </p:oleObj>
                    </mc:Choice>
                    <mc:Fallback>
                      <p:oleObj name="公式" r:id="rId25" imgW="209494" imgH="181004" progId="Equation.3">
                        <p:embed/>
                        <p:pic>
                          <p:nvPicPr>
                            <p:cNvPr id="0" name="Object 5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470" y="3463"/>
                              <a:ext cx="318" cy="28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7965" name="Line 75"/>
              <p:cNvSpPr>
                <a:spLocks noChangeShapeType="1"/>
              </p:cNvSpPr>
              <p:nvPr/>
            </p:nvSpPr>
            <p:spPr bwMode="auto">
              <a:xfrm flipV="1">
                <a:off x="3969" y="1207"/>
                <a:ext cx="1134" cy="1452"/>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7966" name="Line 80"/>
              <p:cNvSpPr>
                <a:spLocks noChangeShapeType="1"/>
              </p:cNvSpPr>
              <p:nvPr/>
            </p:nvSpPr>
            <p:spPr bwMode="auto">
              <a:xfrm flipV="1">
                <a:off x="3969" y="1571"/>
                <a:ext cx="1134" cy="1451"/>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7967" name="Line 85"/>
              <p:cNvSpPr>
                <a:spLocks noChangeShapeType="1"/>
              </p:cNvSpPr>
              <p:nvPr/>
            </p:nvSpPr>
            <p:spPr bwMode="auto">
              <a:xfrm flipV="1">
                <a:off x="3969" y="1934"/>
                <a:ext cx="1134" cy="1451"/>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7968" name="Line 90"/>
              <p:cNvSpPr>
                <a:spLocks noChangeShapeType="1"/>
              </p:cNvSpPr>
              <p:nvPr/>
            </p:nvSpPr>
            <p:spPr bwMode="auto">
              <a:xfrm flipV="1">
                <a:off x="3969" y="2297"/>
                <a:ext cx="1134" cy="1451"/>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7969" name="Line 95"/>
              <p:cNvSpPr>
                <a:spLocks noChangeShapeType="1"/>
              </p:cNvSpPr>
              <p:nvPr/>
            </p:nvSpPr>
            <p:spPr bwMode="auto">
              <a:xfrm>
                <a:off x="3969" y="1207"/>
                <a:ext cx="1134" cy="1452"/>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7970" name="Line 100"/>
              <p:cNvSpPr>
                <a:spLocks noChangeShapeType="1"/>
              </p:cNvSpPr>
              <p:nvPr/>
            </p:nvSpPr>
            <p:spPr bwMode="auto">
              <a:xfrm>
                <a:off x="3969" y="1570"/>
                <a:ext cx="1134" cy="1452"/>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7971" name="Line 105"/>
              <p:cNvSpPr>
                <a:spLocks noChangeShapeType="1"/>
              </p:cNvSpPr>
              <p:nvPr/>
            </p:nvSpPr>
            <p:spPr bwMode="auto">
              <a:xfrm>
                <a:off x="3969" y="1933"/>
                <a:ext cx="1134" cy="1452"/>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7972" name="Line 110"/>
              <p:cNvSpPr>
                <a:spLocks noChangeShapeType="1"/>
              </p:cNvSpPr>
              <p:nvPr/>
            </p:nvSpPr>
            <p:spPr bwMode="auto">
              <a:xfrm>
                <a:off x="3969" y="2296"/>
                <a:ext cx="1134" cy="1452"/>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nvGrpSpPr>
              <p:cNvPr id="37973" name="Group 112"/>
              <p:cNvGrpSpPr>
                <a:grpSpLocks/>
              </p:cNvGrpSpPr>
              <p:nvPr/>
            </p:nvGrpSpPr>
            <p:grpSpPr bwMode="auto">
              <a:xfrm>
                <a:off x="4785" y="2659"/>
                <a:ext cx="197" cy="1225"/>
                <a:chOff x="4921" y="2704"/>
                <a:chExt cx="197" cy="1225"/>
              </a:xfrm>
            </p:grpSpPr>
            <p:graphicFrame>
              <p:nvGraphicFramePr>
                <p:cNvPr id="37974" name="Object 113"/>
                <p:cNvGraphicFramePr>
                  <a:graphicFrameLocks noChangeAspect="1"/>
                </p:cNvGraphicFramePr>
                <p:nvPr/>
              </p:nvGraphicFramePr>
              <p:xfrm>
                <a:off x="4921" y="2704"/>
                <a:ext cx="197" cy="150"/>
              </p:xfrm>
              <a:graphic>
                <a:graphicData uri="http://schemas.openxmlformats.org/presentationml/2006/ole">
                  <mc:AlternateContent xmlns:mc="http://schemas.openxmlformats.org/markup-compatibility/2006">
                    <mc:Choice xmlns:v="urn:schemas-microsoft-com:vml" Requires="v">
                      <p:oleObj spid="_x0000_s38658" name="公式" r:id="rId27" imgW="171447" imgH="114417" progId="Equation.3">
                        <p:embed/>
                      </p:oleObj>
                    </mc:Choice>
                    <mc:Fallback>
                      <p:oleObj name="公式" r:id="rId27" imgW="171447" imgH="114417" progId="Equation.3">
                        <p:embed/>
                        <p:pic>
                          <p:nvPicPr>
                            <p:cNvPr id="0" name="Object 11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921" y="2704"/>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75" name="Object 114"/>
                <p:cNvGraphicFramePr>
                  <a:graphicFrameLocks noChangeAspect="1"/>
                </p:cNvGraphicFramePr>
                <p:nvPr/>
              </p:nvGraphicFramePr>
              <p:xfrm>
                <a:off x="4921" y="3053"/>
                <a:ext cx="197" cy="150"/>
              </p:xfrm>
              <a:graphic>
                <a:graphicData uri="http://schemas.openxmlformats.org/presentationml/2006/ole">
                  <mc:AlternateContent xmlns:mc="http://schemas.openxmlformats.org/markup-compatibility/2006">
                    <mc:Choice xmlns:v="urn:schemas-microsoft-com:vml" Requires="v">
                      <p:oleObj spid="_x0000_s38659" name="公式" r:id="rId29" imgW="171447" imgH="114417" progId="Equation.3">
                        <p:embed/>
                      </p:oleObj>
                    </mc:Choice>
                    <mc:Fallback>
                      <p:oleObj name="公式" r:id="rId29" imgW="171447" imgH="114417" progId="Equation.3">
                        <p:embed/>
                        <p:pic>
                          <p:nvPicPr>
                            <p:cNvPr id="0" name="Object 114"/>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921" y="3053"/>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76" name="Object 115"/>
                <p:cNvGraphicFramePr>
                  <a:graphicFrameLocks noChangeAspect="1"/>
                </p:cNvGraphicFramePr>
                <p:nvPr/>
              </p:nvGraphicFramePr>
              <p:xfrm>
                <a:off x="4921" y="3416"/>
                <a:ext cx="197" cy="150"/>
              </p:xfrm>
              <a:graphic>
                <a:graphicData uri="http://schemas.openxmlformats.org/presentationml/2006/ole">
                  <mc:AlternateContent xmlns:mc="http://schemas.openxmlformats.org/markup-compatibility/2006">
                    <mc:Choice xmlns:v="urn:schemas-microsoft-com:vml" Requires="v">
                      <p:oleObj spid="_x0000_s38660" name="公式" r:id="rId31" imgW="171447" imgH="114417" progId="Equation.3">
                        <p:embed/>
                      </p:oleObj>
                    </mc:Choice>
                    <mc:Fallback>
                      <p:oleObj name="公式" r:id="rId31" imgW="171447" imgH="114417" progId="Equation.3">
                        <p:embed/>
                        <p:pic>
                          <p:nvPicPr>
                            <p:cNvPr id="0" name="Object 115"/>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921" y="3416"/>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77" name="Object 116"/>
                <p:cNvGraphicFramePr>
                  <a:graphicFrameLocks noChangeAspect="1"/>
                </p:cNvGraphicFramePr>
                <p:nvPr/>
              </p:nvGraphicFramePr>
              <p:xfrm>
                <a:off x="4921" y="3779"/>
                <a:ext cx="197" cy="150"/>
              </p:xfrm>
              <a:graphic>
                <a:graphicData uri="http://schemas.openxmlformats.org/presentationml/2006/ole">
                  <mc:AlternateContent xmlns:mc="http://schemas.openxmlformats.org/markup-compatibility/2006">
                    <mc:Choice xmlns:v="urn:schemas-microsoft-com:vml" Requires="v">
                      <p:oleObj spid="_x0000_s38661" name="公式" r:id="rId33" imgW="171447" imgH="114417" progId="Equation.3">
                        <p:embed/>
                      </p:oleObj>
                    </mc:Choice>
                    <mc:Fallback>
                      <p:oleObj name="公式" r:id="rId33" imgW="171447" imgH="114417" progId="Equation.3">
                        <p:embed/>
                        <p:pic>
                          <p:nvPicPr>
                            <p:cNvPr id="0" name="Object 116"/>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921" y="3779"/>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aphicFrame>
          <p:nvGraphicFramePr>
            <p:cNvPr id="37896" name="Object 44"/>
            <p:cNvGraphicFramePr>
              <a:graphicFrameLocks noChangeAspect="1"/>
            </p:cNvGraphicFramePr>
            <p:nvPr/>
          </p:nvGraphicFramePr>
          <p:xfrm>
            <a:off x="77" y="426"/>
            <a:ext cx="491" cy="696"/>
          </p:xfrm>
          <a:graphic>
            <a:graphicData uri="http://schemas.openxmlformats.org/presentationml/2006/ole">
              <mc:AlternateContent xmlns:mc="http://schemas.openxmlformats.org/markup-compatibility/2006">
                <mc:Choice xmlns:v="urn:schemas-microsoft-com:vml" Requires="v">
                  <p:oleObj spid="_x0000_s38662" name="公式" r:id="rId35" imgW="257405" imgH="381234" progId="Equation.3">
                    <p:embed/>
                  </p:oleObj>
                </mc:Choice>
                <mc:Fallback>
                  <p:oleObj name="公式" r:id="rId35" imgW="257405" imgH="381234" progId="Equation.3">
                    <p:embed/>
                    <p:pic>
                      <p:nvPicPr>
                        <p:cNvPr id="0" name="Object 44"/>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7" y="426"/>
                          <a:ext cx="491"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897" name="Object 45"/>
            <p:cNvGraphicFramePr>
              <a:graphicFrameLocks noChangeAspect="1"/>
            </p:cNvGraphicFramePr>
            <p:nvPr/>
          </p:nvGraphicFramePr>
          <p:xfrm>
            <a:off x="67" y="1152"/>
            <a:ext cx="491" cy="696"/>
          </p:xfrm>
          <a:graphic>
            <a:graphicData uri="http://schemas.openxmlformats.org/presentationml/2006/ole">
              <mc:AlternateContent xmlns:mc="http://schemas.openxmlformats.org/markup-compatibility/2006">
                <mc:Choice xmlns:v="urn:schemas-microsoft-com:vml" Requires="v">
                  <p:oleObj spid="_x0000_s38663" name="公式" r:id="rId37" imgW="257405" imgH="381234" progId="Equation.3">
                    <p:embed/>
                  </p:oleObj>
                </mc:Choice>
                <mc:Fallback>
                  <p:oleObj name="公式" r:id="rId37" imgW="257405" imgH="381234" progId="Equation.3">
                    <p:embed/>
                    <p:pic>
                      <p:nvPicPr>
                        <p:cNvPr id="0" name="Object 45"/>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67" y="1152"/>
                          <a:ext cx="491"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898" name="Object 46"/>
            <p:cNvGraphicFramePr>
              <a:graphicFrameLocks noChangeAspect="1"/>
            </p:cNvGraphicFramePr>
            <p:nvPr/>
          </p:nvGraphicFramePr>
          <p:xfrm>
            <a:off x="63" y="2604"/>
            <a:ext cx="491" cy="696"/>
          </p:xfrm>
          <a:graphic>
            <a:graphicData uri="http://schemas.openxmlformats.org/presentationml/2006/ole">
              <mc:AlternateContent xmlns:mc="http://schemas.openxmlformats.org/markup-compatibility/2006">
                <mc:Choice xmlns:v="urn:schemas-microsoft-com:vml" Requires="v">
                  <p:oleObj spid="_x0000_s38664" name="公式" r:id="rId39" imgW="257405" imgH="381234" progId="Equation.3">
                    <p:embed/>
                  </p:oleObj>
                </mc:Choice>
                <mc:Fallback>
                  <p:oleObj name="公式" r:id="rId39" imgW="257405" imgH="381234" progId="Equation.3">
                    <p:embed/>
                    <p:pic>
                      <p:nvPicPr>
                        <p:cNvPr id="0" name="Object 46"/>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63" y="2604"/>
                          <a:ext cx="491"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899" name="Object 47"/>
            <p:cNvGraphicFramePr>
              <a:graphicFrameLocks noChangeAspect="1"/>
            </p:cNvGraphicFramePr>
            <p:nvPr/>
          </p:nvGraphicFramePr>
          <p:xfrm>
            <a:off x="66" y="1878"/>
            <a:ext cx="491" cy="696"/>
          </p:xfrm>
          <a:graphic>
            <a:graphicData uri="http://schemas.openxmlformats.org/presentationml/2006/ole">
              <mc:AlternateContent xmlns:mc="http://schemas.openxmlformats.org/markup-compatibility/2006">
                <mc:Choice xmlns:v="urn:schemas-microsoft-com:vml" Requires="v">
                  <p:oleObj spid="_x0000_s38665" name="公式" r:id="rId41" imgW="257405" imgH="381234" progId="Equation.3">
                    <p:embed/>
                  </p:oleObj>
                </mc:Choice>
                <mc:Fallback>
                  <p:oleObj name="公式" r:id="rId41" imgW="257405" imgH="381234" progId="Equation.3">
                    <p:embed/>
                    <p:pic>
                      <p:nvPicPr>
                        <p:cNvPr id="0" name="Object 47"/>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66" y="1878"/>
                          <a:ext cx="491"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7900" name="Group 309"/>
            <p:cNvGrpSpPr>
              <a:grpSpLocks/>
            </p:cNvGrpSpPr>
            <p:nvPr/>
          </p:nvGrpSpPr>
          <p:grpSpPr bwMode="auto">
            <a:xfrm>
              <a:off x="1882" y="582"/>
              <a:ext cx="1315" cy="1260"/>
              <a:chOff x="2064" y="1172"/>
              <a:chExt cx="1315" cy="1260"/>
            </a:xfrm>
          </p:grpSpPr>
          <p:sp>
            <p:nvSpPr>
              <p:cNvPr id="37950" name="Line 118"/>
              <p:cNvSpPr>
                <a:spLocks noChangeShapeType="1"/>
              </p:cNvSpPr>
              <p:nvPr/>
            </p:nvSpPr>
            <p:spPr bwMode="auto">
              <a:xfrm>
                <a:off x="2472" y="1207"/>
                <a:ext cx="862" cy="726"/>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7951" name="Line 119"/>
              <p:cNvSpPr>
                <a:spLocks noChangeShapeType="1"/>
              </p:cNvSpPr>
              <p:nvPr/>
            </p:nvSpPr>
            <p:spPr bwMode="auto">
              <a:xfrm>
                <a:off x="2472" y="1570"/>
                <a:ext cx="862" cy="726"/>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7952" name="Line 120"/>
              <p:cNvSpPr>
                <a:spLocks noChangeShapeType="1"/>
              </p:cNvSpPr>
              <p:nvPr/>
            </p:nvSpPr>
            <p:spPr bwMode="auto">
              <a:xfrm flipV="1">
                <a:off x="2472" y="1207"/>
                <a:ext cx="862" cy="726"/>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7953" name="Line 123"/>
              <p:cNvSpPr>
                <a:spLocks noChangeShapeType="1"/>
              </p:cNvSpPr>
              <p:nvPr/>
            </p:nvSpPr>
            <p:spPr bwMode="auto">
              <a:xfrm flipV="1">
                <a:off x="2472" y="1570"/>
                <a:ext cx="862" cy="726"/>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7954" name="Object 130"/>
              <p:cNvGraphicFramePr>
                <a:graphicFrameLocks noChangeAspect="1"/>
              </p:cNvGraphicFramePr>
              <p:nvPr/>
            </p:nvGraphicFramePr>
            <p:xfrm>
              <a:off x="2064" y="1662"/>
              <a:ext cx="318" cy="285"/>
            </p:xfrm>
            <a:graphic>
              <a:graphicData uri="http://schemas.openxmlformats.org/presentationml/2006/ole">
                <mc:AlternateContent xmlns:mc="http://schemas.openxmlformats.org/markup-compatibility/2006">
                  <mc:Choice xmlns:v="urn:schemas-microsoft-com:vml" Requires="v">
                    <p:oleObj spid="_x0000_s38666" name="公式" r:id="rId43" imgW="209494" imgH="181004" progId="Equation.3">
                      <p:embed/>
                    </p:oleObj>
                  </mc:Choice>
                  <mc:Fallback>
                    <p:oleObj name="公式" r:id="rId43" imgW="209494" imgH="181004" progId="Equation.3">
                      <p:embed/>
                      <p:pic>
                        <p:nvPicPr>
                          <p:cNvPr id="0" name="Object 130"/>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2064" y="1662"/>
                            <a:ext cx="318" cy="28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55" name="Object 131"/>
              <p:cNvGraphicFramePr>
                <a:graphicFrameLocks noChangeAspect="1"/>
              </p:cNvGraphicFramePr>
              <p:nvPr/>
            </p:nvGraphicFramePr>
            <p:xfrm>
              <a:off x="2064" y="2024"/>
              <a:ext cx="318" cy="285"/>
            </p:xfrm>
            <a:graphic>
              <a:graphicData uri="http://schemas.openxmlformats.org/presentationml/2006/ole">
                <mc:AlternateContent xmlns:mc="http://schemas.openxmlformats.org/markup-compatibility/2006">
                  <mc:Choice xmlns:v="urn:schemas-microsoft-com:vml" Requires="v">
                    <p:oleObj spid="_x0000_s38667" name="公式" r:id="rId45" imgW="209494" imgH="181004" progId="Equation.3">
                      <p:embed/>
                    </p:oleObj>
                  </mc:Choice>
                  <mc:Fallback>
                    <p:oleObj name="公式" r:id="rId45" imgW="209494" imgH="181004" progId="Equation.3">
                      <p:embed/>
                      <p:pic>
                        <p:nvPicPr>
                          <p:cNvPr id="0" name="Object 131"/>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2064" y="2024"/>
                            <a:ext cx="318" cy="28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7956" name="Group 151"/>
              <p:cNvGrpSpPr>
                <a:grpSpLocks/>
              </p:cNvGrpSpPr>
              <p:nvPr/>
            </p:nvGrpSpPr>
            <p:grpSpPr bwMode="auto">
              <a:xfrm>
                <a:off x="3308" y="1172"/>
                <a:ext cx="71" cy="431"/>
                <a:chOff x="3308" y="1172"/>
                <a:chExt cx="71" cy="431"/>
              </a:xfrm>
            </p:grpSpPr>
            <p:sp>
              <p:nvSpPr>
                <p:cNvPr id="37962" name="Oval 141"/>
                <p:cNvSpPr>
                  <a:spLocks noChangeArrowheads="1"/>
                </p:cNvSpPr>
                <p:nvPr/>
              </p:nvSpPr>
              <p:spPr bwMode="auto">
                <a:xfrm>
                  <a:off x="3308" y="1172"/>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37963" name="Oval 142"/>
                <p:cNvSpPr>
                  <a:spLocks noChangeArrowheads="1"/>
                </p:cNvSpPr>
                <p:nvPr/>
              </p:nvSpPr>
              <p:spPr bwMode="auto">
                <a:xfrm>
                  <a:off x="3311" y="153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sp>
            <p:nvSpPr>
              <p:cNvPr id="37957" name="Oval 143"/>
              <p:cNvSpPr>
                <a:spLocks noChangeArrowheads="1"/>
              </p:cNvSpPr>
              <p:nvPr/>
            </p:nvSpPr>
            <p:spPr bwMode="auto">
              <a:xfrm>
                <a:off x="3311" y="2251"/>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37958" name="Oval 144"/>
              <p:cNvSpPr>
                <a:spLocks noChangeArrowheads="1"/>
              </p:cNvSpPr>
              <p:nvPr/>
            </p:nvSpPr>
            <p:spPr bwMode="auto">
              <a:xfrm>
                <a:off x="3311" y="1898"/>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nvGrpSpPr>
              <p:cNvPr id="37959" name="Group 226"/>
              <p:cNvGrpSpPr>
                <a:grpSpLocks/>
              </p:cNvGrpSpPr>
              <p:nvPr/>
            </p:nvGrpSpPr>
            <p:grpSpPr bwMode="auto">
              <a:xfrm>
                <a:off x="3107" y="1933"/>
                <a:ext cx="197" cy="499"/>
                <a:chOff x="5057" y="164"/>
                <a:chExt cx="197" cy="499"/>
              </a:xfrm>
            </p:grpSpPr>
            <p:graphicFrame>
              <p:nvGraphicFramePr>
                <p:cNvPr id="37960" name="Object 227"/>
                <p:cNvGraphicFramePr>
                  <a:graphicFrameLocks noChangeAspect="1"/>
                </p:cNvGraphicFramePr>
                <p:nvPr/>
              </p:nvGraphicFramePr>
              <p:xfrm>
                <a:off x="5057" y="164"/>
                <a:ext cx="197" cy="150"/>
              </p:xfrm>
              <a:graphic>
                <a:graphicData uri="http://schemas.openxmlformats.org/presentationml/2006/ole">
                  <mc:AlternateContent xmlns:mc="http://schemas.openxmlformats.org/markup-compatibility/2006">
                    <mc:Choice xmlns:v="urn:schemas-microsoft-com:vml" Requires="v">
                      <p:oleObj spid="_x0000_s38668" name="公式" r:id="rId47" imgW="171447" imgH="114417" progId="Equation.3">
                        <p:embed/>
                      </p:oleObj>
                    </mc:Choice>
                    <mc:Fallback>
                      <p:oleObj name="公式" r:id="rId47" imgW="171447" imgH="114417" progId="Equation.3">
                        <p:embed/>
                        <p:pic>
                          <p:nvPicPr>
                            <p:cNvPr id="0" name="Object 227"/>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5057" y="164"/>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61" name="Object 228"/>
                <p:cNvGraphicFramePr>
                  <a:graphicFrameLocks noChangeAspect="1"/>
                </p:cNvGraphicFramePr>
                <p:nvPr/>
              </p:nvGraphicFramePr>
              <p:xfrm>
                <a:off x="5057" y="513"/>
                <a:ext cx="197" cy="150"/>
              </p:xfrm>
              <a:graphic>
                <a:graphicData uri="http://schemas.openxmlformats.org/presentationml/2006/ole">
                  <mc:AlternateContent xmlns:mc="http://schemas.openxmlformats.org/markup-compatibility/2006">
                    <mc:Choice xmlns:v="urn:schemas-microsoft-com:vml" Requires="v">
                      <p:oleObj spid="_x0000_s38669" name="公式" r:id="rId49" imgW="171447" imgH="114417" progId="Equation.3">
                        <p:embed/>
                      </p:oleObj>
                    </mc:Choice>
                    <mc:Fallback>
                      <p:oleObj name="公式" r:id="rId49" imgW="171447" imgH="114417" progId="Equation.3">
                        <p:embed/>
                        <p:pic>
                          <p:nvPicPr>
                            <p:cNvPr id="0" name="Object 228"/>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5057" y="513"/>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37901" name="Group 310"/>
            <p:cNvGrpSpPr>
              <a:grpSpLocks/>
            </p:cNvGrpSpPr>
            <p:nvPr/>
          </p:nvGrpSpPr>
          <p:grpSpPr bwMode="auto">
            <a:xfrm>
              <a:off x="1883" y="2023"/>
              <a:ext cx="1315" cy="1260"/>
              <a:chOff x="2064" y="2624"/>
              <a:chExt cx="1315" cy="1260"/>
            </a:xfrm>
          </p:grpSpPr>
          <p:sp>
            <p:nvSpPr>
              <p:cNvPr id="37937" name="Line 124"/>
              <p:cNvSpPr>
                <a:spLocks noChangeShapeType="1"/>
              </p:cNvSpPr>
              <p:nvPr/>
            </p:nvSpPr>
            <p:spPr bwMode="auto">
              <a:xfrm>
                <a:off x="2472" y="2659"/>
                <a:ext cx="862" cy="726"/>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7938" name="Line 125"/>
              <p:cNvSpPr>
                <a:spLocks noChangeShapeType="1"/>
              </p:cNvSpPr>
              <p:nvPr/>
            </p:nvSpPr>
            <p:spPr bwMode="auto">
              <a:xfrm>
                <a:off x="2472" y="3022"/>
                <a:ext cx="862" cy="726"/>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7939" name="Line 126"/>
              <p:cNvSpPr>
                <a:spLocks noChangeShapeType="1"/>
              </p:cNvSpPr>
              <p:nvPr/>
            </p:nvSpPr>
            <p:spPr bwMode="auto">
              <a:xfrm flipV="1">
                <a:off x="2472" y="2659"/>
                <a:ext cx="862" cy="726"/>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7940" name="Line 127"/>
              <p:cNvSpPr>
                <a:spLocks noChangeShapeType="1"/>
              </p:cNvSpPr>
              <p:nvPr/>
            </p:nvSpPr>
            <p:spPr bwMode="auto">
              <a:xfrm flipV="1">
                <a:off x="2472" y="3022"/>
                <a:ext cx="862" cy="726"/>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7941" name="Object 128"/>
              <p:cNvGraphicFramePr>
                <a:graphicFrameLocks noChangeAspect="1"/>
              </p:cNvGraphicFramePr>
              <p:nvPr/>
            </p:nvGraphicFramePr>
            <p:xfrm>
              <a:off x="2064" y="3113"/>
              <a:ext cx="318" cy="285"/>
            </p:xfrm>
            <a:graphic>
              <a:graphicData uri="http://schemas.openxmlformats.org/presentationml/2006/ole">
                <mc:AlternateContent xmlns:mc="http://schemas.openxmlformats.org/markup-compatibility/2006">
                  <mc:Choice xmlns:v="urn:schemas-microsoft-com:vml" Requires="v">
                    <p:oleObj spid="_x0000_s38670" name="公式" r:id="rId51" imgW="209494" imgH="181004" progId="Equation.3">
                      <p:embed/>
                    </p:oleObj>
                  </mc:Choice>
                  <mc:Fallback>
                    <p:oleObj name="公式" r:id="rId51" imgW="209494" imgH="181004" progId="Equation.3">
                      <p:embed/>
                      <p:pic>
                        <p:nvPicPr>
                          <p:cNvPr id="0" name="Object 128"/>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2064" y="3113"/>
                            <a:ext cx="318" cy="28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42" name="Object 129"/>
              <p:cNvGraphicFramePr>
                <a:graphicFrameLocks noChangeAspect="1"/>
              </p:cNvGraphicFramePr>
              <p:nvPr/>
            </p:nvGraphicFramePr>
            <p:xfrm>
              <a:off x="2064" y="3475"/>
              <a:ext cx="318" cy="285"/>
            </p:xfrm>
            <a:graphic>
              <a:graphicData uri="http://schemas.openxmlformats.org/presentationml/2006/ole">
                <mc:AlternateContent xmlns:mc="http://schemas.openxmlformats.org/markup-compatibility/2006">
                  <mc:Choice xmlns:v="urn:schemas-microsoft-com:vml" Requires="v">
                    <p:oleObj spid="_x0000_s38671" name="公式" r:id="rId53" imgW="209494" imgH="181004" progId="Equation.3">
                      <p:embed/>
                    </p:oleObj>
                  </mc:Choice>
                  <mc:Fallback>
                    <p:oleObj name="公式" r:id="rId53" imgW="209494" imgH="181004" progId="Equation.3">
                      <p:embed/>
                      <p:pic>
                        <p:nvPicPr>
                          <p:cNvPr id="0" name="Object 129"/>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2064" y="3475"/>
                            <a:ext cx="318" cy="28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943" name="Oval 147"/>
              <p:cNvSpPr>
                <a:spLocks noChangeArrowheads="1"/>
              </p:cNvSpPr>
              <p:nvPr/>
            </p:nvSpPr>
            <p:spPr bwMode="auto">
              <a:xfrm>
                <a:off x="3308" y="2624"/>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37944" name="Oval 148"/>
              <p:cNvSpPr>
                <a:spLocks noChangeArrowheads="1"/>
              </p:cNvSpPr>
              <p:nvPr/>
            </p:nvSpPr>
            <p:spPr bwMode="auto">
              <a:xfrm>
                <a:off x="3311" y="2987"/>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37945" name="Oval 149"/>
              <p:cNvSpPr>
                <a:spLocks noChangeArrowheads="1"/>
              </p:cNvSpPr>
              <p:nvPr/>
            </p:nvSpPr>
            <p:spPr bwMode="auto">
              <a:xfrm>
                <a:off x="3311" y="3703"/>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37946" name="Oval 150"/>
              <p:cNvSpPr>
                <a:spLocks noChangeArrowheads="1"/>
              </p:cNvSpPr>
              <p:nvPr/>
            </p:nvSpPr>
            <p:spPr bwMode="auto">
              <a:xfrm>
                <a:off x="3311" y="3350"/>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nvGrpSpPr>
              <p:cNvPr id="37947" name="Group 223"/>
              <p:cNvGrpSpPr>
                <a:grpSpLocks/>
              </p:cNvGrpSpPr>
              <p:nvPr/>
            </p:nvGrpSpPr>
            <p:grpSpPr bwMode="auto">
              <a:xfrm>
                <a:off x="3091" y="3385"/>
                <a:ext cx="197" cy="499"/>
                <a:chOff x="5057" y="164"/>
                <a:chExt cx="197" cy="499"/>
              </a:xfrm>
            </p:grpSpPr>
            <p:graphicFrame>
              <p:nvGraphicFramePr>
                <p:cNvPr id="37948" name="Object 224"/>
                <p:cNvGraphicFramePr>
                  <a:graphicFrameLocks noChangeAspect="1"/>
                </p:cNvGraphicFramePr>
                <p:nvPr/>
              </p:nvGraphicFramePr>
              <p:xfrm>
                <a:off x="5057" y="164"/>
                <a:ext cx="197" cy="150"/>
              </p:xfrm>
              <a:graphic>
                <a:graphicData uri="http://schemas.openxmlformats.org/presentationml/2006/ole">
                  <mc:AlternateContent xmlns:mc="http://schemas.openxmlformats.org/markup-compatibility/2006">
                    <mc:Choice xmlns:v="urn:schemas-microsoft-com:vml" Requires="v">
                      <p:oleObj spid="_x0000_s38672" name="公式" r:id="rId55" imgW="171447" imgH="114417" progId="Equation.3">
                        <p:embed/>
                      </p:oleObj>
                    </mc:Choice>
                    <mc:Fallback>
                      <p:oleObj name="公式" r:id="rId55" imgW="171447" imgH="114417" progId="Equation.3">
                        <p:embed/>
                        <p:pic>
                          <p:nvPicPr>
                            <p:cNvPr id="0" name="Object 224"/>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5057" y="164"/>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49" name="Object 225"/>
                <p:cNvGraphicFramePr>
                  <a:graphicFrameLocks noChangeAspect="1"/>
                </p:cNvGraphicFramePr>
                <p:nvPr/>
              </p:nvGraphicFramePr>
              <p:xfrm>
                <a:off x="5057" y="513"/>
                <a:ext cx="197" cy="150"/>
              </p:xfrm>
              <a:graphic>
                <a:graphicData uri="http://schemas.openxmlformats.org/presentationml/2006/ole">
                  <mc:AlternateContent xmlns:mc="http://schemas.openxmlformats.org/markup-compatibility/2006">
                    <mc:Choice xmlns:v="urn:schemas-microsoft-com:vml" Requires="v">
                      <p:oleObj spid="_x0000_s38673" name="公式" r:id="rId57" imgW="171447" imgH="114417" progId="Equation.3">
                        <p:embed/>
                      </p:oleObj>
                    </mc:Choice>
                    <mc:Fallback>
                      <p:oleObj name="公式" r:id="rId57" imgW="171447" imgH="114417" progId="Equation.3">
                        <p:embed/>
                        <p:pic>
                          <p:nvPicPr>
                            <p:cNvPr id="0" name="Object 225"/>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5057" y="513"/>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37902" name="Group 306"/>
            <p:cNvGrpSpPr>
              <a:grpSpLocks/>
            </p:cNvGrpSpPr>
            <p:nvPr/>
          </p:nvGrpSpPr>
          <p:grpSpPr bwMode="auto">
            <a:xfrm>
              <a:off x="567" y="1298"/>
              <a:ext cx="1180" cy="603"/>
              <a:chOff x="657" y="1888"/>
              <a:chExt cx="1180" cy="603"/>
            </a:xfrm>
          </p:grpSpPr>
          <p:grpSp>
            <p:nvGrpSpPr>
              <p:cNvPr id="37929" name="Group 155"/>
              <p:cNvGrpSpPr>
                <a:grpSpLocks/>
              </p:cNvGrpSpPr>
              <p:nvPr/>
            </p:nvGrpSpPr>
            <p:grpSpPr bwMode="auto">
              <a:xfrm>
                <a:off x="1766" y="1888"/>
                <a:ext cx="71" cy="431"/>
                <a:chOff x="3308" y="1172"/>
                <a:chExt cx="71" cy="431"/>
              </a:xfrm>
            </p:grpSpPr>
            <p:sp>
              <p:nvSpPr>
                <p:cNvPr id="37935" name="Oval 156"/>
                <p:cNvSpPr>
                  <a:spLocks noChangeArrowheads="1"/>
                </p:cNvSpPr>
                <p:nvPr/>
              </p:nvSpPr>
              <p:spPr bwMode="auto">
                <a:xfrm>
                  <a:off x="3308" y="1172"/>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37936" name="Oval 157"/>
                <p:cNvSpPr>
                  <a:spLocks noChangeArrowheads="1"/>
                </p:cNvSpPr>
                <p:nvPr/>
              </p:nvSpPr>
              <p:spPr bwMode="auto">
                <a:xfrm>
                  <a:off x="3311" y="153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grpSp>
            <p:nvGrpSpPr>
              <p:cNvPr id="37930" name="Group 165"/>
              <p:cNvGrpSpPr>
                <a:grpSpLocks/>
              </p:cNvGrpSpPr>
              <p:nvPr/>
            </p:nvGrpSpPr>
            <p:grpSpPr bwMode="auto">
              <a:xfrm>
                <a:off x="975" y="1933"/>
                <a:ext cx="816" cy="363"/>
                <a:chOff x="975" y="1933"/>
                <a:chExt cx="816" cy="363"/>
              </a:xfrm>
            </p:grpSpPr>
            <p:sp>
              <p:nvSpPr>
                <p:cNvPr id="37933" name="Line 134"/>
                <p:cNvSpPr>
                  <a:spLocks noChangeShapeType="1"/>
                </p:cNvSpPr>
                <p:nvPr/>
              </p:nvSpPr>
              <p:spPr bwMode="auto">
                <a:xfrm>
                  <a:off x="975" y="1933"/>
                  <a:ext cx="816" cy="363"/>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7934" name="Line 164"/>
                <p:cNvSpPr>
                  <a:spLocks noChangeShapeType="1"/>
                </p:cNvSpPr>
                <p:nvPr/>
              </p:nvSpPr>
              <p:spPr bwMode="auto">
                <a:xfrm flipV="1">
                  <a:off x="975" y="1933"/>
                  <a:ext cx="816" cy="363"/>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37931" name="Object 218"/>
              <p:cNvGraphicFramePr>
                <a:graphicFrameLocks noChangeAspect="1"/>
              </p:cNvGraphicFramePr>
              <p:nvPr/>
            </p:nvGraphicFramePr>
            <p:xfrm>
              <a:off x="1519" y="2341"/>
              <a:ext cx="197" cy="150"/>
            </p:xfrm>
            <a:graphic>
              <a:graphicData uri="http://schemas.openxmlformats.org/presentationml/2006/ole">
                <mc:AlternateContent xmlns:mc="http://schemas.openxmlformats.org/markup-compatibility/2006">
                  <mc:Choice xmlns:v="urn:schemas-microsoft-com:vml" Requires="v">
                    <p:oleObj spid="_x0000_s38674" name="公式" r:id="rId59" imgW="171447" imgH="114417" progId="Equation.3">
                      <p:embed/>
                    </p:oleObj>
                  </mc:Choice>
                  <mc:Fallback>
                    <p:oleObj name="公式" r:id="rId59" imgW="171447" imgH="114417" progId="Equation.3">
                      <p:embed/>
                      <p:pic>
                        <p:nvPicPr>
                          <p:cNvPr id="0" name="Object 218"/>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1519" y="2341"/>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32" name="Object 232"/>
              <p:cNvGraphicFramePr>
                <a:graphicFrameLocks noChangeAspect="1"/>
              </p:cNvGraphicFramePr>
              <p:nvPr/>
            </p:nvGraphicFramePr>
            <p:xfrm>
              <a:off x="657" y="1979"/>
              <a:ext cx="318" cy="285"/>
            </p:xfrm>
            <a:graphic>
              <a:graphicData uri="http://schemas.openxmlformats.org/presentationml/2006/ole">
                <mc:AlternateContent xmlns:mc="http://schemas.openxmlformats.org/markup-compatibility/2006">
                  <mc:Choice xmlns:v="urn:schemas-microsoft-com:vml" Requires="v">
                    <p:oleObj spid="_x0000_s38675" name="公式" r:id="rId61" imgW="209494" imgH="181004" progId="Equation.3">
                      <p:embed/>
                    </p:oleObj>
                  </mc:Choice>
                  <mc:Fallback>
                    <p:oleObj name="公式" r:id="rId61" imgW="209494" imgH="181004" progId="Equation.3">
                      <p:embed/>
                      <p:pic>
                        <p:nvPicPr>
                          <p:cNvPr id="0" name="Object 232"/>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657" y="1979"/>
                            <a:ext cx="318" cy="28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7903" name="Group 307"/>
            <p:cNvGrpSpPr>
              <a:grpSpLocks/>
            </p:cNvGrpSpPr>
            <p:nvPr/>
          </p:nvGrpSpPr>
          <p:grpSpPr bwMode="auto">
            <a:xfrm>
              <a:off x="567" y="2023"/>
              <a:ext cx="1180" cy="589"/>
              <a:chOff x="657" y="2614"/>
              <a:chExt cx="1180" cy="589"/>
            </a:xfrm>
          </p:grpSpPr>
          <p:grpSp>
            <p:nvGrpSpPr>
              <p:cNvPr id="37921" name="Group 158"/>
              <p:cNvGrpSpPr>
                <a:grpSpLocks/>
              </p:cNvGrpSpPr>
              <p:nvPr/>
            </p:nvGrpSpPr>
            <p:grpSpPr bwMode="auto">
              <a:xfrm>
                <a:off x="1766" y="2614"/>
                <a:ext cx="71" cy="431"/>
                <a:chOff x="3308" y="1172"/>
                <a:chExt cx="71" cy="431"/>
              </a:xfrm>
            </p:grpSpPr>
            <p:sp>
              <p:nvSpPr>
                <p:cNvPr id="37927" name="Oval 159"/>
                <p:cNvSpPr>
                  <a:spLocks noChangeArrowheads="1"/>
                </p:cNvSpPr>
                <p:nvPr/>
              </p:nvSpPr>
              <p:spPr bwMode="auto">
                <a:xfrm>
                  <a:off x="3308" y="1172"/>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37928" name="Oval 160"/>
                <p:cNvSpPr>
                  <a:spLocks noChangeArrowheads="1"/>
                </p:cNvSpPr>
                <p:nvPr/>
              </p:nvSpPr>
              <p:spPr bwMode="auto">
                <a:xfrm>
                  <a:off x="3311" y="153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grpSp>
            <p:nvGrpSpPr>
              <p:cNvPr id="37922" name="Group 166"/>
              <p:cNvGrpSpPr>
                <a:grpSpLocks/>
              </p:cNvGrpSpPr>
              <p:nvPr/>
            </p:nvGrpSpPr>
            <p:grpSpPr bwMode="auto">
              <a:xfrm>
                <a:off x="975" y="2659"/>
                <a:ext cx="816" cy="363"/>
                <a:chOff x="975" y="1933"/>
                <a:chExt cx="816" cy="363"/>
              </a:xfrm>
            </p:grpSpPr>
            <p:sp>
              <p:nvSpPr>
                <p:cNvPr id="37925" name="Line 167"/>
                <p:cNvSpPr>
                  <a:spLocks noChangeShapeType="1"/>
                </p:cNvSpPr>
                <p:nvPr/>
              </p:nvSpPr>
              <p:spPr bwMode="auto">
                <a:xfrm>
                  <a:off x="975" y="1933"/>
                  <a:ext cx="816" cy="363"/>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7926" name="Line 168"/>
                <p:cNvSpPr>
                  <a:spLocks noChangeShapeType="1"/>
                </p:cNvSpPr>
                <p:nvPr/>
              </p:nvSpPr>
              <p:spPr bwMode="auto">
                <a:xfrm flipV="1">
                  <a:off x="975" y="1933"/>
                  <a:ext cx="816" cy="363"/>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37923" name="Object 229"/>
              <p:cNvGraphicFramePr>
                <a:graphicFrameLocks noChangeAspect="1"/>
              </p:cNvGraphicFramePr>
              <p:nvPr/>
            </p:nvGraphicFramePr>
            <p:xfrm>
              <a:off x="1519" y="3053"/>
              <a:ext cx="197" cy="150"/>
            </p:xfrm>
            <a:graphic>
              <a:graphicData uri="http://schemas.openxmlformats.org/presentationml/2006/ole">
                <mc:AlternateContent xmlns:mc="http://schemas.openxmlformats.org/markup-compatibility/2006">
                  <mc:Choice xmlns:v="urn:schemas-microsoft-com:vml" Requires="v">
                    <p:oleObj spid="_x0000_s38676" name="公式" r:id="rId63" imgW="171447" imgH="114417" progId="Equation.3">
                      <p:embed/>
                    </p:oleObj>
                  </mc:Choice>
                  <mc:Fallback>
                    <p:oleObj name="公式" r:id="rId63" imgW="171447" imgH="114417" progId="Equation.3">
                      <p:embed/>
                      <p:pic>
                        <p:nvPicPr>
                          <p:cNvPr id="0" name="Object 229"/>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1519" y="3053"/>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24" name="Object 233"/>
              <p:cNvGraphicFramePr>
                <a:graphicFrameLocks noChangeAspect="1"/>
              </p:cNvGraphicFramePr>
              <p:nvPr/>
            </p:nvGraphicFramePr>
            <p:xfrm>
              <a:off x="657" y="2704"/>
              <a:ext cx="318" cy="285"/>
            </p:xfrm>
            <a:graphic>
              <a:graphicData uri="http://schemas.openxmlformats.org/presentationml/2006/ole">
                <mc:AlternateContent xmlns:mc="http://schemas.openxmlformats.org/markup-compatibility/2006">
                  <mc:Choice xmlns:v="urn:schemas-microsoft-com:vml" Requires="v">
                    <p:oleObj spid="_x0000_s38677" name="公式" r:id="rId65" imgW="209494" imgH="181004" progId="Equation.3">
                      <p:embed/>
                    </p:oleObj>
                  </mc:Choice>
                  <mc:Fallback>
                    <p:oleObj name="公式" r:id="rId65" imgW="209494" imgH="181004" progId="Equation.3">
                      <p:embed/>
                      <p:pic>
                        <p:nvPicPr>
                          <p:cNvPr id="0" name="Object 233"/>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657" y="2704"/>
                            <a:ext cx="318" cy="28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7904" name="Group 308"/>
            <p:cNvGrpSpPr>
              <a:grpSpLocks/>
            </p:cNvGrpSpPr>
            <p:nvPr/>
          </p:nvGrpSpPr>
          <p:grpSpPr bwMode="auto">
            <a:xfrm>
              <a:off x="566" y="2762"/>
              <a:ext cx="1180" cy="577"/>
              <a:chOff x="657" y="3352"/>
              <a:chExt cx="1180" cy="577"/>
            </a:xfrm>
          </p:grpSpPr>
          <p:grpSp>
            <p:nvGrpSpPr>
              <p:cNvPr id="37913" name="Group 161"/>
              <p:cNvGrpSpPr>
                <a:grpSpLocks/>
              </p:cNvGrpSpPr>
              <p:nvPr/>
            </p:nvGrpSpPr>
            <p:grpSpPr bwMode="auto">
              <a:xfrm>
                <a:off x="1766" y="3352"/>
                <a:ext cx="71" cy="431"/>
                <a:chOff x="3308" y="1172"/>
                <a:chExt cx="71" cy="431"/>
              </a:xfrm>
            </p:grpSpPr>
            <p:sp>
              <p:nvSpPr>
                <p:cNvPr id="37919" name="Oval 162"/>
                <p:cNvSpPr>
                  <a:spLocks noChangeArrowheads="1"/>
                </p:cNvSpPr>
                <p:nvPr/>
              </p:nvSpPr>
              <p:spPr bwMode="auto">
                <a:xfrm>
                  <a:off x="3308" y="1172"/>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37920" name="Oval 163"/>
                <p:cNvSpPr>
                  <a:spLocks noChangeArrowheads="1"/>
                </p:cNvSpPr>
                <p:nvPr/>
              </p:nvSpPr>
              <p:spPr bwMode="auto">
                <a:xfrm>
                  <a:off x="3311" y="153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grpSp>
            <p:nvGrpSpPr>
              <p:cNvPr id="37914" name="Group 169"/>
              <p:cNvGrpSpPr>
                <a:grpSpLocks/>
              </p:cNvGrpSpPr>
              <p:nvPr/>
            </p:nvGrpSpPr>
            <p:grpSpPr bwMode="auto">
              <a:xfrm>
                <a:off x="975" y="3385"/>
                <a:ext cx="816" cy="363"/>
                <a:chOff x="975" y="1933"/>
                <a:chExt cx="816" cy="363"/>
              </a:xfrm>
            </p:grpSpPr>
            <p:sp>
              <p:nvSpPr>
                <p:cNvPr id="37917" name="Line 170"/>
                <p:cNvSpPr>
                  <a:spLocks noChangeShapeType="1"/>
                </p:cNvSpPr>
                <p:nvPr/>
              </p:nvSpPr>
              <p:spPr bwMode="auto">
                <a:xfrm>
                  <a:off x="975" y="1933"/>
                  <a:ext cx="816" cy="363"/>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7918" name="Line 171"/>
                <p:cNvSpPr>
                  <a:spLocks noChangeShapeType="1"/>
                </p:cNvSpPr>
                <p:nvPr/>
              </p:nvSpPr>
              <p:spPr bwMode="auto">
                <a:xfrm flipV="1">
                  <a:off x="975" y="1933"/>
                  <a:ext cx="816" cy="363"/>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37915" name="Object 230"/>
              <p:cNvGraphicFramePr>
                <a:graphicFrameLocks noChangeAspect="1"/>
              </p:cNvGraphicFramePr>
              <p:nvPr/>
            </p:nvGraphicFramePr>
            <p:xfrm>
              <a:off x="1519" y="3779"/>
              <a:ext cx="197" cy="150"/>
            </p:xfrm>
            <a:graphic>
              <a:graphicData uri="http://schemas.openxmlformats.org/presentationml/2006/ole">
                <mc:AlternateContent xmlns:mc="http://schemas.openxmlformats.org/markup-compatibility/2006">
                  <mc:Choice xmlns:v="urn:schemas-microsoft-com:vml" Requires="v">
                    <p:oleObj spid="_x0000_s38678" name="公式" r:id="rId67" imgW="171447" imgH="114417" progId="Equation.3">
                      <p:embed/>
                    </p:oleObj>
                  </mc:Choice>
                  <mc:Fallback>
                    <p:oleObj name="公式" r:id="rId67" imgW="171447" imgH="114417" progId="Equation.3">
                      <p:embed/>
                      <p:pic>
                        <p:nvPicPr>
                          <p:cNvPr id="0" name="Object 230"/>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1519" y="3779"/>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16" name="Object 234"/>
              <p:cNvGraphicFramePr>
                <a:graphicFrameLocks noChangeAspect="1"/>
              </p:cNvGraphicFramePr>
              <p:nvPr/>
            </p:nvGraphicFramePr>
            <p:xfrm>
              <a:off x="657" y="3430"/>
              <a:ext cx="318" cy="285"/>
            </p:xfrm>
            <a:graphic>
              <a:graphicData uri="http://schemas.openxmlformats.org/presentationml/2006/ole">
                <mc:AlternateContent xmlns:mc="http://schemas.openxmlformats.org/markup-compatibility/2006">
                  <mc:Choice xmlns:v="urn:schemas-microsoft-com:vml" Requires="v">
                    <p:oleObj spid="_x0000_s38679" name="公式" r:id="rId69" imgW="209494" imgH="181004" progId="Equation.3">
                      <p:embed/>
                    </p:oleObj>
                  </mc:Choice>
                  <mc:Fallback>
                    <p:oleObj name="公式" r:id="rId69" imgW="209494" imgH="181004" progId="Equation.3">
                      <p:embed/>
                      <p:pic>
                        <p:nvPicPr>
                          <p:cNvPr id="0" name="Object 234"/>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657" y="3430"/>
                            <a:ext cx="318" cy="28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7905" name="Group 305"/>
            <p:cNvGrpSpPr>
              <a:grpSpLocks/>
            </p:cNvGrpSpPr>
            <p:nvPr/>
          </p:nvGrpSpPr>
          <p:grpSpPr bwMode="auto">
            <a:xfrm>
              <a:off x="567" y="571"/>
              <a:ext cx="1181" cy="545"/>
              <a:chOff x="657" y="1175"/>
              <a:chExt cx="1181" cy="545"/>
            </a:xfrm>
          </p:grpSpPr>
          <p:sp>
            <p:nvSpPr>
              <p:cNvPr id="37906" name="Line 132"/>
              <p:cNvSpPr>
                <a:spLocks noChangeShapeType="1"/>
              </p:cNvSpPr>
              <p:nvPr/>
            </p:nvSpPr>
            <p:spPr bwMode="auto">
              <a:xfrm>
                <a:off x="975" y="1207"/>
                <a:ext cx="816" cy="363"/>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nvGrpSpPr>
              <p:cNvPr id="37907" name="Group 152"/>
              <p:cNvGrpSpPr>
                <a:grpSpLocks/>
              </p:cNvGrpSpPr>
              <p:nvPr/>
            </p:nvGrpSpPr>
            <p:grpSpPr bwMode="auto">
              <a:xfrm>
                <a:off x="1767" y="1175"/>
                <a:ext cx="71" cy="431"/>
                <a:chOff x="3308" y="1172"/>
                <a:chExt cx="71" cy="431"/>
              </a:xfrm>
            </p:grpSpPr>
            <p:sp>
              <p:nvSpPr>
                <p:cNvPr id="37911" name="Oval 153"/>
                <p:cNvSpPr>
                  <a:spLocks noChangeArrowheads="1"/>
                </p:cNvSpPr>
                <p:nvPr/>
              </p:nvSpPr>
              <p:spPr bwMode="auto">
                <a:xfrm>
                  <a:off x="3308" y="1172"/>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37912" name="Oval 154"/>
                <p:cNvSpPr>
                  <a:spLocks noChangeArrowheads="1"/>
                </p:cNvSpPr>
                <p:nvPr/>
              </p:nvSpPr>
              <p:spPr bwMode="auto">
                <a:xfrm>
                  <a:off x="3311" y="153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graphicFrame>
            <p:nvGraphicFramePr>
              <p:cNvPr id="37908" name="Object 219"/>
              <p:cNvGraphicFramePr>
                <a:graphicFrameLocks noChangeAspect="1"/>
              </p:cNvGraphicFramePr>
              <p:nvPr/>
            </p:nvGraphicFramePr>
            <p:xfrm>
              <a:off x="1519" y="1570"/>
              <a:ext cx="197" cy="150"/>
            </p:xfrm>
            <a:graphic>
              <a:graphicData uri="http://schemas.openxmlformats.org/presentationml/2006/ole">
                <mc:AlternateContent xmlns:mc="http://schemas.openxmlformats.org/markup-compatibility/2006">
                  <mc:Choice xmlns:v="urn:schemas-microsoft-com:vml" Requires="v">
                    <p:oleObj spid="_x0000_s38680" name="公式" r:id="rId71" imgW="171447" imgH="114417" progId="Equation.3">
                      <p:embed/>
                    </p:oleObj>
                  </mc:Choice>
                  <mc:Fallback>
                    <p:oleObj name="公式" r:id="rId71" imgW="171447" imgH="114417" progId="Equation.3">
                      <p:embed/>
                      <p:pic>
                        <p:nvPicPr>
                          <p:cNvPr id="0" name="Object 219"/>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1519" y="1570"/>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09" name="Object 231"/>
              <p:cNvGraphicFramePr>
                <a:graphicFrameLocks noChangeAspect="1"/>
              </p:cNvGraphicFramePr>
              <p:nvPr/>
            </p:nvGraphicFramePr>
            <p:xfrm>
              <a:off x="657" y="1298"/>
              <a:ext cx="318" cy="285"/>
            </p:xfrm>
            <a:graphic>
              <a:graphicData uri="http://schemas.openxmlformats.org/presentationml/2006/ole">
                <mc:AlternateContent xmlns:mc="http://schemas.openxmlformats.org/markup-compatibility/2006">
                  <mc:Choice xmlns:v="urn:schemas-microsoft-com:vml" Requires="v">
                    <p:oleObj spid="_x0000_s38681" name="公式" r:id="rId73" imgW="209494" imgH="181004" progId="Equation.3">
                      <p:embed/>
                    </p:oleObj>
                  </mc:Choice>
                  <mc:Fallback>
                    <p:oleObj name="公式" r:id="rId73" imgW="209494" imgH="181004" progId="Equation.3">
                      <p:embed/>
                      <p:pic>
                        <p:nvPicPr>
                          <p:cNvPr id="0" name="Object 231"/>
                          <p:cNvPicPr>
                            <a:picLocks noChangeAspect="1" noChangeArrowheads="1"/>
                          </p:cNvPicPr>
                          <p:nvPr/>
                        </p:nvPicPr>
                        <p:blipFill>
                          <a:blip r:embed="rId74">
                            <a:extLst>
                              <a:ext uri="{28A0092B-C50C-407E-A947-70E740481C1C}">
                                <a14:useLocalDpi xmlns:a14="http://schemas.microsoft.com/office/drawing/2010/main" val="0"/>
                              </a:ext>
                            </a:extLst>
                          </a:blip>
                          <a:srcRect/>
                          <a:stretch>
                            <a:fillRect/>
                          </a:stretch>
                        </p:blipFill>
                        <p:spPr bwMode="auto">
                          <a:xfrm>
                            <a:off x="657" y="1298"/>
                            <a:ext cx="318" cy="28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910" name="Line 133"/>
              <p:cNvSpPr>
                <a:spLocks noChangeShapeType="1"/>
              </p:cNvSpPr>
              <p:nvPr/>
            </p:nvSpPr>
            <p:spPr bwMode="auto">
              <a:xfrm flipV="1">
                <a:off x="975" y="1207"/>
                <a:ext cx="816" cy="363"/>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964"/>
                                        </p:tgtEl>
                                        <p:attrNameLst>
                                          <p:attrName>style.visibility</p:attrName>
                                        </p:attrNameLst>
                                      </p:cBhvr>
                                      <p:to>
                                        <p:strVal val="visible"/>
                                      </p:to>
                                    </p:set>
                                    <p:animEffect transition="in" filter="blinds(horizontal)">
                                      <p:cBhvr>
                                        <p:cTn id="7" dur="500"/>
                                        <p:tgtEl>
                                          <p:spTgt spid="409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1072"/>
                                        </p:tgtEl>
                                        <p:attrNameLst>
                                          <p:attrName>style.visibility</p:attrName>
                                        </p:attrNameLst>
                                      </p:cBhvr>
                                      <p:to>
                                        <p:strVal val="visible"/>
                                      </p:to>
                                    </p:set>
                                    <p:animEffect transition="in" filter="blinds(horizontal)">
                                      <p:cBhvr>
                                        <p:cTn id="12" dur="500"/>
                                        <p:tgtEl>
                                          <p:spTgt spid="4107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0966"/>
                                        </p:tgtEl>
                                        <p:attrNameLst>
                                          <p:attrName>style.visibility</p:attrName>
                                        </p:attrNameLst>
                                      </p:cBhvr>
                                      <p:to>
                                        <p:strVal val="visible"/>
                                      </p:to>
                                    </p:set>
                                    <p:animEffect transition="in" filter="blinds(horizontal)">
                                      <p:cBhvr>
                                        <p:cTn id="17" dur="500"/>
                                        <p:tgtEl>
                                          <p:spTgt spid="409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p:bldP spid="4096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Text Box 3"/>
          <p:cNvSpPr txBox="1">
            <a:spLocks noChangeArrowheads="1"/>
          </p:cNvSpPr>
          <p:nvPr/>
        </p:nvSpPr>
        <p:spPr bwMode="auto">
          <a:xfrm>
            <a:off x="130175" y="101600"/>
            <a:ext cx="3505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latin typeface="楷体" panose="02010609060101010101" pitchFamily="49" charset="-122"/>
                <a:ea typeface="楷体" panose="02010609060101010101" pitchFamily="49" charset="-122"/>
              </a:rPr>
              <a:t>5</a:t>
            </a:r>
            <a:r>
              <a:rPr lang="zh-CN" altLang="en-US" sz="2800">
                <a:latin typeface="楷体" panose="02010609060101010101" pitchFamily="49" charset="-122"/>
                <a:ea typeface="楷体" panose="02010609060101010101" pitchFamily="49" charset="-122"/>
              </a:rPr>
              <a:t>、系数的确定</a:t>
            </a:r>
          </a:p>
        </p:txBody>
      </p:sp>
      <p:sp>
        <p:nvSpPr>
          <p:cNvPr id="41988" name="Text Box 4"/>
          <p:cNvSpPr txBox="1">
            <a:spLocks noChangeArrowheads="1"/>
          </p:cNvSpPr>
          <p:nvPr/>
        </p:nvSpPr>
        <p:spPr bwMode="auto">
          <a:xfrm>
            <a:off x="3563938" y="101600"/>
            <a:ext cx="33845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i="1" dirty="0">
                <a:latin typeface="+mn-lt"/>
                <a:ea typeface="楷体" panose="02010609060101010101" pitchFamily="49" charset="-122"/>
              </a:rPr>
              <a:t>a</a:t>
            </a:r>
            <a:r>
              <a:rPr lang="zh-CN" altLang="en-US" sz="2800" i="1"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系数变化规律</a:t>
            </a:r>
          </a:p>
        </p:txBody>
      </p:sp>
      <p:grpSp>
        <p:nvGrpSpPr>
          <p:cNvPr id="42101" name="Group 117"/>
          <p:cNvGrpSpPr>
            <a:grpSpLocks/>
          </p:cNvGrpSpPr>
          <p:nvPr/>
        </p:nvGrpSpPr>
        <p:grpSpPr bwMode="auto">
          <a:xfrm>
            <a:off x="180975" y="5022850"/>
            <a:ext cx="8928100" cy="1501775"/>
            <a:chOff x="95" y="3212"/>
            <a:chExt cx="5624" cy="946"/>
          </a:xfrm>
        </p:grpSpPr>
        <p:sp>
          <p:nvSpPr>
            <p:cNvPr id="39024" name="Text Box 5"/>
            <p:cNvSpPr txBox="1">
              <a:spLocks noChangeArrowheads="1"/>
            </p:cNvSpPr>
            <p:nvPr/>
          </p:nvSpPr>
          <p:spPr bwMode="auto">
            <a:xfrm>
              <a:off x="95" y="3212"/>
              <a:ext cx="5624" cy="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50000"/>
                </a:spcBef>
                <a:buFontTx/>
                <a:buNone/>
              </a:pPr>
              <a:r>
                <a:rPr lang="zh-CN" altLang="en-US" sz="2800" dirty="0">
                  <a:latin typeface="楷体" panose="02010609060101010101" pitchFamily="49" charset="-122"/>
                  <a:ea typeface="楷体" panose="02010609060101010101" pitchFamily="49" charset="-122"/>
                </a:rPr>
                <a:t>对于</a:t>
              </a:r>
              <a:r>
                <a:rPr lang="en-US" altLang="zh-CN" sz="2800" i="1" dirty="0">
                  <a:ea typeface="楷体_GB2312" pitchFamily="49" charset="-122"/>
                </a:rPr>
                <a:t>N</a:t>
              </a:r>
              <a:r>
                <a:rPr lang="en-US" altLang="zh-CN" sz="2800" dirty="0">
                  <a:ea typeface="楷体_GB2312" pitchFamily="49" charset="-122"/>
                </a:rPr>
                <a:t>=2</a:t>
              </a:r>
              <a:r>
                <a:rPr lang="en-US" altLang="zh-CN" sz="2800" i="1" baseline="30000" dirty="0">
                  <a:ea typeface="楷体_GB2312" pitchFamily="49" charset="-122"/>
                </a:rPr>
                <a:t>L</a:t>
              </a:r>
              <a:r>
                <a:rPr lang="zh-CN" altLang="en-US" sz="2800" dirty="0">
                  <a:latin typeface="楷体_GB2312" pitchFamily="49" charset="-122"/>
                  <a:ea typeface="楷体_GB2312" pitchFamily="49" charset="-122"/>
                </a:rPr>
                <a:t>，</a:t>
              </a:r>
              <a:r>
                <a:rPr lang="zh-CN" altLang="en-US" sz="2800" dirty="0">
                  <a:latin typeface="楷体" panose="02010609060101010101" pitchFamily="49" charset="-122"/>
                  <a:ea typeface="楷体" panose="02010609060101010101" pitchFamily="49" charset="-122"/>
                </a:rPr>
                <a:t>一共有</a:t>
              </a:r>
              <a:r>
                <a:rPr lang="en-US" altLang="zh-CN" sz="2800" i="1" dirty="0">
                  <a:ea typeface="楷体_GB2312" pitchFamily="49" charset="-122"/>
                </a:rPr>
                <a:t>L</a:t>
              </a:r>
              <a:r>
                <a:rPr lang="zh-CN" altLang="en-US" sz="2800" dirty="0">
                  <a:latin typeface="楷体" panose="02010609060101010101" pitchFamily="49" charset="-122"/>
                  <a:ea typeface="楷体" panose="02010609060101010101" pitchFamily="49" charset="-122"/>
                </a:rPr>
                <a:t>列系数，第</a:t>
              </a:r>
              <a:r>
                <a:rPr lang="en-US" altLang="zh-CN" sz="2800" i="1" dirty="0">
                  <a:ea typeface="楷体_GB2312" pitchFamily="49" charset="-122"/>
                </a:rPr>
                <a:t>L</a:t>
              </a:r>
              <a:r>
                <a:rPr lang="zh-CN" altLang="en-US" sz="2800" dirty="0">
                  <a:latin typeface="楷体" panose="02010609060101010101" pitchFamily="49" charset="-122"/>
                  <a:ea typeface="楷体" panose="02010609060101010101" pitchFamily="49" charset="-122"/>
                </a:rPr>
                <a:t>列系数有</a:t>
              </a:r>
              <a:r>
                <a:rPr lang="en-US" altLang="zh-CN" sz="2800" i="1" dirty="0">
                  <a:ea typeface="楷体_GB2312" pitchFamily="49" charset="-122"/>
                </a:rPr>
                <a:t>N</a:t>
              </a:r>
              <a:r>
                <a:rPr lang="en-US" altLang="zh-CN" sz="2800" dirty="0">
                  <a:ea typeface="楷体_GB2312" pitchFamily="49" charset="-122"/>
                </a:rPr>
                <a:t>/2</a:t>
              </a:r>
              <a:r>
                <a:rPr lang="zh-CN" altLang="en-US" sz="2800" dirty="0">
                  <a:latin typeface="楷体" panose="02010609060101010101" pitchFamily="49" charset="-122"/>
                  <a:ea typeface="楷体" panose="02010609060101010101" pitchFamily="49" charset="-122"/>
                </a:rPr>
                <a:t>个类型为</a:t>
              </a:r>
              <a:r>
                <a:rPr lang="zh-CN" altLang="en-US" sz="2800" dirty="0">
                  <a:latin typeface="楷体_GB2312" pitchFamily="49" charset="-122"/>
                  <a:ea typeface="楷体_GB2312" pitchFamily="49" charset="-122"/>
                </a:rPr>
                <a:t>：                     。</a:t>
              </a:r>
              <a:r>
                <a:rPr lang="zh-CN" altLang="en-US" sz="2800" dirty="0">
                  <a:latin typeface="楷体" panose="02010609060101010101" pitchFamily="49" charset="-122"/>
                  <a:ea typeface="楷体" panose="02010609060101010101" pitchFamily="49" charset="-122"/>
                </a:rPr>
                <a:t>由后向前每推进一列，则系数类型减半；且为上列系数中偶数序号的那一半</a:t>
              </a:r>
              <a:r>
                <a:rPr lang="zh-CN" altLang="en-US" sz="2800" dirty="0">
                  <a:latin typeface="楷体_GB2312" pitchFamily="49" charset="-122"/>
                  <a:ea typeface="楷体_GB2312" pitchFamily="49" charset="-122"/>
                </a:rPr>
                <a:t>。</a:t>
              </a:r>
            </a:p>
          </p:txBody>
        </p:sp>
        <p:graphicFrame>
          <p:nvGraphicFramePr>
            <p:cNvPr id="39025" name="Object 7"/>
            <p:cNvGraphicFramePr>
              <a:graphicFrameLocks noChangeAspect="1"/>
            </p:cNvGraphicFramePr>
            <p:nvPr/>
          </p:nvGraphicFramePr>
          <p:xfrm>
            <a:off x="476" y="3547"/>
            <a:ext cx="2551" cy="338"/>
          </p:xfrm>
          <a:graphic>
            <a:graphicData uri="http://schemas.openxmlformats.org/presentationml/2006/ole">
              <mc:AlternateContent xmlns:mc="http://schemas.openxmlformats.org/markup-compatibility/2006">
                <mc:Choice xmlns:v="urn:schemas-microsoft-com:vml" Requires="v">
                  <p:oleObj spid="_x0000_s39692" name="公式" r:id="rId3" imgW="1771771" imgH="190383" progId="Equation.3">
                    <p:embed/>
                  </p:oleObj>
                </mc:Choice>
                <mc:Fallback>
                  <p:oleObj name="公式" r:id="rId3" imgW="1771771" imgH="190383"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 y="3547"/>
                          <a:ext cx="2551"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2102" name="Group 118"/>
          <p:cNvGrpSpPr>
            <a:grpSpLocks/>
          </p:cNvGrpSpPr>
          <p:nvPr/>
        </p:nvGrpSpPr>
        <p:grpSpPr bwMode="auto">
          <a:xfrm>
            <a:off x="284163" y="620713"/>
            <a:ext cx="8751887" cy="4502150"/>
            <a:chOff x="179" y="367"/>
            <a:chExt cx="5513" cy="2836"/>
          </a:xfrm>
        </p:grpSpPr>
        <p:grpSp>
          <p:nvGrpSpPr>
            <p:cNvPr id="38919" name="Group 351"/>
            <p:cNvGrpSpPr>
              <a:grpSpLocks/>
            </p:cNvGrpSpPr>
            <p:nvPr/>
          </p:nvGrpSpPr>
          <p:grpSpPr bwMode="auto">
            <a:xfrm>
              <a:off x="642" y="481"/>
              <a:ext cx="4673" cy="2541"/>
              <a:chOff x="566" y="1343"/>
              <a:chExt cx="4536" cy="2541"/>
            </a:xfrm>
          </p:grpSpPr>
          <p:sp>
            <p:nvSpPr>
              <p:cNvPr id="39016" name="Line 140"/>
              <p:cNvSpPr>
                <a:spLocks noChangeShapeType="1"/>
              </p:cNvSpPr>
              <p:nvPr/>
            </p:nvSpPr>
            <p:spPr bwMode="auto">
              <a:xfrm flipH="1">
                <a:off x="566" y="1343"/>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39017" name="Line 141"/>
              <p:cNvSpPr>
                <a:spLocks noChangeShapeType="1"/>
              </p:cNvSpPr>
              <p:nvPr/>
            </p:nvSpPr>
            <p:spPr bwMode="auto">
              <a:xfrm flipH="1">
                <a:off x="566" y="1706"/>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39018" name="Line 142"/>
              <p:cNvSpPr>
                <a:spLocks noChangeShapeType="1"/>
              </p:cNvSpPr>
              <p:nvPr/>
            </p:nvSpPr>
            <p:spPr bwMode="auto">
              <a:xfrm flipH="1">
                <a:off x="566" y="2069"/>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39019" name="Line 143"/>
              <p:cNvSpPr>
                <a:spLocks noChangeShapeType="1"/>
              </p:cNvSpPr>
              <p:nvPr/>
            </p:nvSpPr>
            <p:spPr bwMode="auto">
              <a:xfrm flipH="1">
                <a:off x="566" y="2431"/>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39020" name="Line 144"/>
              <p:cNvSpPr>
                <a:spLocks noChangeShapeType="1"/>
              </p:cNvSpPr>
              <p:nvPr/>
            </p:nvSpPr>
            <p:spPr bwMode="auto">
              <a:xfrm flipH="1">
                <a:off x="566" y="2795"/>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39021" name="Line 145"/>
              <p:cNvSpPr>
                <a:spLocks noChangeShapeType="1"/>
              </p:cNvSpPr>
              <p:nvPr/>
            </p:nvSpPr>
            <p:spPr bwMode="auto">
              <a:xfrm flipH="1">
                <a:off x="566" y="3158"/>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39022" name="Line 146"/>
              <p:cNvSpPr>
                <a:spLocks noChangeShapeType="1"/>
              </p:cNvSpPr>
              <p:nvPr/>
            </p:nvSpPr>
            <p:spPr bwMode="auto">
              <a:xfrm flipH="1">
                <a:off x="566" y="3521"/>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39023" name="Line 147"/>
              <p:cNvSpPr>
                <a:spLocks noChangeShapeType="1"/>
              </p:cNvSpPr>
              <p:nvPr/>
            </p:nvSpPr>
            <p:spPr bwMode="auto">
              <a:xfrm flipH="1">
                <a:off x="566" y="3884"/>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38920" name="Group 246"/>
            <p:cNvGrpSpPr>
              <a:grpSpLocks/>
            </p:cNvGrpSpPr>
            <p:nvPr/>
          </p:nvGrpSpPr>
          <p:grpSpPr bwMode="auto">
            <a:xfrm>
              <a:off x="5278" y="367"/>
              <a:ext cx="414" cy="2767"/>
              <a:chOff x="5220" y="1110"/>
              <a:chExt cx="414" cy="2767"/>
            </a:xfrm>
          </p:grpSpPr>
          <p:graphicFrame>
            <p:nvGraphicFramePr>
              <p:cNvPr id="39008" name="Object 76"/>
              <p:cNvGraphicFramePr>
                <a:graphicFrameLocks noChangeAspect="1"/>
              </p:cNvGraphicFramePr>
              <p:nvPr/>
            </p:nvGraphicFramePr>
            <p:xfrm>
              <a:off x="5221" y="1110"/>
              <a:ext cx="411" cy="226"/>
            </p:xfrm>
            <a:graphic>
              <a:graphicData uri="http://schemas.openxmlformats.org/presentationml/2006/ole">
                <mc:AlternateContent xmlns:mc="http://schemas.openxmlformats.org/markup-compatibility/2006">
                  <mc:Choice xmlns:v="urn:schemas-microsoft-com:vml" Requires="v">
                    <p:oleObj spid="_x0000_s39693" name="公式" r:id="rId5" imgW="323635" imgH="152400" progId="Equation.3">
                      <p:embed/>
                    </p:oleObj>
                  </mc:Choice>
                  <mc:Fallback>
                    <p:oleObj name="公式" r:id="rId5" imgW="323635" imgH="152400" progId="Equation.3">
                      <p:embed/>
                      <p:pic>
                        <p:nvPicPr>
                          <p:cNvPr id="0" name="Object 7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1" y="1110"/>
                            <a:ext cx="411"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009" name="Object 81"/>
              <p:cNvGraphicFramePr>
                <a:graphicFrameLocks noChangeAspect="1"/>
              </p:cNvGraphicFramePr>
              <p:nvPr/>
            </p:nvGraphicFramePr>
            <p:xfrm>
              <a:off x="5227" y="1473"/>
              <a:ext cx="398" cy="226"/>
            </p:xfrm>
            <a:graphic>
              <a:graphicData uri="http://schemas.openxmlformats.org/presentationml/2006/ole">
                <mc:AlternateContent xmlns:mc="http://schemas.openxmlformats.org/markup-compatibility/2006">
                  <mc:Choice xmlns:v="urn:schemas-microsoft-com:vml" Requires="v">
                    <p:oleObj spid="_x0000_s39694" name="公式" r:id="rId7" imgW="304846" imgH="152400" progId="Equation.3">
                      <p:embed/>
                    </p:oleObj>
                  </mc:Choice>
                  <mc:Fallback>
                    <p:oleObj name="公式" r:id="rId7" imgW="304846" imgH="152400" progId="Equation.3">
                      <p:embed/>
                      <p:pic>
                        <p:nvPicPr>
                          <p:cNvPr id="0" name="Object 8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7" y="1473"/>
                            <a:ext cx="398"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010" name="Object 86"/>
              <p:cNvGraphicFramePr>
                <a:graphicFrameLocks noChangeAspect="1"/>
              </p:cNvGraphicFramePr>
              <p:nvPr/>
            </p:nvGraphicFramePr>
            <p:xfrm>
              <a:off x="5222" y="1836"/>
              <a:ext cx="412" cy="226"/>
            </p:xfrm>
            <a:graphic>
              <a:graphicData uri="http://schemas.openxmlformats.org/presentationml/2006/ole">
                <mc:AlternateContent xmlns:mc="http://schemas.openxmlformats.org/markup-compatibility/2006">
                  <mc:Choice xmlns:v="urn:schemas-microsoft-com:vml" Requires="v">
                    <p:oleObj spid="_x0000_s39695" name="公式" r:id="rId9" imgW="323635" imgH="152400" progId="Equation.3">
                      <p:embed/>
                    </p:oleObj>
                  </mc:Choice>
                  <mc:Fallback>
                    <p:oleObj name="公式" r:id="rId9" imgW="323635" imgH="152400" progId="Equation.3">
                      <p:embed/>
                      <p:pic>
                        <p:nvPicPr>
                          <p:cNvPr id="0" name="Object 8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22" y="1836"/>
                            <a:ext cx="412"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011" name="Object 91"/>
              <p:cNvGraphicFramePr>
                <a:graphicFrameLocks noChangeAspect="1"/>
              </p:cNvGraphicFramePr>
              <p:nvPr/>
            </p:nvGraphicFramePr>
            <p:xfrm>
              <a:off x="5221" y="2199"/>
              <a:ext cx="411" cy="226"/>
            </p:xfrm>
            <a:graphic>
              <a:graphicData uri="http://schemas.openxmlformats.org/presentationml/2006/ole">
                <mc:AlternateContent xmlns:mc="http://schemas.openxmlformats.org/markup-compatibility/2006">
                  <mc:Choice xmlns:v="urn:schemas-microsoft-com:vml" Requires="v">
                    <p:oleObj spid="_x0000_s39696" name="公式" r:id="rId11" imgW="323635" imgH="152400" progId="Equation.3">
                      <p:embed/>
                    </p:oleObj>
                  </mc:Choice>
                  <mc:Fallback>
                    <p:oleObj name="公式" r:id="rId11" imgW="323635" imgH="152400" progId="Equation.3">
                      <p:embed/>
                      <p:pic>
                        <p:nvPicPr>
                          <p:cNvPr id="0" name="Object 9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21" y="2199"/>
                            <a:ext cx="411"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012" name="Object 96"/>
              <p:cNvGraphicFramePr>
                <a:graphicFrameLocks noChangeAspect="1"/>
              </p:cNvGraphicFramePr>
              <p:nvPr/>
            </p:nvGraphicFramePr>
            <p:xfrm>
              <a:off x="5221" y="2562"/>
              <a:ext cx="411" cy="226"/>
            </p:xfrm>
            <a:graphic>
              <a:graphicData uri="http://schemas.openxmlformats.org/presentationml/2006/ole">
                <mc:AlternateContent xmlns:mc="http://schemas.openxmlformats.org/markup-compatibility/2006">
                  <mc:Choice xmlns:v="urn:schemas-microsoft-com:vml" Requires="v">
                    <p:oleObj spid="_x0000_s39697" name="公式" r:id="rId13" imgW="323635" imgH="152400" progId="Equation.3">
                      <p:embed/>
                    </p:oleObj>
                  </mc:Choice>
                  <mc:Fallback>
                    <p:oleObj name="公式" r:id="rId13" imgW="323635" imgH="152400" progId="Equation.3">
                      <p:embed/>
                      <p:pic>
                        <p:nvPicPr>
                          <p:cNvPr id="0" name="Object 9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21" y="2562"/>
                            <a:ext cx="411"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013" name="Object 101"/>
              <p:cNvGraphicFramePr>
                <a:graphicFrameLocks noChangeAspect="1"/>
              </p:cNvGraphicFramePr>
              <p:nvPr/>
            </p:nvGraphicFramePr>
            <p:xfrm>
              <a:off x="5220" y="2925"/>
              <a:ext cx="412" cy="226"/>
            </p:xfrm>
            <a:graphic>
              <a:graphicData uri="http://schemas.openxmlformats.org/presentationml/2006/ole">
                <mc:AlternateContent xmlns:mc="http://schemas.openxmlformats.org/markup-compatibility/2006">
                  <mc:Choice xmlns:v="urn:schemas-microsoft-com:vml" Requires="v">
                    <p:oleObj spid="_x0000_s39698" name="公式" r:id="rId15" imgW="323635" imgH="152400" progId="Equation.3">
                      <p:embed/>
                    </p:oleObj>
                  </mc:Choice>
                  <mc:Fallback>
                    <p:oleObj name="公式" r:id="rId15" imgW="323635" imgH="152400" progId="Equation.3">
                      <p:embed/>
                      <p:pic>
                        <p:nvPicPr>
                          <p:cNvPr id="0" name="Object 10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20" y="2925"/>
                            <a:ext cx="412"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014" name="Object 106"/>
              <p:cNvGraphicFramePr>
                <a:graphicFrameLocks noChangeAspect="1"/>
              </p:cNvGraphicFramePr>
              <p:nvPr/>
            </p:nvGraphicFramePr>
            <p:xfrm>
              <a:off x="5222" y="3288"/>
              <a:ext cx="412" cy="226"/>
            </p:xfrm>
            <a:graphic>
              <a:graphicData uri="http://schemas.openxmlformats.org/presentationml/2006/ole">
                <mc:AlternateContent xmlns:mc="http://schemas.openxmlformats.org/markup-compatibility/2006">
                  <mc:Choice xmlns:v="urn:schemas-microsoft-com:vml" Requires="v">
                    <p:oleObj spid="_x0000_s39699" name="公式" r:id="rId17" imgW="323635" imgH="152400" progId="Equation.3">
                      <p:embed/>
                    </p:oleObj>
                  </mc:Choice>
                  <mc:Fallback>
                    <p:oleObj name="公式" r:id="rId17" imgW="323635" imgH="152400" progId="Equation.3">
                      <p:embed/>
                      <p:pic>
                        <p:nvPicPr>
                          <p:cNvPr id="0" name="Object 10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222" y="3288"/>
                            <a:ext cx="412"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015" name="Object 111"/>
              <p:cNvGraphicFramePr>
                <a:graphicFrameLocks noChangeAspect="1"/>
              </p:cNvGraphicFramePr>
              <p:nvPr/>
            </p:nvGraphicFramePr>
            <p:xfrm>
              <a:off x="5221" y="3651"/>
              <a:ext cx="411" cy="226"/>
            </p:xfrm>
            <a:graphic>
              <a:graphicData uri="http://schemas.openxmlformats.org/presentationml/2006/ole">
                <mc:AlternateContent xmlns:mc="http://schemas.openxmlformats.org/markup-compatibility/2006">
                  <mc:Choice xmlns:v="urn:schemas-microsoft-com:vml" Requires="v">
                    <p:oleObj spid="_x0000_s39700" name="公式" r:id="rId19" imgW="323635" imgH="152400" progId="Equation.3">
                      <p:embed/>
                    </p:oleObj>
                  </mc:Choice>
                  <mc:Fallback>
                    <p:oleObj name="公式" r:id="rId19" imgW="323635" imgH="152400" progId="Equation.3">
                      <p:embed/>
                      <p:pic>
                        <p:nvPicPr>
                          <p:cNvPr id="0" name="Object 11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221" y="3651"/>
                            <a:ext cx="411"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8921" name="Group 311"/>
            <p:cNvGrpSpPr>
              <a:grpSpLocks/>
            </p:cNvGrpSpPr>
            <p:nvPr/>
          </p:nvGrpSpPr>
          <p:grpSpPr bwMode="auto">
            <a:xfrm>
              <a:off x="3463" y="480"/>
              <a:ext cx="1490" cy="2677"/>
              <a:chOff x="3613" y="1207"/>
              <a:chExt cx="1490" cy="2677"/>
            </a:xfrm>
          </p:grpSpPr>
          <p:grpSp>
            <p:nvGrpSpPr>
              <p:cNvPr id="38990" name="Group 302"/>
              <p:cNvGrpSpPr>
                <a:grpSpLocks/>
              </p:cNvGrpSpPr>
              <p:nvPr/>
            </p:nvGrpSpPr>
            <p:grpSpPr bwMode="auto">
              <a:xfrm>
                <a:off x="3613" y="2333"/>
                <a:ext cx="302" cy="1377"/>
                <a:chOff x="3478" y="2379"/>
                <a:chExt cx="302" cy="1377"/>
              </a:xfrm>
            </p:grpSpPr>
            <p:graphicFrame>
              <p:nvGraphicFramePr>
                <p:cNvPr id="39004" name="Object 52"/>
                <p:cNvGraphicFramePr>
                  <a:graphicFrameLocks noChangeAspect="1"/>
                </p:cNvGraphicFramePr>
                <p:nvPr/>
              </p:nvGraphicFramePr>
              <p:xfrm>
                <a:off x="3486" y="2379"/>
                <a:ext cx="286" cy="301"/>
              </p:xfrm>
              <a:graphic>
                <a:graphicData uri="http://schemas.openxmlformats.org/presentationml/2006/ole">
                  <mc:AlternateContent xmlns:mc="http://schemas.openxmlformats.org/markup-compatibility/2006">
                    <mc:Choice xmlns:v="urn:schemas-microsoft-com:vml" Requires="v">
                      <p:oleObj spid="_x0000_s39701" name="公式" r:id="rId21" imgW="180841" imgH="190383" progId="Equation.3">
                        <p:embed/>
                      </p:oleObj>
                    </mc:Choice>
                    <mc:Fallback>
                      <p:oleObj name="公式" r:id="rId21" imgW="180841" imgH="190383" progId="Equation.3">
                        <p:embed/>
                        <p:pic>
                          <p:nvPicPr>
                            <p:cNvPr id="0" name="Object 5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486" y="2379"/>
                              <a:ext cx="286"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005" name="Object 53"/>
                <p:cNvGraphicFramePr>
                  <a:graphicFrameLocks noChangeAspect="1"/>
                </p:cNvGraphicFramePr>
                <p:nvPr/>
              </p:nvGraphicFramePr>
              <p:xfrm>
                <a:off x="3486" y="2729"/>
                <a:ext cx="286" cy="301"/>
              </p:xfrm>
              <a:graphic>
                <a:graphicData uri="http://schemas.openxmlformats.org/presentationml/2006/ole">
                  <mc:AlternateContent xmlns:mc="http://schemas.openxmlformats.org/markup-compatibility/2006">
                    <mc:Choice xmlns:v="urn:schemas-microsoft-com:vml" Requires="v">
                      <p:oleObj spid="_x0000_s39702" name="公式" r:id="rId23" imgW="180841" imgH="190383" progId="Equation.3">
                        <p:embed/>
                      </p:oleObj>
                    </mc:Choice>
                    <mc:Fallback>
                      <p:oleObj name="公式" r:id="rId23" imgW="180841" imgH="190383" progId="Equation.3">
                        <p:embed/>
                        <p:pic>
                          <p:nvPicPr>
                            <p:cNvPr id="0" name="Object 5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486" y="2729"/>
                              <a:ext cx="286"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006" name="Object 54"/>
                <p:cNvGraphicFramePr>
                  <a:graphicFrameLocks noChangeAspect="1"/>
                </p:cNvGraphicFramePr>
                <p:nvPr/>
              </p:nvGraphicFramePr>
              <p:xfrm>
                <a:off x="3478" y="3092"/>
                <a:ext cx="302" cy="301"/>
              </p:xfrm>
              <a:graphic>
                <a:graphicData uri="http://schemas.openxmlformats.org/presentationml/2006/ole">
                  <mc:AlternateContent xmlns:mc="http://schemas.openxmlformats.org/markup-compatibility/2006">
                    <mc:Choice xmlns:v="urn:schemas-microsoft-com:vml" Requires="v">
                      <p:oleObj spid="_x0000_s39703" name="公式" r:id="rId25" imgW="190705" imgH="190383" progId="Equation.3">
                        <p:embed/>
                      </p:oleObj>
                    </mc:Choice>
                    <mc:Fallback>
                      <p:oleObj name="公式" r:id="rId25" imgW="190705" imgH="190383" progId="Equation.3">
                        <p:embed/>
                        <p:pic>
                          <p:nvPicPr>
                            <p:cNvPr id="0" name="Object 54"/>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478" y="3092"/>
                              <a:ext cx="302"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007" name="Object 55"/>
                <p:cNvGraphicFramePr>
                  <a:graphicFrameLocks noChangeAspect="1"/>
                </p:cNvGraphicFramePr>
                <p:nvPr/>
              </p:nvGraphicFramePr>
              <p:xfrm>
                <a:off x="3478" y="3455"/>
                <a:ext cx="302" cy="301"/>
              </p:xfrm>
              <a:graphic>
                <a:graphicData uri="http://schemas.openxmlformats.org/presentationml/2006/ole">
                  <mc:AlternateContent xmlns:mc="http://schemas.openxmlformats.org/markup-compatibility/2006">
                    <mc:Choice xmlns:v="urn:schemas-microsoft-com:vml" Requires="v">
                      <p:oleObj spid="_x0000_s39704" name="公式" r:id="rId27" imgW="190705" imgH="190383" progId="Equation.3">
                        <p:embed/>
                      </p:oleObj>
                    </mc:Choice>
                    <mc:Fallback>
                      <p:oleObj name="公式" r:id="rId27" imgW="190705" imgH="190383" progId="Equation.3">
                        <p:embed/>
                        <p:pic>
                          <p:nvPicPr>
                            <p:cNvPr id="0" name="Object 55"/>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478" y="3455"/>
                              <a:ext cx="302"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8991" name="Line 75"/>
              <p:cNvSpPr>
                <a:spLocks noChangeShapeType="1"/>
              </p:cNvSpPr>
              <p:nvPr/>
            </p:nvSpPr>
            <p:spPr bwMode="auto">
              <a:xfrm flipV="1">
                <a:off x="3969" y="1207"/>
                <a:ext cx="1134" cy="1452"/>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8992" name="Line 80"/>
              <p:cNvSpPr>
                <a:spLocks noChangeShapeType="1"/>
              </p:cNvSpPr>
              <p:nvPr/>
            </p:nvSpPr>
            <p:spPr bwMode="auto">
              <a:xfrm flipV="1">
                <a:off x="3969" y="1571"/>
                <a:ext cx="1134" cy="1451"/>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8993" name="Line 85"/>
              <p:cNvSpPr>
                <a:spLocks noChangeShapeType="1"/>
              </p:cNvSpPr>
              <p:nvPr/>
            </p:nvSpPr>
            <p:spPr bwMode="auto">
              <a:xfrm flipV="1">
                <a:off x="3969" y="1934"/>
                <a:ext cx="1134" cy="1451"/>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8994" name="Line 90"/>
              <p:cNvSpPr>
                <a:spLocks noChangeShapeType="1"/>
              </p:cNvSpPr>
              <p:nvPr/>
            </p:nvSpPr>
            <p:spPr bwMode="auto">
              <a:xfrm flipV="1">
                <a:off x="3969" y="2297"/>
                <a:ext cx="1134" cy="1451"/>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8995" name="Line 95"/>
              <p:cNvSpPr>
                <a:spLocks noChangeShapeType="1"/>
              </p:cNvSpPr>
              <p:nvPr/>
            </p:nvSpPr>
            <p:spPr bwMode="auto">
              <a:xfrm>
                <a:off x="3969" y="1207"/>
                <a:ext cx="1134" cy="1452"/>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8996" name="Line 100"/>
              <p:cNvSpPr>
                <a:spLocks noChangeShapeType="1"/>
              </p:cNvSpPr>
              <p:nvPr/>
            </p:nvSpPr>
            <p:spPr bwMode="auto">
              <a:xfrm>
                <a:off x="3969" y="1570"/>
                <a:ext cx="1134" cy="1452"/>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8997" name="Line 105"/>
              <p:cNvSpPr>
                <a:spLocks noChangeShapeType="1"/>
              </p:cNvSpPr>
              <p:nvPr/>
            </p:nvSpPr>
            <p:spPr bwMode="auto">
              <a:xfrm>
                <a:off x="3969" y="1933"/>
                <a:ext cx="1134" cy="1452"/>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8998" name="Line 110"/>
              <p:cNvSpPr>
                <a:spLocks noChangeShapeType="1"/>
              </p:cNvSpPr>
              <p:nvPr/>
            </p:nvSpPr>
            <p:spPr bwMode="auto">
              <a:xfrm>
                <a:off x="3969" y="2296"/>
                <a:ext cx="1134" cy="1452"/>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nvGrpSpPr>
              <p:cNvPr id="38999" name="Group 112"/>
              <p:cNvGrpSpPr>
                <a:grpSpLocks/>
              </p:cNvGrpSpPr>
              <p:nvPr/>
            </p:nvGrpSpPr>
            <p:grpSpPr bwMode="auto">
              <a:xfrm>
                <a:off x="4785" y="2659"/>
                <a:ext cx="197" cy="1225"/>
                <a:chOff x="4921" y="2704"/>
                <a:chExt cx="197" cy="1225"/>
              </a:xfrm>
            </p:grpSpPr>
            <p:graphicFrame>
              <p:nvGraphicFramePr>
                <p:cNvPr id="39000" name="Object 113"/>
                <p:cNvGraphicFramePr>
                  <a:graphicFrameLocks noChangeAspect="1"/>
                </p:cNvGraphicFramePr>
                <p:nvPr/>
              </p:nvGraphicFramePr>
              <p:xfrm>
                <a:off x="4921" y="2704"/>
                <a:ext cx="197" cy="150"/>
              </p:xfrm>
              <a:graphic>
                <a:graphicData uri="http://schemas.openxmlformats.org/presentationml/2006/ole">
                  <mc:AlternateContent xmlns:mc="http://schemas.openxmlformats.org/markup-compatibility/2006">
                    <mc:Choice xmlns:v="urn:schemas-microsoft-com:vml" Requires="v">
                      <p:oleObj spid="_x0000_s39705" name="公式" r:id="rId29" imgW="171447" imgH="114417" progId="Equation.3">
                        <p:embed/>
                      </p:oleObj>
                    </mc:Choice>
                    <mc:Fallback>
                      <p:oleObj name="公式" r:id="rId29" imgW="171447" imgH="114417" progId="Equation.3">
                        <p:embed/>
                        <p:pic>
                          <p:nvPicPr>
                            <p:cNvPr id="0" name="Object 113"/>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921" y="2704"/>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001" name="Object 114"/>
                <p:cNvGraphicFramePr>
                  <a:graphicFrameLocks noChangeAspect="1"/>
                </p:cNvGraphicFramePr>
                <p:nvPr/>
              </p:nvGraphicFramePr>
              <p:xfrm>
                <a:off x="4921" y="3053"/>
                <a:ext cx="197" cy="150"/>
              </p:xfrm>
              <a:graphic>
                <a:graphicData uri="http://schemas.openxmlformats.org/presentationml/2006/ole">
                  <mc:AlternateContent xmlns:mc="http://schemas.openxmlformats.org/markup-compatibility/2006">
                    <mc:Choice xmlns:v="urn:schemas-microsoft-com:vml" Requires="v">
                      <p:oleObj spid="_x0000_s39706" name="公式" r:id="rId31" imgW="171447" imgH="114417" progId="Equation.3">
                        <p:embed/>
                      </p:oleObj>
                    </mc:Choice>
                    <mc:Fallback>
                      <p:oleObj name="公式" r:id="rId31" imgW="171447" imgH="114417" progId="Equation.3">
                        <p:embed/>
                        <p:pic>
                          <p:nvPicPr>
                            <p:cNvPr id="0" name="Object 114"/>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921" y="3053"/>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002" name="Object 115"/>
                <p:cNvGraphicFramePr>
                  <a:graphicFrameLocks noChangeAspect="1"/>
                </p:cNvGraphicFramePr>
                <p:nvPr/>
              </p:nvGraphicFramePr>
              <p:xfrm>
                <a:off x="4921" y="3416"/>
                <a:ext cx="197" cy="150"/>
              </p:xfrm>
              <a:graphic>
                <a:graphicData uri="http://schemas.openxmlformats.org/presentationml/2006/ole">
                  <mc:AlternateContent xmlns:mc="http://schemas.openxmlformats.org/markup-compatibility/2006">
                    <mc:Choice xmlns:v="urn:schemas-microsoft-com:vml" Requires="v">
                      <p:oleObj spid="_x0000_s39707" name="公式" r:id="rId33" imgW="171447" imgH="114417" progId="Equation.3">
                        <p:embed/>
                      </p:oleObj>
                    </mc:Choice>
                    <mc:Fallback>
                      <p:oleObj name="公式" r:id="rId33" imgW="171447" imgH="114417" progId="Equation.3">
                        <p:embed/>
                        <p:pic>
                          <p:nvPicPr>
                            <p:cNvPr id="0" name="Object 115"/>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921" y="3416"/>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003" name="Object 116"/>
                <p:cNvGraphicFramePr>
                  <a:graphicFrameLocks noChangeAspect="1"/>
                </p:cNvGraphicFramePr>
                <p:nvPr/>
              </p:nvGraphicFramePr>
              <p:xfrm>
                <a:off x="4921" y="3779"/>
                <a:ext cx="197" cy="150"/>
              </p:xfrm>
              <a:graphic>
                <a:graphicData uri="http://schemas.openxmlformats.org/presentationml/2006/ole">
                  <mc:AlternateContent xmlns:mc="http://schemas.openxmlformats.org/markup-compatibility/2006">
                    <mc:Choice xmlns:v="urn:schemas-microsoft-com:vml" Requires="v">
                      <p:oleObj spid="_x0000_s39708" name="公式" r:id="rId35" imgW="171447" imgH="114417" progId="Equation.3">
                        <p:embed/>
                      </p:oleObj>
                    </mc:Choice>
                    <mc:Fallback>
                      <p:oleObj name="公式" r:id="rId35" imgW="171447" imgH="114417" progId="Equation.3">
                        <p:embed/>
                        <p:pic>
                          <p:nvPicPr>
                            <p:cNvPr id="0" name="Object 116"/>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921" y="3779"/>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aphicFrame>
          <p:nvGraphicFramePr>
            <p:cNvPr id="38922" name="Object 49"/>
            <p:cNvGraphicFramePr>
              <a:graphicFrameLocks noChangeAspect="1"/>
            </p:cNvGraphicFramePr>
            <p:nvPr/>
          </p:nvGraphicFramePr>
          <p:xfrm>
            <a:off x="198" y="380"/>
            <a:ext cx="433" cy="614"/>
          </p:xfrm>
          <a:graphic>
            <a:graphicData uri="http://schemas.openxmlformats.org/presentationml/2006/ole">
              <mc:AlternateContent xmlns:mc="http://schemas.openxmlformats.org/markup-compatibility/2006">
                <mc:Choice xmlns:v="urn:schemas-microsoft-com:vml" Requires="v">
                  <p:oleObj spid="_x0000_s39709" name="公式" r:id="rId37" imgW="257405" imgH="381234" progId="Equation.3">
                    <p:embed/>
                  </p:oleObj>
                </mc:Choice>
                <mc:Fallback>
                  <p:oleObj name="公式" r:id="rId37" imgW="257405" imgH="381234" progId="Equation.3">
                    <p:embed/>
                    <p:pic>
                      <p:nvPicPr>
                        <p:cNvPr id="0" name="Object 49"/>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98" y="380"/>
                          <a:ext cx="433" cy="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923" name="Object 50"/>
            <p:cNvGraphicFramePr>
              <a:graphicFrameLocks noChangeAspect="1"/>
            </p:cNvGraphicFramePr>
            <p:nvPr/>
          </p:nvGraphicFramePr>
          <p:xfrm>
            <a:off x="179" y="1097"/>
            <a:ext cx="433" cy="614"/>
          </p:xfrm>
          <a:graphic>
            <a:graphicData uri="http://schemas.openxmlformats.org/presentationml/2006/ole">
              <mc:AlternateContent xmlns:mc="http://schemas.openxmlformats.org/markup-compatibility/2006">
                <mc:Choice xmlns:v="urn:schemas-microsoft-com:vml" Requires="v">
                  <p:oleObj spid="_x0000_s39710" name="公式" r:id="rId39" imgW="257405" imgH="381234" progId="Equation.3">
                    <p:embed/>
                  </p:oleObj>
                </mc:Choice>
                <mc:Fallback>
                  <p:oleObj name="公式" r:id="rId39" imgW="257405" imgH="381234" progId="Equation.3">
                    <p:embed/>
                    <p:pic>
                      <p:nvPicPr>
                        <p:cNvPr id="0" name="Object 50"/>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79" y="1097"/>
                          <a:ext cx="433" cy="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924" name="Object 51"/>
            <p:cNvGraphicFramePr>
              <a:graphicFrameLocks noChangeAspect="1"/>
            </p:cNvGraphicFramePr>
            <p:nvPr/>
          </p:nvGraphicFramePr>
          <p:xfrm>
            <a:off x="193" y="2496"/>
            <a:ext cx="433" cy="614"/>
          </p:xfrm>
          <a:graphic>
            <a:graphicData uri="http://schemas.openxmlformats.org/presentationml/2006/ole">
              <mc:AlternateContent xmlns:mc="http://schemas.openxmlformats.org/markup-compatibility/2006">
                <mc:Choice xmlns:v="urn:schemas-microsoft-com:vml" Requires="v">
                  <p:oleObj spid="_x0000_s39711" name="公式" r:id="rId41" imgW="257405" imgH="381234" progId="Equation.3">
                    <p:embed/>
                  </p:oleObj>
                </mc:Choice>
                <mc:Fallback>
                  <p:oleObj name="公式" r:id="rId41" imgW="257405" imgH="381234" progId="Equation.3">
                    <p:embed/>
                    <p:pic>
                      <p:nvPicPr>
                        <p:cNvPr id="0" name="Object 51"/>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93" y="2496"/>
                          <a:ext cx="433" cy="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925" name="Object 52"/>
            <p:cNvGraphicFramePr>
              <a:graphicFrameLocks noChangeAspect="1"/>
            </p:cNvGraphicFramePr>
            <p:nvPr/>
          </p:nvGraphicFramePr>
          <p:xfrm>
            <a:off x="196" y="1805"/>
            <a:ext cx="433" cy="614"/>
          </p:xfrm>
          <a:graphic>
            <a:graphicData uri="http://schemas.openxmlformats.org/presentationml/2006/ole">
              <mc:AlternateContent xmlns:mc="http://schemas.openxmlformats.org/markup-compatibility/2006">
                <mc:Choice xmlns:v="urn:schemas-microsoft-com:vml" Requires="v">
                  <p:oleObj spid="_x0000_s39712" name="公式" r:id="rId43" imgW="257405" imgH="381234" progId="Equation.3">
                    <p:embed/>
                  </p:oleObj>
                </mc:Choice>
                <mc:Fallback>
                  <p:oleObj name="公式" r:id="rId43" imgW="257405" imgH="381234" progId="Equation.3">
                    <p:embed/>
                    <p:pic>
                      <p:nvPicPr>
                        <p:cNvPr id="0" name="Object 52"/>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196" y="1805"/>
                          <a:ext cx="433" cy="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8926" name="Group 309"/>
            <p:cNvGrpSpPr>
              <a:grpSpLocks/>
            </p:cNvGrpSpPr>
            <p:nvPr/>
          </p:nvGrpSpPr>
          <p:grpSpPr bwMode="auto">
            <a:xfrm>
              <a:off x="1966" y="446"/>
              <a:ext cx="1307" cy="1260"/>
              <a:chOff x="2072" y="1172"/>
              <a:chExt cx="1307" cy="1260"/>
            </a:xfrm>
          </p:grpSpPr>
          <p:sp>
            <p:nvSpPr>
              <p:cNvPr id="38976" name="Line 118"/>
              <p:cNvSpPr>
                <a:spLocks noChangeShapeType="1"/>
              </p:cNvSpPr>
              <p:nvPr/>
            </p:nvSpPr>
            <p:spPr bwMode="auto">
              <a:xfrm>
                <a:off x="2472" y="1207"/>
                <a:ext cx="862" cy="726"/>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8977" name="Line 119"/>
              <p:cNvSpPr>
                <a:spLocks noChangeShapeType="1"/>
              </p:cNvSpPr>
              <p:nvPr/>
            </p:nvSpPr>
            <p:spPr bwMode="auto">
              <a:xfrm>
                <a:off x="2472" y="1570"/>
                <a:ext cx="862" cy="726"/>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8978" name="Line 120"/>
              <p:cNvSpPr>
                <a:spLocks noChangeShapeType="1"/>
              </p:cNvSpPr>
              <p:nvPr/>
            </p:nvSpPr>
            <p:spPr bwMode="auto">
              <a:xfrm flipV="1">
                <a:off x="2472" y="1207"/>
                <a:ext cx="862" cy="726"/>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8979" name="Line 123"/>
              <p:cNvSpPr>
                <a:spLocks noChangeShapeType="1"/>
              </p:cNvSpPr>
              <p:nvPr/>
            </p:nvSpPr>
            <p:spPr bwMode="auto">
              <a:xfrm flipV="1">
                <a:off x="2472" y="1570"/>
                <a:ext cx="862" cy="726"/>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8980" name="Object 130"/>
              <p:cNvGraphicFramePr>
                <a:graphicFrameLocks noChangeAspect="1"/>
              </p:cNvGraphicFramePr>
              <p:nvPr/>
            </p:nvGraphicFramePr>
            <p:xfrm>
              <a:off x="2080" y="1654"/>
              <a:ext cx="286" cy="301"/>
            </p:xfrm>
            <a:graphic>
              <a:graphicData uri="http://schemas.openxmlformats.org/presentationml/2006/ole">
                <mc:AlternateContent xmlns:mc="http://schemas.openxmlformats.org/markup-compatibility/2006">
                  <mc:Choice xmlns:v="urn:schemas-microsoft-com:vml" Requires="v">
                    <p:oleObj spid="_x0000_s39713" name="公式" r:id="rId45" imgW="180841" imgH="190383" progId="Equation.3">
                      <p:embed/>
                    </p:oleObj>
                  </mc:Choice>
                  <mc:Fallback>
                    <p:oleObj name="公式" r:id="rId45" imgW="180841" imgH="190383" progId="Equation.3">
                      <p:embed/>
                      <p:pic>
                        <p:nvPicPr>
                          <p:cNvPr id="0" name="Object 130"/>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2080" y="1654"/>
                            <a:ext cx="286"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81" name="Object 131"/>
              <p:cNvGraphicFramePr>
                <a:graphicFrameLocks noChangeAspect="1"/>
              </p:cNvGraphicFramePr>
              <p:nvPr/>
            </p:nvGraphicFramePr>
            <p:xfrm>
              <a:off x="2072" y="2016"/>
              <a:ext cx="302" cy="301"/>
            </p:xfrm>
            <a:graphic>
              <a:graphicData uri="http://schemas.openxmlformats.org/presentationml/2006/ole">
                <mc:AlternateContent xmlns:mc="http://schemas.openxmlformats.org/markup-compatibility/2006">
                  <mc:Choice xmlns:v="urn:schemas-microsoft-com:vml" Requires="v">
                    <p:oleObj spid="_x0000_s39714" name="公式" r:id="rId47" imgW="190705" imgH="190383" progId="Equation.3">
                      <p:embed/>
                    </p:oleObj>
                  </mc:Choice>
                  <mc:Fallback>
                    <p:oleObj name="公式" r:id="rId47" imgW="190705" imgH="190383" progId="Equation.3">
                      <p:embed/>
                      <p:pic>
                        <p:nvPicPr>
                          <p:cNvPr id="0" name="Object 131"/>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2072" y="2016"/>
                            <a:ext cx="302"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8982" name="Group 151"/>
              <p:cNvGrpSpPr>
                <a:grpSpLocks/>
              </p:cNvGrpSpPr>
              <p:nvPr/>
            </p:nvGrpSpPr>
            <p:grpSpPr bwMode="auto">
              <a:xfrm>
                <a:off x="3308" y="1172"/>
                <a:ext cx="71" cy="431"/>
                <a:chOff x="3308" y="1172"/>
                <a:chExt cx="71" cy="431"/>
              </a:xfrm>
            </p:grpSpPr>
            <p:sp>
              <p:nvSpPr>
                <p:cNvPr id="38988" name="Oval 141"/>
                <p:cNvSpPr>
                  <a:spLocks noChangeArrowheads="1"/>
                </p:cNvSpPr>
                <p:nvPr/>
              </p:nvSpPr>
              <p:spPr bwMode="auto">
                <a:xfrm>
                  <a:off x="3308" y="1172"/>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38989" name="Oval 142"/>
                <p:cNvSpPr>
                  <a:spLocks noChangeArrowheads="1"/>
                </p:cNvSpPr>
                <p:nvPr/>
              </p:nvSpPr>
              <p:spPr bwMode="auto">
                <a:xfrm>
                  <a:off x="3311" y="153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sp>
            <p:nvSpPr>
              <p:cNvPr id="38983" name="Oval 143"/>
              <p:cNvSpPr>
                <a:spLocks noChangeArrowheads="1"/>
              </p:cNvSpPr>
              <p:nvPr/>
            </p:nvSpPr>
            <p:spPr bwMode="auto">
              <a:xfrm>
                <a:off x="3311" y="2251"/>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38984" name="Oval 144"/>
              <p:cNvSpPr>
                <a:spLocks noChangeArrowheads="1"/>
              </p:cNvSpPr>
              <p:nvPr/>
            </p:nvSpPr>
            <p:spPr bwMode="auto">
              <a:xfrm>
                <a:off x="3311" y="1898"/>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nvGrpSpPr>
              <p:cNvPr id="38985" name="Group 226"/>
              <p:cNvGrpSpPr>
                <a:grpSpLocks/>
              </p:cNvGrpSpPr>
              <p:nvPr/>
            </p:nvGrpSpPr>
            <p:grpSpPr bwMode="auto">
              <a:xfrm>
                <a:off x="3107" y="1933"/>
                <a:ext cx="197" cy="499"/>
                <a:chOff x="5057" y="164"/>
                <a:chExt cx="197" cy="499"/>
              </a:xfrm>
            </p:grpSpPr>
            <p:graphicFrame>
              <p:nvGraphicFramePr>
                <p:cNvPr id="38986" name="Object 227"/>
                <p:cNvGraphicFramePr>
                  <a:graphicFrameLocks noChangeAspect="1"/>
                </p:cNvGraphicFramePr>
                <p:nvPr/>
              </p:nvGraphicFramePr>
              <p:xfrm>
                <a:off x="5057" y="164"/>
                <a:ext cx="197" cy="150"/>
              </p:xfrm>
              <a:graphic>
                <a:graphicData uri="http://schemas.openxmlformats.org/presentationml/2006/ole">
                  <mc:AlternateContent xmlns:mc="http://schemas.openxmlformats.org/markup-compatibility/2006">
                    <mc:Choice xmlns:v="urn:schemas-microsoft-com:vml" Requires="v">
                      <p:oleObj spid="_x0000_s39715" name="公式" r:id="rId49" imgW="171447" imgH="114417" progId="Equation.3">
                        <p:embed/>
                      </p:oleObj>
                    </mc:Choice>
                    <mc:Fallback>
                      <p:oleObj name="公式" r:id="rId49" imgW="171447" imgH="114417" progId="Equation.3">
                        <p:embed/>
                        <p:pic>
                          <p:nvPicPr>
                            <p:cNvPr id="0" name="Object 227"/>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5057" y="164"/>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87" name="Object 228"/>
                <p:cNvGraphicFramePr>
                  <a:graphicFrameLocks noChangeAspect="1"/>
                </p:cNvGraphicFramePr>
                <p:nvPr/>
              </p:nvGraphicFramePr>
              <p:xfrm>
                <a:off x="5057" y="513"/>
                <a:ext cx="197" cy="150"/>
              </p:xfrm>
              <a:graphic>
                <a:graphicData uri="http://schemas.openxmlformats.org/presentationml/2006/ole">
                  <mc:AlternateContent xmlns:mc="http://schemas.openxmlformats.org/markup-compatibility/2006">
                    <mc:Choice xmlns:v="urn:schemas-microsoft-com:vml" Requires="v">
                      <p:oleObj spid="_x0000_s39716" name="公式" r:id="rId51" imgW="171447" imgH="114417" progId="Equation.3">
                        <p:embed/>
                      </p:oleObj>
                    </mc:Choice>
                    <mc:Fallback>
                      <p:oleObj name="公式" r:id="rId51" imgW="171447" imgH="114417" progId="Equation.3">
                        <p:embed/>
                        <p:pic>
                          <p:nvPicPr>
                            <p:cNvPr id="0" name="Object 228"/>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5057" y="513"/>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38927" name="Group 310"/>
            <p:cNvGrpSpPr>
              <a:grpSpLocks/>
            </p:cNvGrpSpPr>
            <p:nvPr/>
          </p:nvGrpSpPr>
          <p:grpSpPr bwMode="auto">
            <a:xfrm>
              <a:off x="1967" y="1887"/>
              <a:ext cx="1307" cy="1260"/>
              <a:chOff x="2072" y="2624"/>
              <a:chExt cx="1307" cy="1260"/>
            </a:xfrm>
          </p:grpSpPr>
          <p:sp>
            <p:nvSpPr>
              <p:cNvPr id="38963" name="Line 124"/>
              <p:cNvSpPr>
                <a:spLocks noChangeShapeType="1"/>
              </p:cNvSpPr>
              <p:nvPr/>
            </p:nvSpPr>
            <p:spPr bwMode="auto">
              <a:xfrm>
                <a:off x="2472" y="2659"/>
                <a:ext cx="862" cy="726"/>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8964" name="Line 125"/>
              <p:cNvSpPr>
                <a:spLocks noChangeShapeType="1"/>
              </p:cNvSpPr>
              <p:nvPr/>
            </p:nvSpPr>
            <p:spPr bwMode="auto">
              <a:xfrm>
                <a:off x="2472" y="3022"/>
                <a:ext cx="862" cy="726"/>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8965" name="Line 126"/>
              <p:cNvSpPr>
                <a:spLocks noChangeShapeType="1"/>
              </p:cNvSpPr>
              <p:nvPr/>
            </p:nvSpPr>
            <p:spPr bwMode="auto">
              <a:xfrm flipV="1">
                <a:off x="2472" y="2659"/>
                <a:ext cx="862" cy="726"/>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8966" name="Line 127"/>
              <p:cNvSpPr>
                <a:spLocks noChangeShapeType="1"/>
              </p:cNvSpPr>
              <p:nvPr/>
            </p:nvSpPr>
            <p:spPr bwMode="auto">
              <a:xfrm flipV="1">
                <a:off x="2472" y="3022"/>
                <a:ext cx="862" cy="726"/>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8967" name="Object 128"/>
              <p:cNvGraphicFramePr>
                <a:graphicFrameLocks noChangeAspect="1"/>
              </p:cNvGraphicFramePr>
              <p:nvPr/>
            </p:nvGraphicFramePr>
            <p:xfrm>
              <a:off x="2080" y="3105"/>
              <a:ext cx="286" cy="301"/>
            </p:xfrm>
            <a:graphic>
              <a:graphicData uri="http://schemas.openxmlformats.org/presentationml/2006/ole">
                <mc:AlternateContent xmlns:mc="http://schemas.openxmlformats.org/markup-compatibility/2006">
                  <mc:Choice xmlns:v="urn:schemas-microsoft-com:vml" Requires="v">
                    <p:oleObj spid="_x0000_s39717" name="公式" r:id="rId53" imgW="180841" imgH="190383" progId="Equation.3">
                      <p:embed/>
                    </p:oleObj>
                  </mc:Choice>
                  <mc:Fallback>
                    <p:oleObj name="公式" r:id="rId53" imgW="180841" imgH="190383" progId="Equation.3">
                      <p:embed/>
                      <p:pic>
                        <p:nvPicPr>
                          <p:cNvPr id="0" name="Object 128"/>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2080" y="3105"/>
                            <a:ext cx="286"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68" name="Object 129"/>
              <p:cNvGraphicFramePr>
                <a:graphicFrameLocks noChangeAspect="1"/>
              </p:cNvGraphicFramePr>
              <p:nvPr/>
            </p:nvGraphicFramePr>
            <p:xfrm>
              <a:off x="2072" y="3467"/>
              <a:ext cx="302" cy="301"/>
            </p:xfrm>
            <a:graphic>
              <a:graphicData uri="http://schemas.openxmlformats.org/presentationml/2006/ole">
                <mc:AlternateContent xmlns:mc="http://schemas.openxmlformats.org/markup-compatibility/2006">
                  <mc:Choice xmlns:v="urn:schemas-microsoft-com:vml" Requires="v">
                    <p:oleObj spid="_x0000_s39718" name="公式" r:id="rId55" imgW="190705" imgH="190383" progId="Equation.3">
                      <p:embed/>
                    </p:oleObj>
                  </mc:Choice>
                  <mc:Fallback>
                    <p:oleObj name="公式" r:id="rId55" imgW="190705" imgH="190383" progId="Equation.3">
                      <p:embed/>
                      <p:pic>
                        <p:nvPicPr>
                          <p:cNvPr id="0" name="Object 129"/>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2072" y="3467"/>
                            <a:ext cx="302"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69" name="Oval 147"/>
              <p:cNvSpPr>
                <a:spLocks noChangeArrowheads="1"/>
              </p:cNvSpPr>
              <p:nvPr/>
            </p:nvSpPr>
            <p:spPr bwMode="auto">
              <a:xfrm>
                <a:off x="3308" y="2624"/>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38970" name="Oval 148"/>
              <p:cNvSpPr>
                <a:spLocks noChangeArrowheads="1"/>
              </p:cNvSpPr>
              <p:nvPr/>
            </p:nvSpPr>
            <p:spPr bwMode="auto">
              <a:xfrm>
                <a:off x="3311" y="2987"/>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38971" name="Oval 149"/>
              <p:cNvSpPr>
                <a:spLocks noChangeArrowheads="1"/>
              </p:cNvSpPr>
              <p:nvPr/>
            </p:nvSpPr>
            <p:spPr bwMode="auto">
              <a:xfrm>
                <a:off x="3311" y="3703"/>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38972" name="Oval 150"/>
              <p:cNvSpPr>
                <a:spLocks noChangeArrowheads="1"/>
              </p:cNvSpPr>
              <p:nvPr/>
            </p:nvSpPr>
            <p:spPr bwMode="auto">
              <a:xfrm>
                <a:off x="3311" y="3350"/>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nvGrpSpPr>
              <p:cNvPr id="38973" name="Group 223"/>
              <p:cNvGrpSpPr>
                <a:grpSpLocks/>
              </p:cNvGrpSpPr>
              <p:nvPr/>
            </p:nvGrpSpPr>
            <p:grpSpPr bwMode="auto">
              <a:xfrm>
                <a:off x="3091" y="3385"/>
                <a:ext cx="197" cy="499"/>
                <a:chOff x="5057" y="164"/>
                <a:chExt cx="197" cy="499"/>
              </a:xfrm>
            </p:grpSpPr>
            <p:graphicFrame>
              <p:nvGraphicFramePr>
                <p:cNvPr id="38974" name="Object 224"/>
                <p:cNvGraphicFramePr>
                  <a:graphicFrameLocks noChangeAspect="1"/>
                </p:cNvGraphicFramePr>
                <p:nvPr/>
              </p:nvGraphicFramePr>
              <p:xfrm>
                <a:off x="5057" y="164"/>
                <a:ext cx="197" cy="150"/>
              </p:xfrm>
              <a:graphic>
                <a:graphicData uri="http://schemas.openxmlformats.org/presentationml/2006/ole">
                  <mc:AlternateContent xmlns:mc="http://schemas.openxmlformats.org/markup-compatibility/2006">
                    <mc:Choice xmlns:v="urn:schemas-microsoft-com:vml" Requires="v">
                      <p:oleObj spid="_x0000_s39719" name="公式" r:id="rId57" imgW="171447" imgH="114417" progId="Equation.3">
                        <p:embed/>
                      </p:oleObj>
                    </mc:Choice>
                    <mc:Fallback>
                      <p:oleObj name="公式" r:id="rId57" imgW="171447" imgH="114417" progId="Equation.3">
                        <p:embed/>
                        <p:pic>
                          <p:nvPicPr>
                            <p:cNvPr id="0" name="Object 224"/>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5057" y="164"/>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75" name="Object 225"/>
                <p:cNvGraphicFramePr>
                  <a:graphicFrameLocks noChangeAspect="1"/>
                </p:cNvGraphicFramePr>
                <p:nvPr/>
              </p:nvGraphicFramePr>
              <p:xfrm>
                <a:off x="5057" y="513"/>
                <a:ext cx="197" cy="150"/>
              </p:xfrm>
              <a:graphic>
                <a:graphicData uri="http://schemas.openxmlformats.org/presentationml/2006/ole">
                  <mc:AlternateContent xmlns:mc="http://schemas.openxmlformats.org/markup-compatibility/2006">
                    <mc:Choice xmlns:v="urn:schemas-microsoft-com:vml" Requires="v">
                      <p:oleObj spid="_x0000_s39720" name="公式" r:id="rId59" imgW="171447" imgH="114417" progId="Equation.3">
                        <p:embed/>
                      </p:oleObj>
                    </mc:Choice>
                    <mc:Fallback>
                      <p:oleObj name="公式" r:id="rId59" imgW="171447" imgH="114417" progId="Equation.3">
                        <p:embed/>
                        <p:pic>
                          <p:nvPicPr>
                            <p:cNvPr id="0" name="Object 225"/>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5057" y="513"/>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38928" name="Group 306"/>
            <p:cNvGrpSpPr>
              <a:grpSpLocks/>
            </p:cNvGrpSpPr>
            <p:nvPr/>
          </p:nvGrpSpPr>
          <p:grpSpPr bwMode="auto">
            <a:xfrm>
              <a:off x="659" y="1162"/>
              <a:ext cx="1164" cy="603"/>
              <a:chOff x="673" y="1888"/>
              <a:chExt cx="1164" cy="603"/>
            </a:xfrm>
          </p:grpSpPr>
          <p:grpSp>
            <p:nvGrpSpPr>
              <p:cNvPr id="38955" name="Group 155"/>
              <p:cNvGrpSpPr>
                <a:grpSpLocks/>
              </p:cNvGrpSpPr>
              <p:nvPr/>
            </p:nvGrpSpPr>
            <p:grpSpPr bwMode="auto">
              <a:xfrm>
                <a:off x="1766" y="1888"/>
                <a:ext cx="71" cy="431"/>
                <a:chOff x="3308" y="1172"/>
                <a:chExt cx="71" cy="431"/>
              </a:xfrm>
            </p:grpSpPr>
            <p:sp>
              <p:nvSpPr>
                <p:cNvPr id="38961" name="Oval 156"/>
                <p:cNvSpPr>
                  <a:spLocks noChangeArrowheads="1"/>
                </p:cNvSpPr>
                <p:nvPr/>
              </p:nvSpPr>
              <p:spPr bwMode="auto">
                <a:xfrm>
                  <a:off x="3308" y="1172"/>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38962" name="Oval 157"/>
                <p:cNvSpPr>
                  <a:spLocks noChangeArrowheads="1"/>
                </p:cNvSpPr>
                <p:nvPr/>
              </p:nvSpPr>
              <p:spPr bwMode="auto">
                <a:xfrm>
                  <a:off x="3311" y="153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grpSp>
            <p:nvGrpSpPr>
              <p:cNvPr id="38956" name="Group 165"/>
              <p:cNvGrpSpPr>
                <a:grpSpLocks/>
              </p:cNvGrpSpPr>
              <p:nvPr/>
            </p:nvGrpSpPr>
            <p:grpSpPr bwMode="auto">
              <a:xfrm>
                <a:off x="975" y="1933"/>
                <a:ext cx="816" cy="363"/>
                <a:chOff x="975" y="1933"/>
                <a:chExt cx="816" cy="363"/>
              </a:xfrm>
            </p:grpSpPr>
            <p:sp>
              <p:nvSpPr>
                <p:cNvPr id="38959" name="Line 134"/>
                <p:cNvSpPr>
                  <a:spLocks noChangeShapeType="1"/>
                </p:cNvSpPr>
                <p:nvPr/>
              </p:nvSpPr>
              <p:spPr bwMode="auto">
                <a:xfrm>
                  <a:off x="975" y="1933"/>
                  <a:ext cx="816" cy="363"/>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8960" name="Line 164"/>
                <p:cNvSpPr>
                  <a:spLocks noChangeShapeType="1"/>
                </p:cNvSpPr>
                <p:nvPr/>
              </p:nvSpPr>
              <p:spPr bwMode="auto">
                <a:xfrm flipV="1">
                  <a:off x="975" y="1933"/>
                  <a:ext cx="816" cy="363"/>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38957" name="Object 218"/>
              <p:cNvGraphicFramePr>
                <a:graphicFrameLocks noChangeAspect="1"/>
              </p:cNvGraphicFramePr>
              <p:nvPr/>
            </p:nvGraphicFramePr>
            <p:xfrm>
              <a:off x="1519" y="2341"/>
              <a:ext cx="197" cy="150"/>
            </p:xfrm>
            <a:graphic>
              <a:graphicData uri="http://schemas.openxmlformats.org/presentationml/2006/ole">
                <mc:AlternateContent xmlns:mc="http://schemas.openxmlformats.org/markup-compatibility/2006">
                  <mc:Choice xmlns:v="urn:schemas-microsoft-com:vml" Requires="v">
                    <p:oleObj spid="_x0000_s39721" name="公式" r:id="rId61" imgW="171447" imgH="114417" progId="Equation.3">
                      <p:embed/>
                    </p:oleObj>
                  </mc:Choice>
                  <mc:Fallback>
                    <p:oleObj name="公式" r:id="rId61" imgW="171447" imgH="114417" progId="Equation.3">
                      <p:embed/>
                      <p:pic>
                        <p:nvPicPr>
                          <p:cNvPr id="0" name="Object 218"/>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1519" y="2341"/>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58" name="Object 232"/>
              <p:cNvGraphicFramePr>
                <a:graphicFrameLocks noChangeAspect="1"/>
              </p:cNvGraphicFramePr>
              <p:nvPr/>
            </p:nvGraphicFramePr>
            <p:xfrm>
              <a:off x="673" y="1971"/>
              <a:ext cx="286" cy="301"/>
            </p:xfrm>
            <a:graphic>
              <a:graphicData uri="http://schemas.openxmlformats.org/presentationml/2006/ole">
                <mc:AlternateContent xmlns:mc="http://schemas.openxmlformats.org/markup-compatibility/2006">
                  <mc:Choice xmlns:v="urn:schemas-microsoft-com:vml" Requires="v">
                    <p:oleObj spid="_x0000_s39722" name="公式" r:id="rId63" imgW="180841" imgH="190383" progId="Equation.3">
                      <p:embed/>
                    </p:oleObj>
                  </mc:Choice>
                  <mc:Fallback>
                    <p:oleObj name="公式" r:id="rId63" imgW="180841" imgH="190383" progId="Equation.3">
                      <p:embed/>
                      <p:pic>
                        <p:nvPicPr>
                          <p:cNvPr id="0" name="Object 232"/>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673" y="1971"/>
                            <a:ext cx="286"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8929" name="Group 307"/>
            <p:cNvGrpSpPr>
              <a:grpSpLocks/>
            </p:cNvGrpSpPr>
            <p:nvPr/>
          </p:nvGrpSpPr>
          <p:grpSpPr bwMode="auto">
            <a:xfrm>
              <a:off x="659" y="1887"/>
              <a:ext cx="1164" cy="589"/>
              <a:chOff x="673" y="2614"/>
              <a:chExt cx="1164" cy="589"/>
            </a:xfrm>
          </p:grpSpPr>
          <p:grpSp>
            <p:nvGrpSpPr>
              <p:cNvPr id="38947" name="Group 158"/>
              <p:cNvGrpSpPr>
                <a:grpSpLocks/>
              </p:cNvGrpSpPr>
              <p:nvPr/>
            </p:nvGrpSpPr>
            <p:grpSpPr bwMode="auto">
              <a:xfrm>
                <a:off x="1766" y="2614"/>
                <a:ext cx="71" cy="431"/>
                <a:chOff x="3308" y="1172"/>
                <a:chExt cx="71" cy="431"/>
              </a:xfrm>
            </p:grpSpPr>
            <p:sp>
              <p:nvSpPr>
                <p:cNvPr id="38953" name="Oval 159"/>
                <p:cNvSpPr>
                  <a:spLocks noChangeArrowheads="1"/>
                </p:cNvSpPr>
                <p:nvPr/>
              </p:nvSpPr>
              <p:spPr bwMode="auto">
                <a:xfrm>
                  <a:off x="3308" y="1172"/>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38954" name="Oval 160"/>
                <p:cNvSpPr>
                  <a:spLocks noChangeArrowheads="1"/>
                </p:cNvSpPr>
                <p:nvPr/>
              </p:nvSpPr>
              <p:spPr bwMode="auto">
                <a:xfrm>
                  <a:off x="3311" y="153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grpSp>
            <p:nvGrpSpPr>
              <p:cNvPr id="38948" name="Group 166"/>
              <p:cNvGrpSpPr>
                <a:grpSpLocks/>
              </p:cNvGrpSpPr>
              <p:nvPr/>
            </p:nvGrpSpPr>
            <p:grpSpPr bwMode="auto">
              <a:xfrm>
                <a:off x="975" y="2659"/>
                <a:ext cx="816" cy="363"/>
                <a:chOff x="975" y="1933"/>
                <a:chExt cx="816" cy="363"/>
              </a:xfrm>
            </p:grpSpPr>
            <p:sp>
              <p:nvSpPr>
                <p:cNvPr id="38951" name="Line 167"/>
                <p:cNvSpPr>
                  <a:spLocks noChangeShapeType="1"/>
                </p:cNvSpPr>
                <p:nvPr/>
              </p:nvSpPr>
              <p:spPr bwMode="auto">
                <a:xfrm>
                  <a:off x="975" y="1933"/>
                  <a:ext cx="816" cy="363"/>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8952" name="Line 168"/>
                <p:cNvSpPr>
                  <a:spLocks noChangeShapeType="1"/>
                </p:cNvSpPr>
                <p:nvPr/>
              </p:nvSpPr>
              <p:spPr bwMode="auto">
                <a:xfrm flipV="1">
                  <a:off x="975" y="1933"/>
                  <a:ext cx="816" cy="363"/>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38949" name="Object 229"/>
              <p:cNvGraphicFramePr>
                <a:graphicFrameLocks noChangeAspect="1"/>
              </p:cNvGraphicFramePr>
              <p:nvPr/>
            </p:nvGraphicFramePr>
            <p:xfrm>
              <a:off x="1519" y="3053"/>
              <a:ext cx="197" cy="150"/>
            </p:xfrm>
            <a:graphic>
              <a:graphicData uri="http://schemas.openxmlformats.org/presentationml/2006/ole">
                <mc:AlternateContent xmlns:mc="http://schemas.openxmlformats.org/markup-compatibility/2006">
                  <mc:Choice xmlns:v="urn:schemas-microsoft-com:vml" Requires="v">
                    <p:oleObj spid="_x0000_s39723" name="公式" r:id="rId65" imgW="171447" imgH="114417" progId="Equation.3">
                      <p:embed/>
                    </p:oleObj>
                  </mc:Choice>
                  <mc:Fallback>
                    <p:oleObj name="公式" r:id="rId65" imgW="171447" imgH="114417" progId="Equation.3">
                      <p:embed/>
                      <p:pic>
                        <p:nvPicPr>
                          <p:cNvPr id="0" name="Object 229"/>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1519" y="3053"/>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50" name="Object 233"/>
              <p:cNvGraphicFramePr>
                <a:graphicFrameLocks noChangeAspect="1"/>
              </p:cNvGraphicFramePr>
              <p:nvPr/>
            </p:nvGraphicFramePr>
            <p:xfrm>
              <a:off x="673" y="2696"/>
              <a:ext cx="286" cy="301"/>
            </p:xfrm>
            <a:graphic>
              <a:graphicData uri="http://schemas.openxmlformats.org/presentationml/2006/ole">
                <mc:AlternateContent xmlns:mc="http://schemas.openxmlformats.org/markup-compatibility/2006">
                  <mc:Choice xmlns:v="urn:schemas-microsoft-com:vml" Requires="v">
                    <p:oleObj spid="_x0000_s39724" name="公式" r:id="rId67" imgW="180841" imgH="190383" progId="Equation.3">
                      <p:embed/>
                    </p:oleObj>
                  </mc:Choice>
                  <mc:Fallback>
                    <p:oleObj name="公式" r:id="rId67" imgW="180841" imgH="190383" progId="Equation.3">
                      <p:embed/>
                      <p:pic>
                        <p:nvPicPr>
                          <p:cNvPr id="0" name="Object 233"/>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673" y="2696"/>
                            <a:ext cx="286"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8930" name="Group 308"/>
            <p:cNvGrpSpPr>
              <a:grpSpLocks/>
            </p:cNvGrpSpPr>
            <p:nvPr/>
          </p:nvGrpSpPr>
          <p:grpSpPr bwMode="auto">
            <a:xfrm>
              <a:off x="658" y="2626"/>
              <a:ext cx="1164" cy="577"/>
              <a:chOff x="673" y="3352"/>
              <a:chExt cx="1164" cy="577"/>
            </a:xfrm>
          </p:grpSpPr>
          <p:grpSp>
            <p:nvGrpSpPr>
              <p:cNvPr id="38939" name="Group 161"/>
              <p:cNvGrpSpPr>
                <a:grpSpLocks/>
              </p:cNvGrpSpPr>
              <p:nvPr/>
            </p:nvGrpSpPr>
            <p:grpSpPr bwMode="auto">
              <a:xfrm>
                <a:off x="1766" y="3352"/>
                <a:ext cx="71" cy="431"/>
                <a:chOff x="3308" y="1172"/>
                <a:chExt cx="71" cy="431"/>
              </a:xfrm>
            </p:grpSpPr>
            <p:sp>
              <p:nvSpPr>
                <p:cNvPr id="38945" name="Oval 162"/>
                <p:cNvSpPr>
                  <a:spLocks noChangeArrowheads="1"/>
                </p:cNvSpPr>
                <p:nvPr/>
              </p:nvSpPr>
              <p:spPr bwMode="auto">
                <a:xfrm>
                  <a:off x="3308" y="1172"/>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38946" name="Oval 163"/>
                <p:cNvSpPr>
                  <a:spLocks noChangeArrowheads="1"/>
                </p:cNvSpPr>
                <p:nvPr/>
              </p:nvSpPr>
              <p:spPr bwMode="auto">
                <a:xfrm>
                  <a:off x="3311" y="153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grpSp>
            <p:nvGrpSpPr>
              <p:cNvPr id="38940" name="Group 169"/>
              <p:cNvGrpSpPr>
                <a:grpSpLocks/>
              </p:cNvGrpSpPr>
              <p:nvPr/>
            </p:nvGrpSpPr>
            <p:grpSpPr bwMode="auto">
              <a:xfrm>
                <a:off x="975" y="3385"/>
                <a:ext cx="816" cy="363"/>
                <a:chOff x="975" y="1933"/>
                <a:chExt cx="816" cy="363"/>
              </a:xfrm>
            </p:grpSpPr>
            <p:sp>
              <p:nvSpPr>
                <p:cNvPr id="38943" name="Line 170"/>
                <p:cNvSpPr>
                  <a:spLocks noChangeShapeType="1"/>
                </p:cNvSpPr>
                <p:nvPr/>
              </p:nvSpPr>
              <p:spPr bwMode="auto">
                <a:xfrm>
                  <a:off x="975" y="1933"/>
                  <a:ext cx="816" cy="363"/>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8944" name="Line 171"/>
                <p:cNvSpPr>
                  <a:spLocks noChangeShapeType="1"/>
                </p:cNvSpPr>
                <p:nvPr/>
              </p:nvSpPr>
              <p:spPr bwMode="auto">
                <a:xfrm flipV="1">
                  <a:off x="975" y="1933"/>
                  <a:ext cx="816" cy="363"/>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38941" name="Object 230"/>
              <p:cNvGraphicFramePr>
                <a:graphicFrameLocks noChangeAspect="1"/>
              </p:cNvGraphicFramePr>
              <p:nvPr/>
            </p:nvGraphicFramePr>
            <p:xfrm>
              <a:off x="1519" y="3779"/>
              <a:ext cx="197" cy="150"/>
            </p:xfrm>
            <a:graphic>
              <a:graphicData uri="http://schemas.openxmlformats.org/presentationml/2006/ole">
                <mc:AlternateContent xmlns:mc="http://schemas.openxmlformats.org/markup-compatibility/2006">
                  <mc:Choice xmlns:v="urn:schemas-microsoft-com:vml" Requires="v">
                    <p:oleObj spid="_x0000_s39725" name="公式" r:id="rId69" imgW="171447" imgH="114417" progId="Equation.3">
                      <p:embed/>
                    </p:oleObj>
                  </mc:Choice>
                  <mc:Fallback>
                    <p:oleObj name="公式" r:id="rId69" imgW="171447" imgH="114417" progId="Equation.3">
                      <p:embed/>
                      <p:pic>
                        <p:nvPicPr>
                          <p:cNvPr id="0" name="Object 230"/>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1519" y="3779"/>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42" name="Object 234"/>
              <p:cNvGraphicFramePr>
                <a:graphicFrameLocks noChangeAspect="1"/>
              </p:cNvGraphicFramePr>
              <p:nvPr/>
            </p:nvGraphicFramePr>
            <p:xfrm>
              <a:off x="673" y="3423"/>
              <a:ext cx="286" cy="300"/>
            </p:xfrm>
            <a:graphic>
              <a:graphicData uri="http://schemas.openxmlformats.org/presentationml/2006/ole">
                <mc:AlternateContent xmlns:mc="http://schemas.openxmlformats.org/markup-compatibility/2006">
                  <mc:Choice xmlns:v="urn:schemas-microsoft-com:vml" Requires="v">
                    <p:oleObj spid="_x0000_s39726" name="公式" r:id="rId71" imgW="180841" imgH="190383" progId="Equation.3">
                      <p:embed/>
                    </p:oleObj>
                  </mc:Choice>
                  <mc:Fallback>
                    <p:oleObj name="公式" r:id="rId71" imgW="180841" imgH="190383" progId="Equation.3">
                      <p:embed/>
                      <p:pic>
                        <p:nvPicPr>
                          <p:cNvPr id="0" name="Object 234"/>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673" y="3423"/>
                            <a:ext cx="286" cy="3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8931" name="Group 305"/>
            <p:cNvGrpSpPr>
              <a:grpSpLocks/>
            </p:cNvGrpSpPr>
            <p:nvPr/>
          </p:nvGrpSpPr>
          <p:grpSpPr bwMode="auto">
            <a:xfrm>
              <a:off x="659" y="435"/>
              <a:ext cx="1165" cy="545"/>
              <a:chOff x="673" y="1175"/>
              <a:chExt cx="1165" cy="545"/>
            </a:xfrm>
          </p:grpSpPr>
          <p:sp>
            <p:nvSpPr>
              <p:cNvPr id="38932" name="Line 132"/>
              <p:cNvSpPr>
                <a:spLocks noChangeShapeType="1"/>
              </p:cNvSpPr>
              <p:nvPr/>
            </p:nvSpPr>
            <p:spPr bwMode="auto">
              <a:xfrm>
                <a:off x="975" y="1207"/>
                <a:ext cx="816" cy="363"/>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nvGrpSpPr>
              <p:cNvPr id="38933" name="Group 152"/>
              <p:cNvGrpSpPr>
                <a:grpSpLocks/>
              </p:cNvGrpSpPr>
              <p:nvPr/>
            </p:nvGrpSpPr>
            <p:grpSpPr bwMode="auto">
              <a:xfrm>
                <a:off x="1767" y="1175"/>
                <a:ext cx="71" cy="431"/>
                <a:chOff x="3308" y="1172"/>
                <a:chExt cx="71" cy="431"/>
              </a:xfrm>
            </p:grpSpPr>
            <p:sp>
              <p:nvSpPr>
                <p:cNvPr id="38937" name="Oval 153"/>
                <p:cNvSpPr>
                  <a:spLocks noChangeArrowheads="1"/>
                </p:cNvSpPr>
                <p:nvPr/>
              </p:nvSpPr>
              <p:spPr bwMode="auto">
                <a:xfrm>
                  <a:off x="3308" y="1172"/>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38938" name="Oval 154"/>
                <p:cNvSpPr>
                  <a:spLocks noChangeArrowheads="1"/>
                </p:cNvSpPr>
                <p:nvPr/>
              </p:nvSpPr>
              <p:spPr bwMode="auto">
                <a:xfrm>
                  <a:off x="3311" y="153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graphicFrame>
            <p:nvGraphicFramePr>
              <p:cNvPr id="38934" name="Object 219"/>
              <p:cNvGraphicFramePr>
                <a:graphicFrameLocks noChangeAspect="1"/>
              </p:cNvGraphicFramePr>
              <p:nvPr/>
            </p:nvGraphicFramePr>
            <p:xfrm>
              <a:off x="1519" y="1570"/>
              <a:ext cx="197" cy="150"/>
            </p:xfrm>
            <a:graphic>
              <a:graphicData uri="http://schemas.openxmlformats.org/presentationml/2006/ole">
                <mc:AlternateContent xmlns:mc="http://schemas.openxmlformats.org/markup-compatibility/2006">
                  <mc:Choice xmlns:v="urn:schemas-microsoft-com:vml" Requires="v">
                    <p:oleObj spid="_x0000_s39727" name="公式" r:id="rId73" imgW="171447" imgH="114417" progId="Equation.3">
                      <p:embed/>
                    </p:oleObj>
                  </mc:Choice>
                  <mc:Fallback>
                    <p:oleObj name="公式" r:id="rId73" imgW="171447" imgH="114417" progId="Equation.3">
                      <p:embed/>
                      <p:pic>
                        <p:nvPicPr>
                          <p:cNvPr id="0" name="Object 219"/>
                          <p:cNvPicPr>
                            <a:picLocks noChangeAspect="1" noChangeArrowheads="1"/>
                          </p:cNvPicPr>
                          <p:nvPr/>
                        </p:nvPicPr>
                        <p:blipFill>
                          <a:blip r:embed="rId74">
                            <a:extLst>
                              <a:ext uri="{28A0092B-C50C-407E-A947-70E740481C1C}">
                                <a14:useLocalDpi xmlns:a14="http://schemas.microsoft.com/office/drawing/2010/main" val="0"/>
                              </a:ext>
                            </a:extLst>
                          </a:blip>
                          <a:srcRect/>
                          <a:stretch>
                            <a:fillRect/>
                          </a:stretch>
                        </p:blipFill>
                        <p:spPr bwMode="auto">
                          <a:xfrm>
                            <a:off x="1519" y="1570"/>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35" name="Object 231"/>
              <p:cNvGraphicFramePr>
                <a:graphicFrameLocks noChangeAspect="1"/>
              </p:cNvGraphicFramePr>
              <p:nvPr/>
            </p:nvGraphicFramePr>
            <p:xfrm>
              <a:off x="673" y="1290"/>
              <a:ext cx="286" cy="301"/>
            </p:xfrm>
            <a:graphic>
              <a:graphicData uri="http://schemas.openxmlformats.org/presentationml/2006/ole">
                <mc:AlternateContent xmlns:mc="http://schemas.openxmlformats.org/markup-compatibility/2006">
                  <mc:Choice xmlns:v="urn:schemas-microsoft-com:vml" Requires="v">
                    <p:oleObj spid="_x0000_s39728" name="公式" r:id="rId75" imgW="180841" imgH="190383" progId="Equation.3">
                      <p:embed/>
                    </p:oleObj>
                  </mc:Choice>
                  <mc:Fallback>
                    <p:oleObj name="公式" r:id="rId75" imgW="180841" imgH="190383" progId="Equation.3">
                      <p:embed/>
                      <p:pic>
                        <p:nvPicPr>
                          <p:cNvPr id="0" name="Object 231"/>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a:off x="673" y="1290"/>
                            <a:ext cx="286"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36" name="Line 133"/>
              <p:cNvSpPr>
                <a:spLocks noChangeShapeType="1"/>
              </p:cNvSpPr>
              <p:nvPr/>
            </p:nvSpPr>
            <p:spPr bwMode="auto">
              <a:xfrm flipV="1">
                <a:off x="975" y="1207"/>
                <a:ext cx="816" cy="363"/>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grpSp>
      <p:sp>
        <p:nvSpPr>
          <p:cNvPr id="42104" name="Text Box 120"/>
          <p:cNvSpPr txBox="1">
            <a:spLocks noChangeArrowheads="1"/>
          </p:cNvSpPr>
          <p:nvPr/>
        </p:nvSpPr>
        <p:spPr bwMode="auto">
          <a:xfrm>
            <a:off x="7596188" y="6356350"/>
            <a:ext cx="1511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a:latin typeface="楷体" panose="02010609060101010101" pitchFamily="49" charset="-122"/>
                <a:ea typeface="楷体" panose="02010609060101010101" pitchFamily="49" charset="-122"/>
                <a:hlinkClick r:id="rId77" action="ppaction://hlinksldjump"/>
              </a:rPr>
              <a:t>返回目录</a:t>
            </a:r>
            <a:endParaRPr lang="zh-CN" altLang="en-US" sz="240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1987"/>
                                        </p:tgtEl>
                                        <p:attrNameLst>
                                          <p:attrName>style.visibility</p:attrName>
                                        </p:attrNameLst>
                                      </p:cBhvr>
                                      <p:to>
                                        <p:strVal val="visible"/>
                                      </p:to>
                                    </p:set>
                                    <p:animEffect transition="in" filter="blinds(horizontal)">
                                      <p:cBhvr>
                                        <p:cTn id="7" dur="500"/>
                                        <p:tgtEl>
                                          <p:spTgt spid="419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1988"/>
                                        </p:tgtEl>
                                        <p:attrNameLst>
                                          <p:attrName>style.visibility</p:attrName>
                                        </p:attrNameLst>
                                      </p:cBhvr>
                                      <p:to>
                                        <p:strVal val="visible"/>
                                      </p:to>
                                    </p:set>
                                    <p:animEffect transition="in" filter="blinds(horizontal)">
                                      <p:cBhvr>
                                        <p:cTn id="12" dur="500"/>
                                        <p:tgtEl>
                                          <p:spTgt spid="4198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2102"/>
                                        </p:tgtEl>
                                        <p:attrNameLst>
                                          <p:attrName>style.visibility</p:attrName>
                                        </p:attrNameLst>
                                      </p:cBhvr>
                                      <p:to>
                                        <p:strVal val="visible"/>
                                      </p:to>
                                    </p:set>
                                    <p:animEffect transition="in" filter="blinds(horizontal)">
                                      <p:cBhvr>
                                        <p:cTn id="17" dur="500"/>
                                        <p:tgtEl>
                                          <p:spTgt spid="4210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2101"/>
                                        </p:tgtEl>
                                        <p:attrNameLst>
                                          <p:attrName>style.visibility</p:attrName>
                                        </p:attrNameLst>
                                      </p:cBhvr>
                                      <p:to>
                                        <p:strVal val="visible"/>
                                      </p:to>
                                    </p:set>
                                    <p:animEffect transition="in" filter="blinds(horizontal)">
                                      <p:cBhvr>
                                        <p:cTn id="22" dur="500"/>
                                        <p:tgtEl>
                                          <p:spTgt spid="4210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2104"/>
                                        </p:tgtEl>
                                        <p:attrNameLst>
                                          <p:attrName>style.visibility</p:attrName>
                                        </p:attrNameLst>
                                      </p:cBhvr>
                                      <p:to>
                                        <p:strVal val="visible"/>
                                      </p:to>
                                    </p:set>
                                    <p:animEffect transition="in" filter="blinds(horizontal)">
                                      <p:cBhvr>
                                        <p:cTn id="27" dur="500"/>
                                        <p:tgtEl>
                                          <p:spTgt spid="42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p:bldP spid="41988" grpId="0"/>
      <p:bldP spid="4210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38" name="Group 351"/>
          <p:cNvGrpSpPr>
            <a:grpSpLocks/>
          </p:cNvGrpSpPr>
          <p:nvPr/>
        </p:nvGrpSpPr>
        <p:grpSpPr bwMode="auto">
          <a:xfrm>
            <a:off x="898525" y="620713"/>
            <a:ext cx="7418388" cy="4033837"/>
            <a:chOff x="566" y="1343"/>
            <a:chExt cx="4536" cy="2541"/>
          </a:xfrm>
        </p:grpSpPr>
        <p:sp>
          <p:nvSpPr>
            <p:cNvPr id="40040" name="Line 140"/>
            <p:cNvSpPr>
              <a:spLocks noChangeShapeType="1"/>
            </p:cNvSpPr>
            <p:nvPr/>
          </p:nvSpPr>
          <p:spPr bwMode="auto">
            <a:xfrm flipH="1">
              <a:off x="566" y="1343"/>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40041" name="Line 141"/>
            <p:cNvSpPr>
              <a:spLocks noChangeShapeType="1"/>
            </p:cNvSpPr>
            <p:nvPr/>
          </p:nvSpPr>
          <p:spPr bwMode="auto">
            <a:xfrm flipH="1">
              <a:off x="566" y="1706"/>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40042" name="Line 142"/>
            <p:cNvSpPr>
              <a:spLocks noChangeShapeType="1"/>
            </p:cNvSpPr>
            <p:nvPr/>
          </p:nvSpPr>
          <p:spPr bwMode="auto">
            <a:xfrm flipH="1">
              <a:off x="566" y="2069"/>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40043" name="Line 143"/>
            <p:cNvSpPr>
              <a:spLocks noChangeShapeType="1"/>
            </p:cNvSpPr>
            <p:nvPr/>
          </p:nvSpPr>
          <p:spPr bwMode="auto">
            <a:xfrm flipH="1">
              <a:off x="566" y="2431"/>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40044" name="Line 144"/>
            <p:cNvSpPr>
              <a:spLocks noChangeShapeType="1"/>
            </p:cNvSpPr>
            <p:nvPr/>
          </p:nvSpPr>
          <p:spPr bwMode="auto">
            <a:xfrm flipH="1">
              <a:off x="566" y="2795"/>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40045" name="Line 145"/>
            <p:cNvSpPr>
              <a:spLocks noChangeShapeType="1"/>
            </p:cNvSpPr>
            <p:nvPr/>
          </p:nvSpPr>
          <p:spPr bwMode="auto">
            <a:xfrm flipH="1">
              <a:off x="566" y="3158"/>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40046" name="Line 146"/>
            <p:cNvSpPr>
              <a:spLocks noChangeShapeType="1"/>
            </p:cNvSpPr>
            <p:nvPr/>
          </p:nvSpPr>
          <p:spPr bwMode="auto">
            <a:xfrm flipH="1">
              <a:off x="566" y="3521"/>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40047" name="Line 147"/>
            <p:cNvSpPr>
              <a:spLocks noChangeShapeType="1"/>
            </p:cNvSpPr>
            <p:nvPr/>
          </p:nvSpPr>
          <p:spPr bwMode="auto">
            <a:xfrm flipH="1">
              <a:off x="566" y="3884"/>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39939" name="Group 246"/>
          <p:cNvGrpSpPr>
            <a:grpSpLocks/>
          </p:cNvGrpSpPr>
          <p:nvPr/>
        </p:nvGrpSpPr>
        <p:grpSpPr bwMode="auto">
          <a:xfrm>
            <a:off x="8378825" y="439738"/>
            <a:ext cx="657225" cy="4392612"/>
            <a:chOff x="5220" y="1110"/>
            <a:chExt cx="414" cy="2767"/>
          </a:xfrm>
        </p:grpSpPr>
        <p:graphicFrame>
          <p:nvGraphicFramePr>
            <p:cNvPr id="40032" name="Object 76"/>
            <p:cNvGraphicFramePr>
              <a:graphicFrameLocks noChangeAspect="1"/>
            </p:cNvGraphicFramePr>
            <p:nvPr/>
          </p:nvGraphicFramePr>
          <p:xfrm>
            <a:off x="5221" y="1110"/>
            <a:ext cx="411" cy="226"/>
          </p:xfrm>
          <a:graphic>
            <a:graphicData uri="http://schemas.openxmlformats.org/presentationml/2006/ole">
              <mc:AlternateContent xmlns:mc="http://schemas.openxmlformats.org/markup-compatibility/2006">
                <mc:Choice xmlns:v="urn:schemas-microsoft-com:vml" Requires="v">
                  <p:oleObj spid="_x0000_s40696" name="公式" r:id="rId3" imgW="323635" imgH="152400" progId="Equation.3">
                    <p:embed/>
                  </p:oleObj>
                </mc:Choice>
                <mc:Fallback>
                  <p:oleObj name="公式" r:id="rId3" imgW="323635" imgH="152400" progId="Equation.3">
                    <p:embed/>
                    <p:pic>
                      <p:nvPicPr>
                        <p:cNvPr id="0" name="Object 7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1" y="1110"/>
                          <a:ext cx="411"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033" name="Object 81"/>
            <p:cNvGraphicFramePr>
              <a:graphicFrameLocks noChangeAspect="1"/>
            </p:cNvGraphicFramePr>
            <p:nvPr/>
          </p:nvGraphicFramePr>
          <p:xfrm>
            <a:off x="5227" y="1473"/>
            <a:ext cx="398" cy="226"/>
          </p:xfrm>
          <a:graphic>
            <a:graphicData uri="http://schemas.openxmlformats.org/presentationml/2006/ole">
              <mc:AlternateContent xmlns:mc="http://schemas.openxmlformats.org/markup-compatibility/2006">
                <mc:Choice xmlns:v="urn:schemas-microsoft-com:vml" Requires="v">
                  <p:oleObj spid="_x0000_s40697" name="公式" r:id="rId5" imgW="304846" imgH="152400" progId="Equation.3">
                    <p:embed/>
                  </p:oleObj>
                </mc:Choice>
                <mc:Fallback>
                  <p:oleObj name="公式" r:id="rId5" imgW="304846" imgH="152400" progId="Equation.3">
                    <p:embed/>
                    <p:pic>
                      <p:nvPicPr>
                        <p:cNvPr id="0" name="Object 8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7" y="1473"/>
                          <a:ext cx="398"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034" name="Object 86"/>
            <p:cNvGraphicFramePr>
              <a:graphicFrameLocks noChangeAspect="1"/>
            </p:cNvGraphicFramePr>
            <p:nvPr/>
          </p:nvGraphicFramePr>
          <p:xfrm>
            <a:off x="5222" y="1836"/>
            <a:ext cx="412" cy="226"/>
          </p:xfrm>
          <a:graphic>
            <a:graphicData uri="http://schemas.openxmlformats.org/presentationml/2006/ole">
              <mc:AlternateContent xmlns:mc="http://schemas.openxmlformats.org/markup-compatibility/2006">
                <mc:Choice xmlns:v="urn:schemas-microsoft-com:vml" Requires="v">
                  <p:oleObj spid="_x0000_s40698" name="公式" r:id="rId7" imgW="323635" imgH="152400" progId="Equation.3">
                    <p:embed/>
                  </p:oleObj>
                </mc:Choice>
                <mc:Fallback>
                  <p:oleObj name="公式" r:id="rId7" imgW="323635" imgH="152400" progId="Equation.3">
                    <p:embed/>
                    <p:pic>
                      <p:nvPicPr>
                        <p:cNvPr id="0" name="Object 8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2" y="1836"/>
                          <a:ext cx="412"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035" name="Object 91"/>
            <p:cNvGraphicFramePr>
              <a:graphicFrameLocks noChangeAspect="1"/>
            </p:cNvGraphicFramePr>
            <p:nvPr/>
          </p:nvGraphicFramePr>
          <p:xfrm>
            <a:off x="5221" y="2199"/>
            <a:ext cx="411" cy="226"/>
          </p:xfrm>
          <a:graphic>
            <a:graphicData uri="http://schemas.openxmlformats.org/presentationml/2006/ole">
              <mc:AlternateContent xmlns:mc="http://schemas.openxmlformats.org/markup-compatibility/2006">
                <mc:Choice xmlns:v="urn:schemas-microsoft-com:vml" Requires="v">
                  <p:oleObj spid="_x0000_s40699" name="公式" r:id="rId9" imgW="323635" imgH="152400" progId="Equation.3">
                    <p:embed/>
                  </p:oleObj>
                </mc:Choice>
                <mc:Fallback>
                  <p:oleObj name="公式" r:id="rId9" imgW="323635" imgH="152400" progId="Equation.3">
                    <p:embed/>
                    <p:pic>
                      <p:nvPicPr>
                        <p:cNvPr id="0" name="Object 9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21" y="2199"/>
                          <a:ext cx="411"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036" name="Object 96"/>
            <p:cNvGraphicFramePr>
              <a:graphicFrameLocks noChangeAspect="1"/>
            </p:cNvGraphicFramePr>
            <p:nvPr/>
          </p:nvGraphicFramePr>
          <p:xfrm>
            <a:off x="5221" y="2562"/>
            <a:ext cx="411" cy="226"/>
          </p:xfrm>
          <a:graphic>
            <a:graphicData uri="http://schemas.openxmlformats.org/presentationml/2006/ole">
              <mc:AlternateContent xmlns:mc="http://schemas.openxmlformats.org/markup-compatibility/2006">
                <mc:Choice xmlns:v="urn:schemas-microsoft-com:vml" Requires="v">
                  <p:oleObj spid="_x0000_s40700" name="公式" r:id="rId11" imgW="323635" imgH="152400" progId="Equation.3">
                    <p:embed/>
                  </p:oleObj>
                </mc:Choice>
                <mc:Fallback>
                  <p:oleObj name="公式" r:id="rId11" imgW="323635" imgH="152400" progId="Equation.3">
                    <p:embed/>
                    <p:pic>
                      <p:nvPicPr>
                        <p:cNvPr id="0" name="Object 9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21" y="2562"/>
                          <a:ext cx="411"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037" name="Object 101"/>
            <p:cNvGraphicFramePr>
              <a:graphicFrameLocks noChangeAspect="1"/>
            </p:cNvGraphicFramePr>
            <p:nvPr/>
          </p:nvGraphicFramePr>
          <p:xfrm>
            <a:off x="5220" y="2925"/>
            <a:ext cx="412" cy="226"/>
          </p:xfrm>
          <a:graphic>
            <a:graphicData uri="http://schemas.openxmlformats.org/presentationml/2006/ole">
              <mc:AlternateContent xmlns:mc="http://schemas.openxmlformats.org/markup-compatibility/2006">
                <mc:Choice xmlns:v="urn:schemas-microsoft-com:vml" Requires="v">
                  <p:oleObj spid="_x0000_s40701" name="公式" r:id="rId13" imgW="323635" imgH="152400" progId="Equation.3">
                    <p:embed/>
                  </p:oleObj>
                </mc:Choice>
                <mc:Fallback>
                  <p:oleObj name="公式" r:id="rId13" imgW="323635" imgH="152400" progId="Equation.3">
                    <p:embed/>
                    <p:pic>
                      <p:nvPicPr>
                        <p:cNvPr id="0" name="Object 10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20" y="2925"/>
                          <a:ext cx="412"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038" name="Object 106"/>
            <p:cNvGraphicFramePr>
              <a:graphicFrameLocks noChangeAspect="1"/>
            </p:cNvGraphicFramePr>
            <p:nvPr/>
          </p:nvGraphicFramePr>
          <p:xfrm>
            <a:off x="5222" y="3288"/>
            <a:ext cx="412" cy="226"/>
          </p:xfrm>
          <a:graphic>
            <a:graphicData uri="http://schemas.openxmlformats.org/presentationml/2006/ole">
              <mc:AlternateContent xmlns:mc="http://schemas.openxmlformats.org/markup-compatibility/2006">
                <mc:Choice xmlns:v="urn:schemas-microsoft-com:vml" Requires="v">
                  <p:oleObj spid="_x0000_s40702" name="公式" r:id="rId15" imgW="323635" imgH="152400" progId="Equation.3">
                    <p:embed/>
                  </p:oleObj>
                </mc:Choice>
                <mc:Fallback>
                  <p:oleObj name="公式" r:id="rId15" imgW="323635" imgH="152400" progId="Equation.3">
                    <p:embed/>
                    <p:pic>
                      <p:nvPicPr>
                        <p:cNvPr id="0" name="Object 10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22" y="3288"/>
                          <a:ext cx="412"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039" name="Object 111"/>
            <p:cNvGraphicFramePr>
              <a:graphicFrameLocks noChangeAspect="1"/>
            </p:cNvGraphicFramePr>
            <p:nvPr/>
          </p:nvGraphicFramePr>
          <p:xfrm>
            <a:off x="5221" y="3651"/>
            <a:ext cx="411" cy="226"/>
          </p:xfrm>
          <a:graphic>
            <a:graphicData uri="http://schemas.openxmlformats.org/presentationml/2006/ole">
              <mc:AlternateContent xmlns:mc="http://schemas.openxmlformats.org/markup-compatibility/2006">
                <mc:Choice xmlns:v="urn:schemas-microsoft-com:vml" Requires="v">
                  <p:oleObj spid="_x0000_s40703" name="公式" r:id="rId17" imgW="323635" imgH="152400" progId="Equation.3">
                    <p:embed/>
                  </p:oleObj>
                </mc:Choice>
                <mc:Fallback>
                  <p:oleObj name="公式" r:id="rId17" imgW="323635" imgH="152400" progId="Equation.3">
                    <p:embed/>
                    <p:pic>
                      <p:nvPicPr>
                        <p:cNvPr id="0" name="Object 11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221" y="3651"/>
                          <a:ext cx="411"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9940" name="Group 311"/>
          <p:cNvGrpSpPr>
            <a:grpSpLocks/>
          </p:cNvGrpSpPr>
          <p:nvPr/>
        </p:nvGrpSpPr>
        <p:grpSpPr bwMode="auto">
          <a:xfrm>
            <a:off x="5376863" y="619125"/>
            <a:ext cx="2365375" cy="4249738"/>
            <a:chOff x="3613" y="1207"/>
            <a:chExt cx="1490" cy="2677"/>
          </a:xfrm>
        </p:grpSpPr>
        <p:grpSp>
          <p:nvGrpSpPr>
            <p:cNvPr id="40014" name="Group 302"/>
            <p:cNvGrpSpPr>
              <a:grpSpLocks/>
            </p:cNvGrpSpPr>
            <p:nvPr/>
          </p:nvGrpSpPr>
          <p:grpSpPr bwMode="auto">
            <a:xfrm>
              <a:off x="3613" y="2333"/>
              <a:ext cx="302" cy="1377"/>
              <a:chOff x="3478" y="2379"/>
              <a:chExt cx="302" cy="1377"/>
            </a:xfrm>
          </p:grpSpPr>
          <p:graphicFrame>
            <p:nvGraphicFramePr>
              <p:cNvPr id="40028" name="Object 52"/>
              <p:cNvGraphicFramePr>
                <a:graphicFrameLocks noChangeAspect="1"/>
              </p:cNvGraphicFramePr>
              <p:nvPr/>
            </p:nvGraphicFramePr>
            <p:xfrm>
              <a:off x="3486" y="2379"/>
              <a:ext cx="286" cy="301"/>
            </p:xfrm>
            <a:graphic>
              <a:graphicData uri="http://schemas.openxmlformats.org/presentationml/2006/ole">
                <mc:AlternateContent xmlns:mc="http://schemas.openxmlformats.org/markup-compatibility/2006">
                  <mc:Choice xmlns:v="urn:schemas-microsoft-com:vml" Requires="v">
                    <p:oleObj spid="_x0000_s40704" name="公式" r:id="rId19" imgW="180841" imgH="190383" progId="Equation.3">
                      <p:embed/>
                    </p:oleObj>
                  </mc:Choice>
                  <mc:Fallback>
                    <p:oleObj name="公式" r:id="rId19" imgW="180841" imgH="190383" progId="Equation.3">
                      <p:embed/>
                      <p:pic>
                        <p:nvPicPr>
                          <p:cNvPr id="0" name="Object 5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486" y="2379"/>
                            <a:ext cx="286"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029" name="Object 53"/>
              <p:cNvGraphicFramePr>
                <a:graphicFrameLocks noChangeAspect="1"/>
              </p:cNvGraphicFramePr>
              <p:nvPr/>
            </p:nvGraphicFramePr>
            <p:xfrm>
              <a:off x="3494" y="2729"/>
              <a:ext cx="270" cy="301"/>
            </p:xfrm>
            <a:graphic>
              <a:graphicData uri="http://schemas.openxmlformats.org/presentationml/2006/ole">
                <mc:AlternateContent xmlns:mc="http://schemas.openxmlformats.org/markup-compatibility/2006">
                  <mc:Choice xmlns:v="urn:schemas-microsoft-com:vml" Requires="v">
                    <p:oleObj spid="_x0000_s40705" name="公式" r:id="rId21" imgW="171447" imgH="190383" progId="Equation.3">
                      <p:embed/>
                    </p:oleObj>
                  </mc:Choice>
                  <mc:Fallback>
                    <p:oleObj name="公式" r:id="rId21" imgW="171447" imgH="190383" progId="Equation.3">
                      <p:embed/>
                      <p:pic>
                        <p:nvPicPr>
                          <p:cNvPr id="0" name="Object 5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494" y="2729"/>
                            <a:ext cx="270"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030" name="Object 54"/>
              <p:cNvGraphicFramePr>
                <a:graphicFrameLocks noChangeAspect="1"/>
              </p:cNvGraphicFramePr>
              <p:nvPr/>
            </p:nvGraphicFramePr>
            <p:xfrm>
              <a:off x="3478" y="3092"/>
              <a:ext cx="302" cy="301"/>
            </p:xfrm>
            <a:graphic>
              <a:graphicData uri="http://schemas.openxmlformats.org/presentationml/2006/ole">
                <mc:AlternateContent xmlns:mc="http://schemas.openxmlformats.org/markup-compatibility/2006">
                  <mc:Choice xmlns:v="urn:schemas-microsoft-com:vml" Requires="v">
                    <p:oleObj spid="_x0000_s40706" name="公式" r:id="rId23" imgW="190705" imgH="190383" progId="Equation.3">
                      <p:embed/>
                    </p:oleObj>
                  </mc:Choice>
                  <mc:Fallback>
                    <p:oleObj name="公式" r:id="rId23" imgW="190705" imgH="190383" progId="Equation.3">
                      <p:embed/>
                      <p:pic>
                        <p:nvPicPr>
                          <p:cNvPr id="0" name="Object 5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478" y="3092"/>
                            <a:ext cx="302"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031" name="Object 55"/>
              <p:cNvGraphicFramePr>
                <a:graphicFrameLocks noChangeAspect="1"/>
              </p:cNvGraphicFramePr>
              <p:nvPr/>
            </p:nvGraphicFramePr>
            <p:xfrm>
              <a:off x="3486" y="3455"/>
              <a:ext cx="286" cy="301"/>
            </p:xfrm>
            <a:graphic>
              <a:graphicData uri="http://schemas.openxmlformats.org/presentationml/2006/ole">
                <mc:AlternateContent xmlns:mc="http://schemas.openxmlformats.org/markup-compatibility/2006">
                  <mc:Choice xmlns:v="urn:schemas-microsoft-com:vml" Requires="v">
                    <p:oleObj spid="_x0000_s40707" name="公式" r:id="rId25" imgW="180841" imgH="190383" progId="Equation.3">
                      <p:embed/>
                    </p:oleObj>
                  </mc:Choice>
                  <mc:Fallback>
                    <p:oleObj name="公式" r:id="rId25" imgW="180841" imgH="190383" progId="Equation.3">
                      <p:embed/>
                      <p:pic>
                        <p:nvPicPr>
                          <p:cNvPr id="0" name="Object 5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486" y="3455"/>
                            <a:ext cx="286"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0015" name="Line 75"/>
            <p:cNvSpPr>
              <a:spLocks noChangeShapeType="1"/>
            </p:cNvSpPr>
            <p:nvPr/>
          </p:nvSpPr>
          <p:spPr bwMode="auto">
            <a:xfrm flipV="1">
              <a:off x="3969" y="1207"/>
              <a:ext cx="1134" cy="1452"/>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0016" name="Line 80"/>
            <p:cNvSpPr>
              <a:spLocks noChangeShapeType="1"/>
            </p:cNvSpPr>
            <p:nvPr/>
          </p:nvSpPr>
          <p:spPr bwMode="auto">
            <a:xfrm flipV="1">
              <a:off x="3969" y="1571"/>
              <a:ext cx="1134" cy="1451"/>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0017" name="Line 85"/>
            <p:cNvSpPr>
              <a:spLocks noChangeShapeType="1"/>
            </p:cNvSpPr>
            <p:nvPr/>
          </p:nvSpPr>
          <p:spPr bwMode="auto">
            <a:xfrm flipV="1">
              <a:off x="3969" y="1934"/>
              <a:ext cx="1134" cy="1451"/>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0018" name="Line 90"/>
            <p:cNvSpPr>
              <a:spLocks noChangeShapeType="1"/>
            </p:cNvSpPr>
            <p:nvPr/>
          </p:nvSpPr>
          <p:spPr bwMode="auto">
            <a:xfrm flipV="1">
              <a:off x="3969" y="2297"/>
              <a:ext cx="1134" cy="1451"/>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0019" name="Line 95"/>
            <p:cNvSpPr>
              <a:spLocks noChangeShapeType="1"/>
            </p:cNvSpPr>
            <p:nvPr/>
          </p:nvSpPr>
          <p:spPr bwMode="auto">
            <a:xfrm>
              <a:off x="3969" y="1207"/>
              <a:ext cx="1134" cy="1452"/>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0020" name="Line 100"/>
            <p:cNvSpPr>
              <a:spLocks noChangeShapeType="1"/>
            </p:cNvSpPr>
            <p:nvPr/>
          </p:nvSpPr>
          <p:spPr bwMode="auto">
            <a:xfrm>
              <a:off x="3969" y="1570"/>
              <a:ext cx="1134" cy="1452"/>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0021" name="Line 105"/>
            <p:cNvSpPr>
              <a:spLocks noChangeShapeType="1"/>
            </p:cNvSpPr>
            <p:nvPr/>
          </p:nvSpPr>
          <p:spPr bwMode="auto">
            <a:xfrm>
              <a:off x="3969" y="1933"/>
              <a:ext cx="1134" cy="1452"/>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0022" name="Line 110"/>
            <p:cNvSpPr>
              <a:spLocks noChangeShapeType="1"/>
            </p:cNvSpPr>
            <p:nvPr/>
          </p:nvSpPr>
          <p:spPr bwMode="auto">
            <a:xfrm>
              <a:off x="3969" y="2296"/>
              <a:ext cx="1134" cy="1452"/>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nvGrpSpPr>
            <p:cNvPr id="40023" name="Group 112"/>
            <p:cNvGrpSpPr>
              <a:grpSpLocks/>
            </p:cNvGrpSpPr>
            <p:nvPr/>
          </p:nvGrpSpPr>
          <p:grpSpPr bwMode="auto">
            <a:xfrm>
              <a:off x="4785" y="2659"/>
              <a:ext cx="197" cy="1225"/>
              <a:chOff x="4921" y="2704"/>
              <a:chExt cx="197" cy="1225"/>
            </a:xfrm>
          </p:grpSpPr>
          <p:graphicFrame>
            <p:nvGraphicFramePr>
              <p:cNvPr id="40024" name="Object 113"/>
              <p:cNvGraphicFramePr>
                <a:graphicFrameLocks noChangeAspect="1"/>
              </p:cNvGraphicFramePr>
              <p:nvPr/>
            </p:nvGraphicFramePr>
            <p:xfrm>
              <a:off x="4921" y="2704"/>
              <a:ext cx="197" cy="150"/>
            </p:xfrm>
            <a:graphic>
              <a:graphicData uri="http://schemas.openxmlformats.org/presentationml/2006/ole">
                <mc:AlternateContent xmlns:mc="http://schemas.openxmlformats.org/markup-compatibility/2006">
                  <mc:Choice xmlns:v="urn:schemas-microsoft-com:vml" Requires="v">
                    <p:oleObj spid="_x0000_s40708" name="公式" r:id="rId27" imgW="171447" imgH="114417" progId="Equation.3">
                      <p:embed/>
                    </p:oleObj>
                  </mc:Choice>
                  <mc:Fallback>
                    <p:oleObj name="公式" r:id="rId27" imgW="171447" imgH="114417" progId="Equation.3">
                      <p:embed/>
                      <p:pic>
                        <p:nvPicPr>
                          <p:cNvPr id="0" name="Object 11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921" y="2704"/>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025" name="Object 114"/>
              <p:cNvGraphicFramePr>
                <a:graphicFrameLocks noChangeAspect="1"/>
              </p:cNvGraphicFramePr>
              <p:nvPr/>
            </p:nvGraphicFramePr>
            <p:xfrm>
              <a:off x="4921" y="3053"/>
              <a:ext cx="197" cy="150"/>
            </p:xfrm>
            <a:graphic>
              <a:graphicData uri="http://schemas.openxmlformats.org/presentationml/2006/ole">
                <mc:AlternateContent xmlns:mc="http://schemas.openxmlformats.org/markup-compatibility/2006">
                  <mc:Choice xmlns:v="urn:schemas-microsoft-com:vml" Requires="v">
                    <p:oleObj spid="_x0000_s40709" name="公式" r:id="rId29" imgW="171447" imgH="114417" progId="Equation.3">
                      <p:embed/>
                    </p:oleObj>
                  </mc:Choice>
                  <mc:Fallback>
                    <p:oleObj name="公式" r:id="rId29" imgW="171447" imgH="114417" progId="Equation.3">
                      <p:embed/>
                      <p:pic>
                        <p:nvPicPr>
                          <p:cNvPr id="0" name="Object 114"/>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921" y="3053"/>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026" name="Object 115"/>
              <p:cNvGraphicFramePr>
                <a:graphicFrameLocks noChangeAspect="1"/>
              </p:cNvGraphicFramePr>
              <p:nvPr/>
            </p:nvGraphicFramePr>
            <p:xfrm>
              <a:off x="4921" y="3416"/>
              <a:ext cx="197" cy="150"/>
            </p:xfrm>
            <a:graphic>
              <a:graphicData uri="http://schemas.openxmlformats.org/presentationml/2006/ole">
                <mc:AlternateContent xmlns:mc="http://schemas.openxmlformats.org/markup-compatibility/2006">
                  <mc:Choice xmlns:v="urn:schemas-microsoft-com:vml" Requires="v">
                    <p:oleObj spid="_x0000_s40710" name="公式" r:id="rId31" imgW="171447" imgH="114417" progId="Equation.3">
                      <p:embed/>
                    </p:oleObj>
                  </mc:Choice>
                  <mc:Fallback>
                    <p:oleObj name="公式" r:id="rId31" imgW="171447" imgH="114417" progId="Equation.3">
                      <p:embed/>
                      <p:pic>
                        <p:nvPicPr>
                          <p:cNvPr id="0" name="Object 115"/>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921" y="3416"/>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027" name="Object 116"/>
              <p:cNvGraphicFramePr>
                <a:graphicFrameLocks noChangeAspect="1"/>
              </p:cNvGraphicFramePr>
              <p:nvPr/>
            </p:nvGraphicFramePr>
            <p:xfrm>
              <a:off x="4921" y="3779"/>
              <a:ext cx="197" cy="150"/>
            </p:xfrm>
            <a:graphic>
              <a:graphicData uri="http://schemas.openxmlformats.org/presentationml/2006/ole">
                <mc:AlternateContent xmlns:mc="http://schemas.openxmlformats.org/markup-compatibility/2006">
                  <mc:Choice xmlns:v="urn:schemas-microsoft-com:vml" Requires="v">
                    <p:oleObj spid="_x0000_s40711" name="公式" r:id="rId33" imgW="171447" imgH="114417" progId="Equation.3">
                      <p:embed/>
                    </p:oleObj>
                  </mc:Choice>
                  <mc:Fallback>
                    <p:oleObj name="公式" r:id="rId33" imgW="171447" imgH="114417" progId="Equation.3">
                      <p:embed/>
                      <p:pic>
                        <p:nvPicPr>
                          <p:cNvPr id="0" name="Object 116"/>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921" y="3779"/>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aphicFrame>
        <p:nvGraphicFramePr>
          <p:cNvPr id="39941" name="Object 44"/>
          <p:cNvGraphicFramePr>
            <a:graphicFrameLocks noChangeAspect="1"/>
          </p:cNvGraphicFramePr>
          <p:nvPr/>
        </p:nvGraphicFramePr>
        <p:xfrm>
          <a:off x="107950" y="317500"/>
          <a:ext cx="779463" cy="1104900"/>
        </p:xfrm>
        <a:graphic>
          <a:graphicData uri="http://schemas.openxmlformats.org/presentationml/2006/ole">
            <mc:AlternateContent xmlns:mc="http://schemas.openxmlformats.org/markup-compatibility/2006">
              <mc:Choice xmlns:v="urn:schemas-microsoft-com:vml" Requires="v">
                <p:oleObj spid="_x0000_s40712" name="公式" r:id="rId35" imgW="257405" imgH="381234" progId="Equation.3">
                  <p:embed/>
                </p:oleObj>
              </mc:Choice>
              <mc:Fallback>
                <p:oleObj name="公式" r:id="rId35" imgW="257405" imgH="381234" progId="Equation.3">
                  <p:embed/>
                  <p:pic>
                    <p:nvPicPr>
                      <p:cNvPr id="0" name="Object 44"/>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07950" y="317500"/>
                        <a:ext cx="779463"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42" name="Object 45"/>
          <p:cNvGraphicFramePr>
            <a:graphicFrameLocks noChangeAspect="1"/>
          </p:cNvGraphicFramePr>
          <p:nvPr/>
        </p:nvGraphicFramePr>
        <p:xfrm>
          <a:off x="92075" y="1470025"/>
          <a:ext cx="779463" cy="1104900"/>
        </p:xfrm>
        <a:graphic>
          <a:graphicData uri="http://schemas.openxmlformats.org/presentationml/2006/ole">
            <mc:AlternateContent xmlns:mc="http://schemas.openxmlformats.org/markup-compatibility/2006">
              <mc:Choice xmlns:v="urn:schemas-microsoft-com:vml" Requires="v">
                <p:oleObj spid="_x0000_s40713" name="公式" r:id="rId37" imgW="257405" imgH="381234" progId="Equation.3">
                  <p:embed/>
                </p:oleObj>
              </mc:Choice>
              <mc:Fallback>
                <p:oleObj name="公式" r:id="rId37" imgW="257405" imgH="381234" progId="Equation.3">
                  <p:embed/>
                  <p:pic>
                    <p:nvPicPr>
                      <p:cNvPr id="0" name="Object 45"/>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92075" y="1470025"/>
                        <a:ext cx="779463"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43" name="Object 46"/>
          <p:cNvGraphicFramePr>
            <a:graphicFrameLocks noChangeAspect="1"/>
          </p:cNvGraphicFramePr>
          <p:nvPr/>
        </p:nvGraphicFramePr>
        <p:xfrm>
          <a:off x="85725" y="3775075"/>
          <a:ext cx="779463" cy="1104900"/>
        </p:xfrm>
        <a:graphic>
          <a:graphicData uri="http://schemas.openxmlformats.org/presentationml/2006/ole">
            <mc:AlternateContent xmlns:mc="http://schemas.openxmlformats.org/markup-compatibility/2006">
              <mc:Choice xmlns:v="urn:schemas-microsoft-com:vml" Requires="v">
                <p:oleObj spid="_x0000_s40714" name="公式" r:id="rId39" imgW="257405" imgH="381234" progId="Equation.3">
                  <p:embed/>
                </p:oleObj>
              </mc:Choice>
              <mc:Fallback>
                <p:oleObj name="公式" r:id="rId39" imgW="257405" imgH="381234" progId="Equation.3">
                  <p:embed/>
                  <p:pic>
                    <p:nvPicPr>
                      <p:cNvPr id="0" name="Object 46"/>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85725" y="3775075"/>
                        <a:ext cx="779463"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44" name="Object 47"/>
          <p:cNvGraphicFramePr>
            <a:graphicFrameLocks noChangeAspect="1"/>
          </p:cNvGraphicFramePr>
          <p:nvPr/>
        </p:nvGraphicFramePr>
        <p:xfrm>
          <a:off x="90488" y="2622550"/>
          <a:ext cx="779462" cy="1104900"/>
        </p:xfrm>
        <a:graphic>
          <a:graphicData uri="http://schemas.openxmlformats.org/presentationml/2006/ole">
            <mc:AlternateContent xmlns:mc="http://schemas.openxmlformats.org/markup-compatibility/2006">
              <mc:Choice xmlns:v="urn:schemas-microsoft-com:vml" Requires="v">
                <p:oleObj spid="_x0000_s40715" name="公式" r:id="rId41" imgW="257405" imgH="381234" progId="Equation.3">
                  <p:embed/>
                </p:oleObj>
              </mc:Choice>
              <mc:Fallback>
                <p:oleObj name="公式" r:id="rId41" imgW="257405" imgH="381234" progId="Equation.3">
                  <p:embed/>
                  <p:pic>
                    <p:nvPicPr>
                      <p:cNvPr id="0" name="Object 47"/>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90488" y="2622550"/>
                        <a:ext cx="779462"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9945" name="Group 309"/>
          <p:cNvGrpSpPr>
            <a:grpSpLocks/>
          </p:cNvGrpSpPr>
          <p:nvPr/>
        </p:nvGrpSpPr>
        <p:grpSpPr bwMode="auto">
          <a:xfrm>
            <a:off x="3000375" y="565150"/>
            <a:ext cx="2074863" cy="2000250"/>
            <a:chOff x="2072" y="1172"/>
            <a:chExt cx="1307" cy="1260"/>
          </a:xfrm>
        </p:grpSpPr>
        <p:sp>
          <p:nvSpPr>
            <p:cNvPr id="40000" name="Line 118"/>
            <p:cNvSpPr>
              <a:spLocks noChangeShapeType="1"/>
            </p:cNvSpPr>
            <p:nvPr/>
          </p:nvSpPr>
          <p:spPr bwMode="auto">
            <a:xfrm>
              <a:off x="2472" y="1207"/>
              <a:ext cx="862" cy="726"/>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0001" name="Line 119"/>
            <p:cNvSpPr>
              <a:spLocks noChangeShapeType="1"/>
            </p:cNvSpPr>
            <p:nvPr/>
          </p:nvSpPr>
          <p:spPr bwMode="auto">
            <a:xfrm>
              <a:off x="2472" y="1570"/>
              <a:ext cx="862" cy="726"/>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0002" name="Line 120"/>
            <p:cNvSpPr>
              <a:spLocks noChangeShapeType="1"/>
            </p:cNvSpPr>
            <p:nvPr/>
          </p:nvSpPr>
          <p:spPr bwMode="auto">
            <a:xfrm flipV="1">
              <a:off x="2472" y="1207"/>
              <a:ext cx="862" cy="726"/>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0003" name="Line 123"/>
            <p:cNvSpPr>
              <a:spLocks noChangeShapeType="1"/>
            </p:cNvSpPr>
            <p:nvPr/>
          </p:nvSpPr>
          <p:spPr bwMode="auto">
            <a:xfrm flipV="1">
              <a:off x="2472" y="1570"/>
              <a:ext cx="862" cy="726"/>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40004" name="Object 130"/>
            <p:cNvGraphicFramePr>
              <a:graphicFrameLocks noChangeAspect="1"/>
            </p:cNvGraphicFramePr>
            <p:nvPr/>
          </p:nvGraphicFramePr>
          <p:xfrm>
            <a:off x="2080" y="1654"/>
            <a:ext cx="286" cy="301"/>
          </p:xfrm>
          <a:graphic>
            <a:graphicData uri="http://schemas.openxmlformats.org/presentationml/2006/ole">
              <mc:AlternateContent xmlns:mc="http://schemas.openxmlformats.org/markup-compatibility/2006">
                <mc:Choice xmlns:v="urn:schemas-microsoft-com:vml" Requires="v">
                  <p:oleObj spid="_x0000_s40716" name="公式" r:id="rId43" imgW="180841" imgH="190383" progId="Equation.3">
                    <p:embed/>
                  </p:oleObj>
                </mc:Choice>
                <mc:Fallback>
                  <p:oleObj name="公式" r:id="rId43" imgW="180841" imgH="190383" progId="Equation.3">
                    <p:embed/>
                    <p:pic>
                      <p:nvPicPr>
                        <p:cNvPr id="0" name="Object 130"/>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2080" y="1654"/>
                          <a:ext cx="286"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005" name="Object 131"/>
            <p:cNvGraphicFramePr>
              <a:graphicFrameLocks noChangeAspect="1"/>
            </p:cNvGraphicFramePr>
            <p:nvPr/>
          </p:nvGraphicFramePr>
          <p:xfrm>
            <a:off x="2072" y="2016"/>
            <a:ext cx="302" cy="301"/>
          </p:xfrm>
          <a:graphic>
            <a:graphicData uri="http://schemas.openxmlformats.org/presentationml/2006/ole">
              <mc:AlternateContent xmlns:mc="http://schemas.openxmlformats.org/markup-compatibility/2006">
                <mc:Choice xmlns:v="urn:schemas-microsoft-com:vml" Requires="v">
                  <p:oleObj spid="_x0000_s40717" name="公式" r:id="rId45" imgW="190705" imgH="190383" progId="Equation.3">
                    <p:embed/>
                  </p:oleObj>
                </mc:Choice>
                <mc:Fallback>
                  <p:oleObj name="公式" r:id="rId45" imgW="190705" imgH="190383" progId="Equation.3">
                    <p:embed/>
                    <p:pic>
                      <p:nvPicPr>
                        <p:cNvPr id="0" name="Object 131"/>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2072" y="2016"/>
                          <a:ext cx="302"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0006" name="Group 151"/>
            <p:cNvGrpSpPr>
              <a:grpSpLocks/>
            </p:cNvGrpSpPr>
            <p:nvPr/>
          </p:nvGrpSpPr>
          <p:grpSpPr bwMode="auto">
            <a:xfrm>
              <a:off x="3308" y="1172"/>
              <a:ext cx="71" cy="431"/>
              <a:chOff x="3308" y="1172"/>
              <a:chExt cx="71" cy="431"/>
            </a:xfrm>
          </p:grpSpPr>
          <p:sp>
            <p:nvSpPr>
              <p:cNvPr id="40012" name="Oval 141"/>
              <p:cNvSpPr>
                <a:spLocks noChangeArrowheads="1"/>
              </p:cNvSpPr>
              <p:nvPr/>
            </p:nvSpPr>
            <p:spPr bwMode="auto">
              <a:xfrm>
                <a:off x="3308" y="1172"/>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40013" name="Oval 142"/>
              <p:cNvSpPr>
                <a:spLocks noChangeArrowheads="1"/>
              </p:cNvSpPr>
              <p:nvPr/>
            </p:nvSpPr>
            <p:spPr bwMode="auto">
              <a:xfrm>
                <a:off x="3311" y="153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sp>
          <p:nvSpPr>
            <p:cNvPr id="40007" name="Oval 143"/>
            <p:cNvSpPr>
              <a:spLocks noChangeArrowheads="1"/>
            </p:cNvSpPr>
            <p:nvPr/>
          </p:nvSpPr>
          <p:spPr bwMode="auto">
            <a:xfrm>
              <a:off x="3311" y="2251"/>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40008" name="Oval 144"/>
            <p:cNvSpPr>
              <a:spLocks noChangeArrowheads="1"/>
            </p:cNvSpPr>
            <p:nvPr/>
          </p:nvSpPr>
          <p:spPr bwMode="auto">
            <a:xfrm>
              <a:off x="3311" y="1898"/>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nvGrpSpPr>
            <p:cNvPr id="40009" name="Group 226"/>
            <p:cNvGrpSpPr>
              <a:grpSpLocks/>
            </p:cNvGrpSpPr>
            <p:nvPr/>
          </p:nvGrpSpPr>
          <p:grpSpPr bwMode="auto">
            <a:xfrm>
              <a:off x="3107" y="1933"/>
              <a:ext cx="197" cy="499"/>
              <a:chOff x="5057" y="164"/>
              <a:chExt cx="197" cy="499"/>
            </a:xfrm>
          </p:grpSpPr>
          <p:graphicFrame>
            <p:nvGraphicFramePr>
              <p:cNvPr id="40010" name="Object 227"/>
              <p:cNvGraphicFramePr>
                <a:graphicFrameLocks noChangeAspect="1"/>
              </p:cNvGraphicFramePr>
              <p:nvPr/>
            </p:nvGraphicFramePr>
            <p:xfrm>
              <a:off x="5057" y="164"/>
              <a:ext cx="197" cy="150"/>
            </p:xfrm>
            <a:graphic>
              <a:graphicData uri="http://schemas.openxmlformats.org/presentationml/2006/ole">
                <mc:AlternateContent xmlns:mc="http://schemas.openxmlformats.org/markup-compatibility/2006">
                  <mc:Choice xmlns:v="urn:schemas-microsoft-com:vml" Requires="v">
                    <p:oleObj spid="_x0000_s40718" name="公式" r:id="rId47" imgW="171447" imgH="114417" progId="Equation.3">
                      <p:embed/>
                    </p:oleObj>
                  </mc:Choice>
                  <mc:Fallback>
                    <p:oleObj name="公式" r:id="rId47" imgW="171447" imgH="114417" progId="Equation.3">
                      <p:embed/>
                      <p:pic>
                        <p:nvPicPr>
                          <p:cNvPr id="0" name="Object 227"/>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5057" y="164"/>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011" name="Object 228"/>
              <p:cNvGraphicFramePr>
                <a:graphicFrameLocks noChangeAspect="1"/>
              </p:cNvGraphicFramePr>
              <p:nvPr/>
            </p:nvGraphicFramePr>
            <p:xfrm>
              <a:off x="5057" y="513"/>
              <a:ext cx="197" cy="150"/>
            </p:xfrm>
            <a:graphic>
              <a:graphicData uri="http://schemas.openxmlformats.org/presentationml/2006/ole">
                <mc:AlternateContent xmlns:mc="http://schemas.openxmlformats.org/markup-compatibility/2006">
                  <mc:Choice xmlns:v="urn:schemas-microsoft-com:vml" Requires="v">
                    <p:oleObj spid="_x0000_s40719" name="公式" r:id="rId49" imgW="171447" imgH="114417" progId="Equation.3">
                      <p:embed/>
                    </p:oleObj>
                  </mc:Choice>
                  <mc:Fallback>
                    <p:oleObj name="公式" r:id="rId49" imgW="171447" imgH="114417" progId="Equation.3">
                      <p:embed/>
                      <p:pic>
                        <p:nvPicPr>
                          <p:cNvPr id="0" name="Object 228"/>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5057" y="513"/>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39946" name="Group 310"/>
          <p:cNvGrpSpPr>
            <a:grpSpLocks/>
          </p:cNvGrpSpPr>
          <p:nvPr/>
        </p:nvGrpSpPr>
        <p:grpSpPr bwMode="auto">
          <a:xfrm>
            <a:off x="3001963" y="2852738"/>
            <a:ext cx="2074862" cy="2000250"/>
            <a:chOff x="2072" y="2624"/>
            <a:chExt cx="1307" cy="1260"/>
          </a:xfrm>
        </p:grpSpPr>
        <p:sp>
          <p:nvSpPr>
            <p:cNvPr id="39987" name="Line 124"/>
            <p:cNvSpPr>
              <a:spLocks noChangeShapeType="1"/>
            </p:cNvSpPr>
            <p:nvPr/>
          </p:nvSpPr>
          <p:spPr bwMode="auto">
            <a:xfrm>
              <a:off x="2472" y="2659"/>
              <a:ext cx="862" cy="726"/>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9988" name="Line 125"/>
            <p:cNvSpPr>
              <a:spLocks noChangeShapeType="1"/>
            </p:cNvSpPr>
            <p:nvPr/>
          </p:nvSpPr>
          <p:spPr bwMode="auto">
            <a:xfrm>
              <a:off x="2472" y="3022"/>
              <a:ext cx="862" cy="726"/>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9989" name="Line 126"/>
            <p:cNvSpPr>
              <a:spLocks noChangeShapeType="1"/>
            </p:cNvSpPr>
            <p:nvPr/>
          </p:nvSpPr>
          <p:spPr bwMode="auto">
            <a:xfrm flipV="1">
              <a:off x="2472" y="2659"/>
              <a:ext cx="862" cy="726"/>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9990" name="Line 127"/>
            <p:cNvSpPr>
              <a:spLocks noChangeShapeType="1"/>
            </p:cNvSpPr>
            <p:nvPr/>
          </p:nvSpPr>
          <p:spPr bwMode="auto">
            <a:xfrm flipV="1">
              <a:off x="2472" y="3022"/>
              <a:ext cx="862" cy="726"/>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9991" name="Object 128"/>
            <p:cNvGraphicFramePr>
              <a:graphicFrameLocks noChangeAspect="1"/>
            </p:cNvGraphicFramePr>
            <p:nvPr/>
          </p:nvGraphicFramePr>
          <p:xfrm>
            <a:off x="2080" y="3105"/>
            <a:ext cx="286" cy="301"/>
          </p:xfrm>
          <a:graphic>
            <a:graphicData uri="http://schemas.openxmlformats.org/presentationml/2006/ole">
              <mc:AlternateContent xmlns:mc="http://schemas.openxmlformats.org/markup-compatibility/2006">
                <mc:Choice xmlns:v="urn:schemas-microsoft-com:vml" Requires="v">
                  <p:oleObj spid="_x0000_s40720" name="公式" r:id="rId51" imgW="180841" imgH="190383" progId="Equation.3">
                    <p:embed/>
                  </p:oleObj>
                </mc:Choice>
                <mc:Fallback>
                  <p:oleObj name="公式" r:id="rId51" imgW="180841" imgH="190383" progId="Equation.3">
                    <p:embed/>
                    <p:pic>
                      <p:nvPicPr>
                        <p:cNvPr id="0" name="Object 128"/>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2080" y="3105"/>
                          <a:ext cx="286"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92" name="Object 129"/>
            <p:cNvGraphicFramePr>
              <a:graphicFrameLocks noChangeAspect="1"/>
            </p:cNvGraphicFramePr>
            <p:nvPr/>
          </p:nvGraphicFramePr>
          <p:xfrm>
            <a:off x="2072" y="3467"/>
            <a:ext cx="302" cy="301"/>
          </p:xfrm>
          <a:graphic>
            <a:graphicData uri="http://schemas.openxmlformats.org/presentationml/2006/ole">
              <mc:AlternateContent xmlns:mc="http://schemas.openxmlformats.org/markup-compatibility/2006">
                <mc:Choice xmlns:v="urn:schemas-microsoft-com:vml" Requires="v">
                  <p:oleObj spid="_x0000_s40721" name="公式" r:id="rId53" imgW="190705" imgH="190383" progId="Equation.3">
                    <p:embed/>
                  </p:oleObj>
                </mc:Choice>
                <mc:Fallback>
                  <p:oleObj name="公式" r:id="rId53" imgW="190705" imgH="190383" progId="Equation.3">
                    <p:embed/>
                    <p:pic>
                      <p:nvPicPr>
                        <p:cNvPr id="0" name="Object 129"/>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2072" y="3467"/>
                          <a:ext cx="302"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93" name="Oval 147"/>
            <p:cNvSpPr>
              <a:spLocks noChangeArrowheads="1"/>
            </p:cNvSpPr>
            <p:nvPr/>
          </p:nvSpPr>
          <p:spPr bwMode="auto">
            <a:xfrm>
              <a:off x="3308" y="2624"/>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39994" name="Oval 148"/>
            <p:cNvSpPr>
              <a:spLocks noChangeArrowheads="1"/>
            </p:cNvSpPr>
            <p:nvPr/>
          </p:nvSpPr>
          <p:spPr bwMode="auto">
            <a:xfrm>
              <a:off x="3311" y="2987"/>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39995" name="Oval 149"/>
            <p:cNvSpPr>
              <a:spLocks noChangeArrowheads="1"/>
            </p:cNvSpPr>
            <p:nvPr/>
          </p:nvSpPr>
          <p:spPr bwMode="auto">
            <a:xfrm>
              <a:off x="3311" y="3703"/>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39996" name="Oval 150"/>
            <p:cNvSpPr>
              <a:spLocks noChangeArrowheads="1"/>
            </p:cNvSpPr>
            <p:nvPr/>
          </p:nvSpPr>
          <p:spPr bwMode="auto">
            <a:xfrm>
              <a:off x="3311" y="3350"/>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nvGrpSpPr>
            <p:cNvPr id="39997" name="Group 223"/>
            <p:cNvGrpSpPr>
              <a:grpSpLocks/>
            </p:cNvGrpSpPr>
            <p:nvPr/>
          </p:nvGrpSpPr>
          <p:grpSpPr bwMode="auto">
            <a:xfrm>
              <a:off x="3091" y="3385"/>
              <a:ext cx="197" cy="499"/>
              <a:chOff x="5057" y="164"/>
              <a:chExt cx="197" cy="499"/>
            </a:xfrm>
          </p:grpSpPr>
          <p:graphicFrame>
            <p:nvGraphicFramePr>
              <p:cNvPr id="39998" name="Object 224"/>
              <p:cNvGraphicFramePr>
                <a:graphicFrameLocks noChangeAspect="1"/>
              </p:cNvGraphicFramePr>
              <p:nvPr/>
            </p:nvGraphicFramePr>
            <p:xfrm>
              <a:off x="5057" y="164"/>
              <a:ext cx="197" cy="150"/>
            </p:xfrm>
            <a:graphic>
              <a:graphicData uri="http://schemas.openxmlformats.org/presentationml/2006/ole">
                <mc:AlternateContent xmlns:mc="http://schemas.openxmlformats.org/markup-compatibility/2006">
                  <mc:Choice xmlns:v="urn:schemas-microsoft-com:vml" Requires="v">
                    <p:oleObj spid="_x0000_s40722" name="公式" r:id="rId55" imgW="171447" imgH="114417" progId="Equation.3">
                      <p:embed/>
                    </p:oleObj>
                  </mc:Choice>
                  <mc:Fallback>
                    <p:oleObj name="公式" r:id="rId55" imgW="171447" imgH="114417" progId="Equation.3">
                      <p:embed/>
                      <p:pic>
                        <p:nvPicPr>
                          <p:cNvPr id="0" name="Object 224"/>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5057" y="164"/>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99" name="Object 225"/>
              <p:cNvGraphicFramePr>
                <a:graphicFrameLocks noChangeAspect="1"/>
              </p:cNvGraphicFramePr>
              <p:nvPr/>
            </p:nvGraphicFramePr>
            <p:xfrm>
              <a:off x="5057" y="513"/>
              <a:ext cx="197" cy="150"/>
            </p:xfrm>
            <a:graphic>
              <a:graphicData uri="http://schemas.openxmlformats.org/presentationml/2006/ole">
                <mc:AlternateContent xmlns:mc="http://schemas.openxmlformats.org/markup-compatibility/2006">
                  <mc:Choice xmlns:v="urn:schemas-microsoft-com:vml" Requires="v">
                    <p:oleObj spid="_x0000_s40723" name="公式" r:id="rId57" imgW="171447" imgH="114417" progId="Equation.3">
                      <p:embed/>
                    </p:oleObj>
                  </mc:Choice>
                  <mc:Fallback>
                    <p:oleObj name="公式" r:id="rId57" imgW="171447" imgH="114417" progId="Equation.3">
                      <p:embed/>
                      <p:pic>
                        <p:nvPicPr>
                          <p:cNvPr id="0" name="Object 225"/>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5057" y="513"/>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39947" name="Group 306"/>
          <p:cNvGrpSpPr>
            <a:grpSpLocks/>
          </p:cNvGrpSpPr>
          <p:nvPr/>
        </p:nvGrpSpPr>
        <p:grpSpPr bwMode="auto">
          <a:xfrm>
            <a:off x="923925" y="1701800"/>
            <a:ext cx="1849438" cy="957263"/>
            <a:chOff x="672" y="1888"/>
            <a:chExt cx="1165" cy="603"/>
          </a:xfrm>
        </p:grpSpPr>
        <p:grpSp>
          <p:nvGrpSpPr>
            <p:cNvPr id="39979" name="Group 155"/>
            <p:cNvGrpSpPr>
              <a:grpSpLocks/>
            </p:cNvGrpSpPr>
            <p:nvPr/>
          </p:nvGrpSpPr>
          <p:grpSpPr bwMode="auto">
            <a:xfrm>
              <a:off x="1766" y="1888"/>
              <a:ext cx="71" cy="431"/>
              <a:chOff x="3308" y="1172"/>
              <a:chExt cx="71" cy="431"/>
            </a:xfrm>
          </p:grpSpPr>
          <p:sp>
            <p:nvSpPr>
              <p:cNvPr id="39985" name="Oval 156"/>
              <p:cNvSpPr>
                <a:spLocks noChangeArrowheads="1"/>
              </p:cNvSpPr>
              <p:nvPr/>
            </p:nvSpPr>
            <p:spPr bwMode="auto">
              <a:xfrm>
                <a:off x="3308" y="1172"/>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39986" name="Oval 157"/>
              <p:cNvSpPr>
                <a:spLocks noChangeArrowheads="1"/>
              </p:cNvSpPr>
              <p:nvPr/>
            </p:nvSpPr>
            <p:spPr bwMode="auto">
              <a:xfrm>
                <a:off x="3311" y="153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grpSp>
          <p:nvGrpSpPr>
            <p:cNvPr id="39980" name="Group 165"/>
            <p:cNvGrpSpPr>
              <a:grpSpLocks/>
            </p:cNvGrpSpPr>
            <p:nvPr/>
          </p:nvGrpSpPr>
          <p:grpSpPr bwMode="auto">
            <a:xfrm>
              <a:off x="975" y="1933"/>
              <a:ext cx="816" cy="363"/>
              <a:chOff x="975" y="1933"/>
              <a:chExt cx="816" cy="363"/>
            </a:xfrm>
          </p:grpSpPr>
          <p:sp>
            <p:nvSpPr>
              <p:cNvPr id="39983" name="Line 134"/>
              <p:cNvSpPr>
                <a:spLocks noChangeShapeType="1"/>
              </p:cNvSpPr>
              <p:nvPr/>
            </p:nvSpPr>
            <p:spPr bwMode="auto">
              <a:xfrm>
                <a:off x="975" y="1933"/>
                <a:ext cx="816" cy="363"/>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9984" name="Line 164"/>
              <p:cNvSpPr>
                <a:spLocks noChangeShapeType="1"/>
              </p:cNvSpPr>
              <p:nvPr/>
            </p:nvSpPr>
            <p:spPr bwMode="auto">
              <a:xfrm flipV="1">
                <a:off x="975" y="1933"/>
                <a:ext cx="816" cy="363"/>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39981" name="Object 218"/>
            <p:cNvGraphicFramePr>
              <a:graphicFrameLocks noChangeAspect="1"/>
            </p:cNvGraphicFramePr>
            <p:nvPr/>
          </p:nvGraphicFramePr>
          <p:xfrm>
            <a:off x="1519" y="2341"/>
            <a:ext cx="197" cy="150"/>
          </p:xfrm>
          <a:graphic>
            <a:graphicData uri="http://schemas.openxmlformats.org/presentationml/2006/ole">
              <mc:AlternateContent xmlns:mc="http://schemas.openxmlformats.org/markup-compatibility/2006">
                <mc:Choice xmlns:v="urn:schemas-microsoft-com:vml" Requires="v">
                  <p:oleObj spid="_x0000_s40724" name="公式" r:id="rId59" imgW="171447" imgH="114417" progId="Equation.3">
                    <p:embed/>
                  </p:oleObj>
                </mc:Choice>
                <mc:Fallback>
                  <p:oleObj name="公式" r:id="rId59" imgW="171447" imgH="114417" progId="Equation.3">
                    <p:embed/>
                    <p:pic>
                      <p:nvPicPr>
                        <p:cNvPr id="0" name="Object 218"/>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1519" y="2341"/>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82" name="Object 232"/>
            <p:cNvGraphicFramePr>
              <a:graphicFrameLocks noChangeAspect="1"/>
            </p:cNvGraphicFramePr>
            <p:nvPr/>
          </p:nvGraphicFramePr>
          <p:xfrm>
            <a:off x="672" y="1972"/>
            <a:ext cx="287" cy="300"/>
          </p:xfrm>
          <a:graphic>
            <a:graphicData uri="http://schemas.openxmlformats.org/presentationml/2006/ole">
              <mc:AlternateContent xmlns:mc="http://schemas.openxmlformats.org/markup-compatibility/2006">
                <mc:Choice xmlns:v="urn:schemas-microsoft-com:vml" Requires="v">
                  <p:oleObj spid="_x0000_s40725" name="公式" r:id="rId61" imgW="180841" imgH="190383" progId="Equation.3">
                    <p:embed/>
                  </p:oleObj>
                </mc:Choice>
                <mc:Fallback>
                  <p:oleObj name="公式" r:id="rId61" imgW="180841" imgH="190383" progId="Equation.3">
                    <p:embed/>
                    <p:pic>
                      <p:nvPicPr>
                        <p:cNvPr id="0" name="Object 232"/>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672" y="1972"/>
                          <a:ext cx="287" cy="3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9948" name="Group 307"/>
          <p:cNvGrpSpPr>
            <a:grpSpLocks/>
          </p:cNvGrpSpPr>
          <p:nvPr/>
        </p:nvGrpSpPr>
        <p:grpSpPr bwMode="auto">
          <a:xfrm>
            <a:off x="923925" y="2852738"/>
            <a:ext cx="1849438" cy="935037"/>
            <a:chOff x="672" y="2614"/>
            <a:chExt cx="1165" cy="589"/>
          </a:xfrm>
        </p:grpSpPr>
        <p:grpSp>
          <p:nvGrpSpPr>
            <p:cNvPr id="39971" name="Group 158"/>
            <p:cNvGrpSpPr>
              <a:grpSpLocks/>
            </p:cNvGrpSpPr>
            <p:nvPr/>
          </p:nvGrpSpPr>
          <p:grpSpPr bwMode="auto">
            <a:xfrm>
              <a:off x="1766" y="2614"/>
              <a:ext cx="71" cy="431"/>
              <a:chOff x="3308" y="1172"/>
              <a:chExt cx="71" cy="431"/>
            </a:xfrm>
          </p:grpSpPr>
          <p:sp>
            <p:nvSpPr>
              <p:cNvPr id="39977" name="Oval 159"/>
              <p:cNvSpPr>
                <a:spLocks noChangeArrowheads="1"/>
              </p:cNvSpPr>
              <p:nvPr/>
            </p:nvSpPr>
            <p:spPr bwMode="auto">
              <a:xfrm>
                <a:off x="3308" y="1172"/>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39978" name="Oval 160"/>
              <p:cNvSpPr>
                <a:spLocks noChangeArrowheads="1"/>
              </p:cNvSpPr>
              <p:nvPr/>
            </p:nvSpPr>
            <p:spPr bwMode="auto">
              <a:xfrm>
                <a:off x="3311" y="153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grpSp>
          <p:nvGrpSpPr>
            <p:cNvPr id="39972" name="Group 166"/>
            <p:cNvGrpSpPr>
              <a:grpSpLocks/>
            </p:cNvGrpSpPr>
            <p:nvPr/>
          </p:nvGrpSpPr>
          <p:grpSpPr bwMode="auto">
            <a:xfrm>
              <a:off x="975" y="2659"/>
              <a:ext cx="816" cy="363"/>
              <a:chOff x="975" y="1933"/>
              <a:chExt cx="816" cy="363"/>
            </a:xfrm>
          </p:grpSpPr>
          <p:sp>
            <p:nvSpPr>
              <p:cNvPr id="39975" name="Line 167"/>
              <p:cNvSpPr>
                <a:spLocks noChangeShapeType="1"/>
              </p:cNvSpPr>
              <p:nvPr/>
            </p:nvSpPr>
            <p:spPr bwMode="auto">
              <a:xfrm>
                <a:off x="975" y="1933"/>
                <a:ext cx="816" cy="363"/>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9976" name="Line 168"/>
              <p:cNvSpPr>
                <a:spLocks noChangeShapeType="1"/>
              </p:cNvSpPr>
              <p:nvPr/>
            </p:nvSpPr>
            <p:spPr bwMode="auto">
              <a:xfrm flipV="1">
                <a:off x="975" y="1933"/>
                <a:ext cx="816" cy="363"/>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39973" name="Object 229"/>
            <p:cNvGraphicFramePr>
              <a:graphicFrameLocks noChangeAspect="1"/>
            </p:cNvGraphicFramePr>
            <p:nvPr/>
          </p:nvGraphicFramePr>
          <p:xfrm>
            <a:off x="1519" y="3053"/>
            <a:ext cx="197" cy="150"/>
          </p:xfrm>
          <a:graphic>
            <a:graphicData uri="http://schemas.openxmlformats.org/presentationml/2006/ole">
              <mc:AlternateContent xmlns:mc="http://schemas.openxmlformats.org/markup-compatibility/2006">
                <mc:Choice xmlns:v="urn:schemas-microsoft-com:vml" Requires="v">
                  <p:oleObj spid="_x0000_s40726" name="公式" r:id="rId63" imgW="171447" imgH="114417" progId="Equation.3">
                    <p:embed/>
                  </p:oleObj>
                </mc:Choice>
                <mc:Fallback>
                  <p:oleObj name="公式" r:id="rId63" imgW="171447" imgH="114417" progId="Equation.3">
                    <p:embed/>
                    <p:pic>
                      <p:nvPicPr>
                        <p:cNvPr id="0" name="Object 229"/>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1519" y="3053"/>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74" name="Object 233"/>
            <p:cNvGraphicFramePr>
              <a:graphicFrameLocks noChangeAspect="1"/>
            </p:cNvGraphicFramePr>
            <p:nvPr/>
          </p:nvGraphicFramePr>
          <p:xfrm>
            <a:off x="672" y="2696"/>
            <a:ext cx="287" cy="301"/>
          </p:xfrm>
          <a:graphic>
            <a:graphicData uri="http://schemas.openxmlformats.org/presentationml/2006/ole">
              <mc:AlternateContent xmlns:mc="http://schemas.openxmlformats.org/markup-compatibility/2006">
                <mc:Choice xmlns:v="urn:schemas-microsoft-com:vml" Requires="v">
                  <p:oleObj spid="_x0000_s40727" name="公式" r:id="rId65" imgW="180841" imgH="190383" progId="Equation.3">
                    <p:embed/>
                  </p:oleObj>
                </mc:Choice>
                <mc:Fallback>
                  <p:oleObj name="公式" r:id="rId65" imgW="180841" imgH="190383" progId="Equation.3">
                    <p:embed/>
                    <p:pic>
                      <p:nvPicPr>
                        <p:cNvPr id="0" name="Object 233"/>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672" y="2696"/>
                          <a:ext cx="287"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9949" name="Group 308"/>
          <p:cNvGrpSpPr>
            <a:grpSpLocks/>
          </p:cNvGrpSpPr>
          <p:nvPr/>
        </p:nvGrpSpPr>
        <p:grpSpPr bwMode="auto">
          <a:xfrm>
            <a:off x="922338" y="4025900"/>
            <a:ext cx="1849437" cy="915988"/>
            <a:chOff x="672" y="3352"/>
            <a:chExt cx="1165" cy="577"/>
          </a:xfrm>
        </p:grpSpPr>
        <p:grpSp>
          <p:nvGrpSpPr>
            <p:cNvPr id="39963" name="Group 161"/>
            <p:cNvGrpSpPr>
              <a:grpSpLocks/>
            </p:cNvGrpSpPr>
            <p:nvPr/>
          </p:nvGrpSpPr>
          <p:grpSpPr bwMode="auto">
            <a:xfrm>
              <a:off x="1766" y="3352"/>
              <a:ext cx="71" cy="431"/>
              <a:chOff x="3308" y="1172"/>
              <a:chExt cx="71" cy="431"/>
            </a:xfrm>
          </p:grpSpPr>
          <p:sp>
            <p:nvSpPr>
              <p:cNvPr id="39969" name="Oval 162"/>
              <p:cNvSpPr>
                <a:spLocks noChangeArrowheads="1"/>
              </p:cNvSpPr>
              <p:nvPr/>
            </p:nvSpPr>
            <p:spPr bwMode="auto">
              <a:xfrm>
                <a:off x="3308" y="1172"/>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39970" name="Oval 163"/>
              <p:cNvSpPr>
                <a:spLocks noChangeArrowheads="1"/>
              </p:cNvSpPr>
              <p:nvPr/>
            </p:nvSpPr>
            <p:spPr bwMode="auto">
              <a:xfrm>
                <a:off x="3311" y="153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grpSp>
          <p:nvGrpSpPr>
            <p:cNvPr id="39964" name="Group 169"/>
            <p:cNvGrpSpPr>
              <a:grpSpLocks/>
            </p:cNvGrpSpPr>
            <p:nvPr/>
          </p:nvGrpSpPr>
          <p:grpSpPr bwMode="auto">
            <a:xfrm>
              <a:off x="975" y="3385"/>
              <a:ext cx="816" cy="363"/>
              <a:chOff x="975" y="1933"/>
              <a:chExt cx="816" cy="363"/>
            </a:xfrm>
          </p:grpSpPr>
          <p:sp>
            <p:nvSpPr>
              <p:cNvPr id="39967" name="Line 170"/>
              <p:cNvSpPr>
                <a:spLocks noChangeShapeType="1"/>
              </p:cNvSpPr>
              <p:nvPr/>
            </p:nvSpPr>
            <p:spPr bwMode="auto">
              <a:xfrm>
                <a:off x="975" y="1933"/>
                <a:ext cx="816" cy="363"/>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9968" name="Line 171"/>
              <p:cNvSpPr>
                <a:spLocks noChangeShapeType="1"/>
              </p:cNvSpPr>
              <p:nvPr/>
            </p:nvSpPr>
            <p:spPr bwMode="auto">
              <a:xfrm flipV="1">
                <a:off x="975" y="1933"/>
                <a:ext cx="816" cy="363"/>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39965" name="Object 230"/>
            <p:cNvGraphicFramePr>
              <a:graphicFrameLocks noChangeAspect="1"/>
            </p:cNvGraphicFramePr>
            <p:nvPr/>
          </p:nvGraphicFramePr>
          <p:xfrm>
            <a:off x="1519" y="3779"/>
            <a:ext cx="197" cy="150"/>
          </p:xfrm>
          <a:graphic>
            <a:graphicData uri="http://schemas.openxmlformats.org/presentationml/2006/ole">
              <mc:AlternateContent xmlns:mc="http://schemas.openxmlformats.org/markup-compatibility/2006">
                <mc:Choice xmlns:v="urn:schemas-microsoft-com:vml" Requires="v">
                  <p:oleObj spid="_x0000_s40728" name="公式" r:id="rId67" imgW="171447" imgH="114417" progId="Equation.3">
                    <p:embed/>
                  </p:oleObj>
                </mc:Choice>
                <mc:Fallback>
                  <p:oleObj name="公式" r:id="rId67" imgW="171447" imgH="114417" progId="Equation.3">
                    <p:embed/>
                    <p:pic>
                      <p:nvPicPr>
                        <p:cNvPr id="0" name="Object 230"/>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1519" y="3779"/>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66" name="Object 234"/>
            <p:cNvGraphicFramePr>
              <a:graphicFrameLocks noChangeAspect="1"/>
            </p:cNvGraphicFramePr>
            <p:nvPr/>
          </p:nvGraphicFramePr>
          <p:xfrm>
            <a:off x="672" y="3422"/>
            <a:ext cx="287" cy="301"/>
          </p:xfrm>
          <a:graphic>
            <a:graphicData uri="http://schemas.openxmlformats.org/presentationml/2006/ole">
              <mc:AlternateContent xmlns:mc="http://schemas.openxmlformats.org/markup-compatibility/2006">
                <mc:Choice xmlns:v="urn:schemas-microsoft-com:vml" Requires="v">
                  <p:oleObj spid="_x0000_s40729" name="公式" r:id="rId69" imgW="180841" imgH="190383" progId="Equation.3">
                    <p:embed/>
                  </p:oleObj>
                </mc:Choice>
                <mc:Fallback>
                  <p:oleObj name="公式" r:id="rId69" imgW="180841" imgH="190383" progId="Equation.3">
                    <p:embed/>
                    <p:pic>
                      <p:nvPicPr>
                        <p:cNvPr id="0" name="Object 234"/>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672" y="3422"/>
                          <a:ext cx="287"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9950" name="Group 305"/>
          <p:cNvGrpSpPr>
            <a:grpSpLocks/>
          </p:cNvGrpSpPr>
          <p:nvPr/>
        </p:nvGrpSpPr>
        <p:grpSpPr bwMode="auto">
          <a:xfrm>
            <a:off x="923925" y="547688"/>
            <a:ext cx="1851025" cy="865187"/>
            <a:chOff x="672" y="1175"/>
            <a:chExt cx="1166" cy="545"/>
          </a:xfrm>
        </p:grpSpPr>
        <p:sp>
          <p:nvSpPr>
            <p:cNvPr id="39956" name="Line 132"/>
            <p:cNvSpPr>
              <a:spLocks noChangeShapeType="1"/>
            </p:cNvSpPr>
            <p:nvPr/>
          </p:nvSpPr>
          <p:spPr bwMode="auto">
            <a:xfrm>
              <a:off x="975" y="1207"/>
              <a:ext cx="816" cy="363"/>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nvGrpSpPr>
            <p:cNvPr id="39957" name="Group 152"/>
            <p:cNvGrpSpPr>
              <a:grpSpLocks/>
            </p:cNvGrpSpPr>
            <p:nvPr/>
          </p:nvGrpSpPr>
          <p:grpSpPr bwMode="auto">
            <a:xfrm>
              <a:off x="1767" y="1175"/>
              <a:ext cx="71" cy="431"/>
              <a:chOff x="3308" y="1172"/>
              <a:chExt cx="71" cy="431"/>
            </a:xfrm>
          </p:grpSpPr>
          <p:sp>
            <p:nvSpPr>
              <p:cNvPr id="39961" name="Oval 153"/>
              <p:cNvSpPr>
                <a:spLocks noChangeArrowheads="1"/>
              </p:cNvSpPr>
              <p:nvPr/>
            </p:nvSpPr>
            <p:spPr bwMode="auto">
              <a:xfrm>
                <a:off x="3308" y="1172"/>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39962" name="Oval 154"/>
              <p:cNvSpPr>
                <a:spLocks noChangeArrowheads="1"/>
              </p:cNvSpPr>
              <p:nvPr/>
            </p:nvSpPr>
            <p:spPr bwMode="auto">
              <a:xfrm>
                <a:off x="3311" y="153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graphicFrame>
          <p:nvGraphicFramePr>
            <p:cNvPr id="39958" name="Object 219"/>
            <p:cNvGraphicFramePr>
              <a:graphicFrameLocks noChangeAspect="1"/>
            </p:cNvGraphicFramePr>
            <p:nvPr/>
          </p:nvGraphicFramePr>
          <p:xfrm>
            <a:off x="1519" y="1570"/>
            <a:ext cx="197" cy="150"/>
          </p:xfrm>
          <a:graphic>
            <a:graphicData uri="http://schemas.openxmlformats.org/presentationml/2006/ole">
              <mc:AlternateContent xmlns:mc="http://schemas.openxmlformats.org/markup-compatibility/2006">
                <mc:Choice xmlns:v="urn:schemas-microsoft-com:vml" Requires="v">
                  <p:oleObj spid="_x0000_s40730" name="公式" r:id="rId71" imgW="171447" imgH="114417" progId="Equation.3">
                    <p:embed/>
                  </p:oleObj>
                </mc:Choice>
                <mc:Fallback>
                  <p:oleObj name="公式" r:id="rId71" imgW="171447" imgH="114417" progId="Equation.3">
                    <p:embed/>
                    <p:pic>
                      <p:nvPicPr>
                        <p:cNvPr id="0" name="Object 219"/>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1519" y="1570"/>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59" name="Object 231"/>
            <p:cNvGraphicFramePr>
              <a:graphicFrameLocks noChangeAspect="1"/>
            </p:cNvGraphicFramePr>
            <p:nvPr/>
          </p:nvGraphicFramePr>
          <p:xfrm>
            <a:off x="672" y="1290"/>
            <a:ext cx="287" cy="301"/>
          </p:xfrm>
          <a:graphic>
            <a:graphicData uri="http://schemas.openxmlformats.org/presentationml/2006/ole">
              <mc:AlternateContent xmlns:mc="http://schemas.openxmlformats.org/markup-compatibility/2006">
                <mc:Choice xmlns:v="urn:schemas-microsoft-com:vml" Requires="v">
                  <p:oleObj spid="_x0000_s40731" name="公式" r:id="rId73" imgW="180841" imgH="190383" progId="Equation.3">
                    <p:embed/>
                  </p:oleObj>
                </mc:Choice>
                <mc:Fallback>
                  <p:oleObj name="公式" r:id="rId73" imgW="180841" imgH="190383" progId="Equation.3">
                    <p:embed/>
                    <p:pic>
                      <p:nvPicPr>
                        <p:cNvPr id="0" name="Object 231"/>
                        <p:cNvPicPr>
                          <a:picLocks noChangeAspect="1" noChangeArrowheads="1"/>
                        </p:cNvPicPr>
                        <p:nvPr/>
                      </p:nvPicPr>
                      <p:blipFill>
                        <a:blip r:embed="rId74">
                          <a:extLst>
                            <a:ext uri="{28A0092B-C50C-407E-A947-70E740481C1C}">
                              <a14:useLocalDpi xmlns:a14="http://schemas.microsoft.com/office/drawing/2010/main" val="0"/>
                            </a:ext>
                          </a:extLst>
                        </a:blip>
                        <a:srcRect/>
                        <a:stretch>
                          <a:fillRect/>
                        </a:stretch>
                      </p:blipFill>
                      <p:spPr bwMode="auto">
                        <a:xfrm>
                          <a:off x="672" y="1290"/>
                          <a:ext cx="287"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60" name="Line 133"/>
            <p:cNvSpPr>
              <a:spLocks noChangeShapeType="1"/>
            </p:cNvSpPr>
            <p:nvPr/>
          </p:nvSpPr>
          <p:spPr bwMode="auto">
            <a:xfrm flipV="1">
              <a:off x="975" y="1207"/>
              <a:ext cx="816" cy="363"/>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sp>
        <p:nvSpPr>
          <p:cNvPr id="39951" name="Text Box 112"/>
          <p:cNvSpPr txBox="1">
            <a:spLocks noChangeArrowheads="1"/>
          </p:cNvSpPr>
          <p:nvPr/>
        </p:nvSpPr>
        <p:spPr bwMode="auto">
          <a:xfrm>
            <a:off x="1498600" y="5164138"/>
            <a:ext cx="56657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a:latin typeface="楷体" panose="02010609060101010101" pitchFamily="49" charset="-122"/>
                <a:ea typeface="楷体" panose="02010609060101010101" pitchFamily="49" charset="-122"/>
              </a:rPr>
              <a:t>按时间抽取的</a:t>
            </a:r>
            <a:r>
              <a:rPr lang="en-US" altLang="zh-CN" sz="2800">
                <a:latin typeface="楷体" panose="02010609060101010101" pitchFamily="49" charset="-122"/>
                <a:ea typeface="楷体" panose="02010609060101010101" pitchFamily="49" charset="-122"/>
              </a:rPr>
              <a:t>FFT(N=8)</a:t>
            </a:r>
            <a:r>
              <a:rPr lang="zh-CN" altLang="en-US" sz="2800">
                <a:latin typeface="楷体" panose="02010609060101010101" pitchFamily="49" charset="-122"/>
                <a:ea typeface="楷体" panose="02010609060101010101" pitchFamily="49" charset="-122"/>
              </a:rPr>
              <a:t>信号流图</a:t>
            </a:r>
            <a:r>
              <a:rPr lang="zh-CN" altLang="en-US" sz="2400" b="0">
                <a:latin typeface="楷体" panose="02010609060101010101" pitchFamily="49" charset="-122"/>
                <a:ea typeface="楷体" panose="02010609060101010101" pitchFamily="49" charset="-122"/>
              </a:rPr>
              <a:t> </a:t>
            </a:r>
          </a:p>
        </p:txBody>
      </p:sp>
      <p:sp>
        <p:nvSpPr>
          <p:cNvPr id="39952" name="Text Box 113"/>
          <p:cNvSpPr txBox="1">
            <a:spLocks noChangeArrowheads="1"/>
          </p:cNvSpPr>
          <p:nvPr/>
        </p:nvSpPr>
        <p:spPr bwMode="auto">
          <a:xfrm>
            <a:off x="7237413" y="5300663"/>
            <a:ext cx="1511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a:latin typeface="楷体" panose="02010609060101010101" pitchFamily="49" charset="-122"/>
                <a:ea typeface="楷体" panose="02010609060101010101" pitchFamily="49" charset="-122"/>
                <a:hlinkClick r:id="rId75" action="ppaction://hlinksldjump"/>
              </a:rPr>
              <a:t>返回</a:t>
            </a:r>
            <a:r>
              <a:rPr lang="en-US" altLang="zh-CN" sz="2400">
                <a:latin typeface="楷体" panose="02010609060101010101" pitchFamily="49" charset="-122"/>
                <a:ea typeface="楷体" panose="02010609060101010101" pitchFamily="49" charset="-122"/>
                <a:hlinkClick r:id="rId75" action="ppaction://hlinksldjump"/>
              </a:rPr>
              <a:t>DIF</a:t>
            </a:r>
            <a:endParaRPr lang="en-US" altLang="zh-CN" sz="2400">
              <a:latin typeface="楷体" panose="02010609060101010101" pitchFamily="49" charset="-122"/>
              <a:ea typeface="楷体" panose="02010609060101010101" pitchFamily="49" charset="-122"/>
            </a:endParaRPr>
          </a:p>
        </p:txBody>
      </p:sp>
      <p:sp>
        <p:nvSpPr>
          <p:cNvPr id="39953" name="Text Box 114"/>
          <p:cNvSpPr txBox="1">
            <a:spLocks noChangeArrowheads="1"/>
          </p:cNvSpPr>
          <p:nvPr/>
        </p:nvSpPr>
        <p:spPr bwMode="auto">
          <a:xfrm>
            <a:off x="7235825" y="5661025"/>
            <a:ext cx="1511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a:latin typeface="楷体" panose="02010609060101010101" pitchFamily="49" charset="-122"/>
                <a:ea typeface="楷体" panose="02010609060101010101" pitchFamily="49" charset="-122"/>
                <a:hlinkClick r:id="rId76" action="ppaction://hlinksldjump"/>
              </a:rPr>
              <a:t>返回对比</a:t>
            </a:r>
            <a:endParaRPr lang="zh-CN" altLang="en-US" sz="2400">
              <a:latin typeface="楷体" panose="02010609060101010101" pitchFamily="49" charset="-122"/>
              <a:ea typeface="楷体" panose="02010609060101010101" pitchFamily="49" charset="-122"/>
            </a:endParaRPr>
          </a:p>
        </p:txBody>
      </p:sp>
      <p:sp>
        <p:nvSpPr>
          <p:cNvPr id="39954" name="Text Box 115"/>
          <p:cNvSpPr txBox="1">
            <a:spLocks noChangeArrowheads="1"/>
          </p:cNvSpPr>
          <p:nvPr/>
        </p:nvSpPr>
        <p:spPr bwMode="auto">
          <a:xfrm>
            <a:off x="7235825" y="6019800"/>
            <a:ext cx="1511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a:latin typeface="楷体" panose="02010609060101010101" pitchFamily="49" charset="-122"/>
                <a:ea typeface="楷体" panose="02010609060101010101" pitchFamily="49" charset="-122"/>
                <a:hlinkClick r:id="rId77" action="ppaction://hlinksldjump"/>
              </a:rPr>
              <a:t>返回转置</a:t>
            </a:r>
            <a:endParaRPr lang="zh-CN" altLang="en-US" sz="2400">
              <a:latin typeface="楷体" panose="02010609060101010101" pitchFamily="49" charset="-122"/>
              <a:ea typeface="楷体" panose="02010609060101010101" pitchFamily="49" charset="-122"/>
            </a:endParaRPr>
          </a:p>
        </p:txBody>
      </p:sp>
      <p:sp>
        <p:nvSpPr>
          <p:cNvPr id="39955" name="Text Box 116"/>
          <p:cNvSpPr txBox="1">
            <a:spLocks noChangeArrowheads="1"/>
          </p:cNvSpPr>
          <p:nvPr/>
        </p:nvSpPr>
        <p:spPr bwMode="auto">
          <a:xfrm>
            <a:off x="5653088" y="6021388"/>
            <a:ext cx="1511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a:latin typeface="楷体" panose="02010609060101010101" pitchFamily="49" charset="-122"/>
                <a:ea typeface="楷体" panose="02010609060101010101" pitchFamily="49" charset="-122"/>
                <a:hlinkClick r:id="rId78" action="ppaction://hlinksldjump"/>
              </a:rPr>
              <a:t>返回目录</a:t>
            </a:r>
            <a:endParaRPr lang="zh-CN" altLang="en-US" sz="240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150813" y="115888"/>
            <a:ext cx="777716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a:latin typeface="楷体" panose="02010609060101010101" pitchFamily="49" charset="-122"/>
                <a:ea typeface="楷体" panose="02010609060101010101" pitchFamily="49" charset="-122"/>
                <a:cs typeface="Times New Roman" panose="02020603050405020304" pitchFamily="18" charset="0"/>
              </a:rPr>
              <a:t>§4-4 </a:t>
            </a:r>
            <a:r>
              <a:rPr lang="zh-CN" altLang="en-US">
                <a:latin typeface="楷体" panose="02010609060101010101" pitchFamily="49" charset="-122"/>
                <a:ea typeface="楷体" panose="02010609060101010101" pitchFamily="49" charset="-122"/>
                <a:cs typeface="Times New Roman" panose="02020603050405020304" pitchFamily="18" charset="0"/>
              </a:rPr>
              <a:t>按频率抽取</a:t>
            </a:r>
            <a:r>
              <a:rPr lang="en-US" altLang="zh-CN">
                <a:latin typeface="楷体" panose="02010609060101010101" pitchFamily="49" charset="-122"/>
                <a:ea typeface="楷体" panose="02010609060101010101" pitchFamily="49" charset="-122"/>
                <a:cs typeface="Times New Roman" panose="02020603050405020304" pitchFamily="18" charset="0"/>
              </a:rPr>
              <a:t>(DIF)</a:t>
            </a:r>
            <a:r>
              <a:rPr lang="zh-CN" altLang="en-US">
                <a:latin typeface="楷体" panose="02010609060101010101" pitchFamily="49" charset="-122"/>
                <a:ea typeface="楷体" panose="02010609060101010101" pitchFamily="49" charset="-122"/>
                <a:cs typeface="Times New Roman" panose="02020603050405020304" pitchFamily="18" charset="0"/>
              </a:rPr>
              <a:t>的基</a:t>
            </a:r>
            <a:r>
              <a:rPr lang="en-US" altLang="zh-CN">
                <a:latin typeface="楷体" panose="02010609060101010101" pitchFamily="49" charset="-122"/>
                <a:ea typeface="楷体" panose="02010609060101010101" pitchFamily="49" charset="-122"/>
                <a:cs typeface="Times New Roman" panose="02020603050405020304" pitchFamily="18" charset="0"/>
              </a:rPr>
              <a:t>-2 FFT</a:t>
            </a:r>
            <a:r>
              <a:rPr lang="zh-CN" altLang="en-US">
                <a:latin typeface="楷体" panose="02010609060101010101" pitchFamily="49" charset="-122"/>
                <a:ea typeface="楷体" panose="02010609060101010101" pitchFamily="49" charset="-122"/>
                <a:cs typeface="Times New Roman" panose="02020603050405020304" pitchFamily="18" charset="0"/>
              </a:rPr>
              <a:t>算法</a:t>
            </a:r>
          </a:p>
        </p:txBody>
      </p:sp>
      <p:sp>
        <p:nvSpPr>
          <p:cNvPr id="10244" name="Text Box 4"/>
          <p:cNvSpPr txBox="1">
            <a:spLocks noChangeArrowheads="1"/>
          </p:cNvSpPr>
          <p:nvPr/>
        </p:nvSpPr>
        <p:spPr bwMode="auto">
          <a:xfrm>
            <a:off x="107950" y="765175"/>
            <a:ext cx="2590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a:latin typeface="楷体" panose="02010609060101010101" pitchFamily="49" charset="-122"/>
                <a:ea typeface="楷体" panose="02010609060101010101" pitchFamily="49" charset="-122"/>
              </a:rPr>
              <a:t>一、算法原理</a:t>
            </a:r>
          </a:p>
        </p:txBody>
      </p:sp>
      <p:graphicFrame>
        <p:nvGraphicFramePr>
          <p:cNvPr id="10247" name="Object 7"/>
          <p:cNvGraphicFramePr>
            <a:graphicFrameLocks noChangeAspect="1"/>
          </p:cNvGraphicFramePr>
          <p:nvPr>
            <p:extLst>
              <p:ext uri="{D42A27DB-BD31-4B8C-83A1-F6EECF244321}">
                <p14:modId xmlns:p14="http://schemas.microsoft.com/office/powerpoint/2010/main" val="365951445"/>
              </p:ext>
            </p:extLst>
          </p:nvPr>
        </p:nvGraphicFramePr>
        <p:xfrm>
          <a:off x="2700338" y="836613"/>
          <a:ext cx="1016000" cy="381000"/>
        </p:xfrm>
        <a:graphic>
          <a:graphicData uri="http://schemas.openxmlformats.org/presentationml/2006/ole">
            <mc:AlternateContent xmlns:mc="http://schemas.openxmlformats.org/markup-compatibility/2006">
              <mc:Choice xmlns:v="urn:schemas-microsoft-com:vml" Requires="v">
                <p:oleObj spid="_x0000_s41116" name="Equation" r:id="rId3" imgW="1016000" imgH="381000" progId="Equation.DSMT4">
                  <p:embed/>
                </p:oleObj>
              </mc:Choice>
              <mc:Fallback>
                <p:oleObj name="Equation" r:id="rId3" imgW="1016000" imgH="381000"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0338" y="836613"/>
                        <a:ext cx="10160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09" name="Object 1033"/>
          <p:cNvGraphicFramePr>
            <a:graphicFrameLocks noChangeAspect="1"/>
          </p:cNvGraphicFramePr>
          <p:nvPr/>
        </p:nvGraphicFramePr>
        <p:xfrm>
          <a:off x="107950" y="1517650"/>
          <a:ext cx="3030538" cy="1062038"/>
        </p:xfrm>
        <a:graphic>
          <a:graphicData uri="http://schemas.openxmlformats.org/presentationml/2006/ole">
            <mc:AlternateContent xmlns:mc="http://schemas.openxmlformats.org/markup-compatibility/2006">
              <mc:Choice xmlns:v="urn:schemas-microsoft-com:vml" Requires="v">
                <p:oleObj spid="_x0000_s41117" name="公式" r:id="rId5" imgW="1180868" imgH="381234" progId="Equation.3">
                  <p:embed/>
                </p:oleObj>
              </mc:Choice>
              <mc:Fallback>
                <p:oleObj name="公式" r:id="rId5" imgW="1180868" imgH="381234" progId="Equation.3">
                  <p:embed/>
                  <p:pic>
                    <p:nvPicPr>
                      <p:cNvPr id="0" name="Object 10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950" y="1517650"/>
                        <a:ext cx="3030538"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10" name="Object 1034"/>
          <p:cNvGraphicFramePr>
            <a:graphicFrameLocks noChangeAspect="1"/>
          </p:cNvGraphicFramePr>
          <p:nvPr/>
        </p:nvGraphicFramePr>
        <p:xfrm>
          <a:off x="3062288" y="1268413"/>
          <a:ext cx="4246562" cy="1624012"/>
        </p:xfrm>
        <a:graphic>
          <a:graphicData uri="http://schemas.openxmlformats.org/presentationml/2006/ole">
            <mc:AlternateContent xmlns:mc="http://schemas.openxmlformats.org/markup-compatibility/2006">
              <mc:Choice xmlns:v="urn:schemas-microsoft-com:vml" Requires="v">
                <p:oleObj spid="_x0000_s41118" name="公式" r:id="rId7" imgW="1676419" imgH="609600" progId="Equation.3">
                  <p:embed/>
                </p:oleObj>
              </mc:Choice>
              <mc:Fallback>
                <p:oleObj name="公式" r:id="rId7" imgW="1676419" imgH="609600" progId="Equation.3">
                  <p:embed/>
                  <p:pic>
                    <p:nvPicPr>
                      <p:cNvPr id="0" name="Object 10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2288" y="1268413"/>
                        <a:ext cx="4246562" cy="162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11" name="Object 1035"/>
          <p:cNvGraphicFramePr>
            <a:graphicFrameLocks noChangeAspect="1"/>
          </p:cNvGraphicFramePr>
          <p:nvPr/>
        </p:nvGraphicFramePr>
        <p:xfrm>
          <a:off x="976313" y="2665413"/>
          <a:ext cx="5467350" cy="1343025"/>
        </p:xfrm>
        <a:graphic>
          <a:graphicData uri="http://schemas.openxmlformats.org/presentationml/2006/ole">
            <mc:AlternateContent xmlns:mc="http://schemas.openxmlformats.org/markup-compatibility/2006">
              <mc:Choice xmlns:v="urn:schemas-microsoft-com:vml" Requires="v">
                <p:oleObj spid="_x0000_s41119" name="公式" r:id="rId9" imgW="2171500" imgH="495183" progId="Equation.3">
                  <p:embed/>
                </p:oleObj>
              </mc:Choice>
              <mc:Fallback>
                <p:oleObj name="公式" r:id="rId9" imgW="2171500" imgH="495183" progId="Equation.3">
                  <p:embed/>
                  <p:pic>
                    <p:nvPicPr>
                      <p:cNvPr id="0" name="Object 103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6313" y="2665413"/>
                        <a:ext cx="546735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12" name="Object 1036"/>
          <p:cNvGraphicFramePr>
            <a:graphicFrameLocks noChangeAspect="1"/>
          </p:cNvGraphicFramePr>
          <p:nvPr/>
        </p:nvGraphicFramePr>
        <p:xfrm>
          <a:off x="2627313" y="5364163"/>
          <a:ext cx="914400" cy="585787"/>
        </p:xfrm>
        <a:graphic>
          <a:graphicData uri="http://schemas.openxmlformats.org/presentationml/2006/ole">
            <mc:AlternateContent xmlns:mc="http://schemas.openxmlformats.org/markup-compatibility/2006">
              <mc:Choice xmlns:v="urn:schemas-microsoft-com:vml" Requires="v">
                <p:oleObj spid="_x0000_s41120" name="公式" r:id="rId11" imgW="304846" imgH="181004" progId="Equation.3">
                  <p:embed/>
                </p:oleObj>
              </mc:Choice>
              <mc:Fallback>
                <p:oleObj name="公式" r:id="rId11" imgW="304846" imgH="181004" progId="Equation.3">
                  <p:embed/>
                  <p:pic>
                    <p:nvPicPr>
                      <p:cNvPr id="0" name="Object 103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27313" y="5364163"/>
                        <a:ext cx="9144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13" name="Object 1037"/>
          <p:cNvGraphicFramePr>
            <a:graphicFrameLocks noChangeAspect="1"/>
          </p:cNvGraphicFramePr>
          <p:nvPr/>
        </p:nvGraphicFramePr>
        <p:xfrm>
          <a:off x="6877050" y="2492375"/>
          <a:ext cx="1519238" cy="887413"/>
        </p:xfrm>
        <a:graphic>
          <a:graphicData uri="http://schemas.openxmlformats.org/presentationml/2006/ole">
            <mc:AlternateContent xmlns:mc="http://schemas.openxmlformats.org/markup-compatibility/2006">
              <mc:Choice xmlns:v="urn:schemas-microsoft-com:vml" Requires="v">
                <p:oleObj spid="_x0000_s41121" name="公式" r:id="rId13" imgW="628481" imgH="342783" progId="Equation.3">
                  <p:embed/>
                </p:oleObj>
              </mc:Choice>
              <mc:Fallback>
                <p:oleObj name="公式" r:id="rId13" imgW="628481" imgH="342783" progId="Equation.3">
                  <p:embed/>
                  <p:pic>
                    <p:nvPicPr>
                      <p:cNvPr id="0" name="Object 103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77050" y="2492375"/>
                        <a:ext cx="1519238" cy="88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15" name="Object 1039"/>
          <p:cNvGraphicFramePr>
            <a:graphicFrameLocks noChangeAspect="1"/>
          </p:cNvGraphicFramePr>
          <p:nvPr/>
        </p:nvGraphicFramePr>
        <p:xfrm>
          <a:off x="5940425" y="3729038"/>
          <a:ext cx="3109913" cy="1284287"/>
        </p:xfrm>
        <a:graphic>
          <a:graphicData uri="http://schemas.openxmlformats.org/presentationml/2006/ole">
            <mc:AlternateContent xmlns:mc="http://schemas.openxmlformats.org/markup-compatibility/2006">
              <mc:Choice xmlns:v="urn:schemas-microsoft-com:vml" Requires="v">
                <p:oleObj spid="_x0000_s41122" name="公式" r:id="rId15" imgW="1276220" imgH="495183" progId="Equation.3">
                  <p:embed/>
                </p:oleObj>
              </mc:Choice>
              <mc:Fallback>
                <p:oleObj name="公式" r:id="rId15" imgW="1276220" imgH="495183" progId="Equation.3">
                  <p:embed/>
                  <p:pic>
                    <p:nvPicPr>
                      <p:cNvPr id="0" name="Object 103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940425" y="3729038"/>
                        <a:ext cx="3109913" cy="128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16" name="Object 1040"/>
          <p:cNvGraphicFramePr>
            <a:graphicFrameLocks noChangeAspect="1"/>
          </p:cNvGraphicFramePr>
          <p:nvPr/>
        </p:nvGraphicFramePr>
        <p:xfrm>
          <a:off x="938213" y="4176713"/>
          <a:ext cx="4865687" cy="1403350"/>
        </p:xfrm>
        <a:graphic>
          <a:graphicData uri="http://schemas.openxmlformats.org/presentationml/2006/ole">
            <mc:AlternateContent xmlns:mc="http://schemas.openxmlformats.org/markup-compatibility/2006">
              <mc:Choice xmlns:v="urn:schemas-microsoft-com:vml" Requires="v">
                <p:oleObj spid="_x0000_s41123" name="公式" r:id="rId17" imgW="1933354" imgH="523787" progId="Equation.3">
                  <p:embed/>
                </p:oleObj>
              </mc:Choice>
              <mc:Fallback>
                <p:oleObj name="公式" r:id="rId17" imgW="1933354" imgH="523787" progId="Equation.3">
                  <p:embed/>
                  <p:pic>
                    <p:nvPicPr>
                      <p:cNvPr id="0" name="Object 104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38213" y="4176713"/>
                        <a:ext cx="4865687" cy="140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244"/>
                                        </p:tgtEl>
                                        <p:attrNameLst>
                                          <p:attrName>style.visibility</p:attrName>
                                        </p:attrNameLst>
                                      </p:cBhvr>
                                      <p:to>
                                        <p:strVal val="visible"/>
                                      </p:to>
                                    </p:set>
                                    <p:animEffect transition="in" filter="blinds(horizontal)">
                                      <p:cBhvr>
                                        <p:cTn id="7" dur="500"/>
                                        <p:tgtEl>
                                          <p:spTgt spid="102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0247"/>
                                        </p:tgtEl>
                                        <p:attrNameLst>
                                          <p:attrName>style.visibility</p:attrName>
                                        </p:attrNameLst>
                                      </p:cBhvr>
                                      <p:to>
                                        <p:strVal val="visible"/>
                                      </p:to>
                                    </p:set>
                                    <p:animEffect transition="in" filter="blinds(horizontal)">
                                      <p:cBhvr>
                                        <p:cTn id="12" dur="500"/>
                                        <p:tgtEl>
                                          <p:spTgt spid="1024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5609"/>
                                        </p:tgtEl>
                                        <p:attrNameLst>
                                          <p:attrName>style.visibility</p:attrName>
                                        </p:attrNameLst>
                                      </p:cBhvr>
                                      <p:to>
                                        <p:strVal val="visible"/>
                                      </p:to>
                                    </p:set>
                                    <p:animEffect transition="in" filter="blinds(horizontal)">
                                      <p:cBhvr>
                                        <p:cTn id="17" dur="500"/>
                                        <p:tgtEl>
                                          <p:spTgt spid="2560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5610"/>
                                        </p:tgtEl>
                                        <p:attrNameLst>
                                          <p:attrName>style.visibility</p:attrName>
                                        </p:attrNameLst>
                                      </p:cBhvr>
                                      <p:to>
                                        <p:strVal val="visible"/>
                                      </p:to>
                                    </p:set>
                                    <p:animEffect transition="in" filter="blinds(horizontal)">
                                      <p:cBhvr>
                                        <p:cTn id="22" dur="500"/>
                                        <p:tgtEl>
                                          <p:spTgt spid="2561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5613"/>
                                        </p:tgtEl>
                                        <p:attrNameLst>
                                          <p:attrName>style.visibility</p:attrName>
                                        </p:attrNameLst>
                                      </p:cBhvr>
                                      <p:to>
                                        <p:strVal val="visible"/>
                                      </p:to>
                                    </p:set>
                                    <p:animEffect transition="in" filter="blinds(horizontal)">
                                      <p:cBhvr>
                                        <p:cTn id="27" dur="500"/>
                                        <p:tgtEl>
                                          <p:spTgt spid="2561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25615"/>
                                        </p:tgtEl>
                                        <p:attrNameLst>
                                          <p:attrName>style.visibility</p:attrName>
                                        </p:attrNameLst>
                                      </p:cBhvr>
                                      <p:to>
                                        <p:strVal val="visible"/>
                                      </p:to>
                                    </p:set>
                                    <p:animEffect transition="in" filter="blinds(horizontal)">
                                      <p:cBhvr>
                                        <p:cTn id="32" dur="500"/>
                                        <p:tgtEl>
                                          <p:spTgt spid="2561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25611"/>
                                        </p:tgtEl>
                                        <p:attrNameLst>
                                          <p:attrName>style.visibility</p:attrName>
                                        </p:attrNameLst>
                                      </p:cBhvr>
                                      <p:to>
                                        <p:strVal val="visible"/>
                                      </p:to>
                                    </p:set>
                                    <p:animEffect transition="in" filter="blinds(horizontal)">
                                      <p:cBhvr>
                                        <p:cTn id="37" dur="500"/>
                                        <p:tgtEl>
                                          <p:spTgt spid="2561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25616"/>
                                        </p:tgtEl>
                                        <p:attrNameLst>
                                          <p:attrName>style.visibility</p:attrName>
                                        </p:attrNameLst>
                                      </p:cBhvr>
                                      <p:to>
                                        <p:strVal val="visible"/>
                                      </p:to>
                                    </p:set>
                                    <p:animEffect transition="in" filter="blinds(horizontal)">
                                      <p:cBhvr>
                                        <p:cTn id="42" dur="500"/>
                                        <p:tgtEl>
                                          <p:spTgt spid="2561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25612"/>
                                        </p:tgtEl>
                                        <p:attrNameLst>
                                          <p:attrName>style.visibility</p:attrName>
                                        </p:attrNameLst>
                                      </p:cBhvr>
                                      <p:to>
                                        <p:strVal val="visible"/>
                                      </p:to>
                                    </p:set>
                                    <p:animEffect transition="in" filter="blinds(horizontal)">
                                      <p:cBhvr>
                                        <p:cTn id="47" dur="500"/>
                                        <p:tgtEl>
                                          <p:spTgt spid="256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6258" name="Object 2"/>
          <p:cNvGraphicFramePr>
            <a:graphicFrameLocks noChangeAspect="1"/>
          </p:cNvGraphicFramePr>
          <p:nvPr/>
        </p:nvGraphicFramePr>
        <p:xfrm>
          <a:off x="539750" y="115888"/>
          <a:ext cx="6096000" cy="1400175"/>
        </p:xfrm>
        <a:graphic>
          <a:graphicData uri="http://schemas.openxmlformats.org/presentationml/2006/ole">
            <mc:AlternateContent xmlns:mc="http://schemas.openxmlformats.org/markup-compatibility/2006">
              <mc:Choice xmlns:v="urn:schemas-microsoft-com:vml" Requires="v">
                <p:oleObj spid="_x0000_s42349" name="公式" r:id="rId3" imgW="2324158" imgH="495183" progId="Equation.3">
                  <p:embed/>
                </p:oleObj>
              </mc:Choice>
              <mc:Fallback>
                <p:oleObj name="公式" r:id="rId3" imgW="2324158" imgH="495183"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115888"/>
                        <a:ext cx="6096000"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6260" name="Object 4"/>
          <p:cNvGraphicFramePr>
            <a:graphicFrameLocks noChangeAspect="1"/>
          </p:cNvGraphicFramePr>
          <p:nvPr/>
        </p:nvGraphicFramePr>
        <p:xfrm>
          <a:off x="6883400" y="976313"/>
          <a:ext cx="312738" cy="436562"/>
        </p:xfrm>
        <a:graphic>
          <a:graphicData uri="http://schemas.openxmlformats.org/presentationml/2006/ole">
            <mc:AlternateContent xmlns:mc="http://schemas.openxmlformats.org/markup-compatibility/2006">
              <mc:Choice xmlns:v="urn:schemas-microsoft-com:vml" Requires="v">
                <p:oleObj spid="_x0000_s42350" name="公式" r:id="rId5" imgW="76094" imgH="133174" progId="Equation.3">
                  <p:embed/>
                </p:oleObj>
              </mc:Choice>
              <mc:Fallback>
                <p:oleObj name="公式" r:id="rId5" imgW="76094" imgH="133174"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3400" y="976313"/>
                        <a:ext cx="312738"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6261" name="Object 5"/>
          <p:cNvGraphicFramePr>
            <a:graphicFrameLocks noChangeAspect="1"/>
          </p:cNvGraphicFramePr>
          <p:nvPr/>
        </p:nvGraphicFramePr>
        <p:xfrm>
          <a:off x="7172325" y="765175"/>
          <a:ext cx="425450" cy="1016000"/>
        </p:xfrm>
        <a:graphic>
          <a:graphicData uri="http://schemas.openxmlformats.org/presentationml/2006/ole">
            <mc:AlternateContent xmlns:mc="http://schemas.openxmlformats.org/markup-compatibility/2006">
              <mc:Choice xmlns:v="urn:schemas-microsoft-com:vml" Requires="v">
                <p:oleObj spid="_x0000_s42351" name="公式" r:id="rId7" imgW="142794" imgH="409370" progId="Equation.3">
                  <p:embed/>
                </p:oleObj>
              </mc:Choice>
              <mc:Fallback>
                <p:oleObj name="公式" r:id="rId7" imgW="142794" imgH="40937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72325" y="765175"/>
                        <a:ext cx="42545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6262" name="Object 6"/>
          <p:cNvGraphicFramePr>
            <a:graphicFrameLocks noChangeAspect="1"/>
          </p:cNvGraphicFramePr>
          <p:nvPr/>
        </p:nvGraphicFramePr>
        <p:xfrm>
          <a:off x="7459663" y="692150"/>
          <a:ext cx="966787" cy="396875"/>
        </p:xfrm>
        <a:graphic>
          <a:graphicData uri="http://schemas.openxmlformats.org/presentationml/2006/ole">
            <mc:AlternateContent xmlns:mc="http://schemas.openxmlformats.org/markup-compatibility/2006">
              <mc:Choice xmlns:v="urn:schemas-microsoft-com:vml" Requires="v">
                <p:oleObj spid="_x0000_s42352" name="公式" r:id="rId9" imgW="380940" imgH="133174" progId="Equation.3">
                  <p:embed/>
                </p:oleObj>
              </mc:Choice>
              <mc:Fallback>
                <p:oleObj name="公式" r:id="rId9" imgW="380940" imgH="133174" progId="Equation.3">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59663" y="692150"/>
                        <a:ext cx="9667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6263" name="Object 7"/>
          <p:cNvGraphicFramePr>
            <a:graphicFrameLocks noChangeAspect="1"/>
          </p:cNvGraphicFramePr>
          <p:nvPr/>
        </p:nvGraphicFramePr>
        <p:xfrm>
          <a:off x="7459663" y="1412875"/>
          <a:ext cx="1360487" cy="395288"/>
        </p:xfrm>
        <a:graphic>
          <a:graphicData uri="http://schemas.openxmlformats.org/presentationml/2006/ole">
            <mc:AlternateContent xmlns:mc="http://schemas.openxmlformats.org/markup-compatibility/2006">
              <mc:Choice xmlns:v="urn:schemas-microsoft-com:vml" Requires="v">
                <p:oleObj spid="_x0000_s42353" name="公式" r:id="rId11" imgW="561781" imgH="133174" progId="Equation.3">
                  <p:embed/>
                </p:oleObj>
              </mc:Choice>
              <mc:Fallback>
                <p:oleObj name="公式" r:id="rId11" imgW="561781" imgH="133174" progId="Equation.3">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9663" y="1412875"/>
                        <a:ext cx="1360487"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6268" name="Object 12"/>
          <p:cNvGraphicFramePr>
            <a:graphicFrameLocks noChangeAspect="1"/>
          </p:cNvGraphicFramePr>
          <p:nvPr/>
        </p:nvGraphicFramePr>
        <p:xfrm>
          <a:off x="1249363" y="2073275"/>
          <a:ext cx="1397000" cy="519113"/>
        </p:xfrm>
        <a:graphic>
          <a:graphicData uri="http://schemas.openxmlformats.org/presentationml/2006/ole">
            <mc:AlternateContent xmlns:mc="http://schemas.openxmlformats.org/markup-compatibility/2006">
              <mc:Choice xmlns:v="urn:schemas-microsoft-com:vml" Requires="v">
                <p:oleObj spid="_x0000_s42354" name="公式" r:id="rId13" imgW="495081" imgH="152400" progId="Equation.3">
                  <p:embed/>
                </p:oleObj>
              </mc:Choice>
              <mc:Fallback>
                <p:oleObj name="公式" r:id="rId13" imgW="495081" imgH="152400" progId="Equation.3">
                  <p:embed/>
                  <p:pic>
                    <p:nvPicPr>
                      <p:cNvPr id="0"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49363" y="2073275"/>
                        <a:ext cx="1397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6269" name="Object 13"/>
          <p:cNvGraphicFramePr>
            <a:graphicFrameLocks/>
          </p:cNvGraphicFramePr>
          <p:nvPr/>
        </p:nvGraphicFramePr>
        <p:xfrm>
          <a:off x="860425" y="2032000"/>
          <a:ext cx="698500" cy="2130425"/>
        </p:xfrm>
        <a:graphic>
          <a:graphicData uri="http://schemas.openxmlformats.org/presentationml/2006/ole">
            <mc:AlternateContent xmlns:mc="http://schemas.openxmlformats.org/markup-compatibility/2006">
              <mc:Choice xmlns:v="urn:schemas-microsoft-com:vml" Requires="v">
                <p:oleObj spid="_x0000_s42355" name="公式" r:id="rId15" imgW="142794" imgH="409370" progId="Equation.3">
                  <p:embed/>
                </p:oleObj>
              </mc:Choice>
              <mc:Fallback>
                <p:oleObj name="公式" r:id="rId15" imgW="142794" imgH="409370" progId="Equation.3">
                  <p:embed/>
                  <p:pic>
                    <p:nvPicPr>
                      <p:cNvPr id="0" name="Object 13"/>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60425" y="2032000"/>
                        <a:ext cx="698500" cy="213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6270" name="Object 14"/>
          <p:cNvGraphicFramePr>
            <a:graphicFrameLocks noChangeAspect="1"/>
          </p:cNvGraphicFramePr>
          <p:nvPr/>
        </p:nvGraphicFramePr>
        <p:xfrm>
          <a:off x="1206500" y="3602038"/>
          <a:ext cx="1884363" cy="519112"/>
        </p:xfrm>
        <a:graphic>
          <a:graphicData uri="http://schemas.openxmlformats.org/presentationml/2006/ole">
            <mc:AlternateContent xmlns:mc="http://schemas.openxmlformats.org/markup-compatibility/2006">
              <mc:Choice xmlns:v="urn:schemas-microsoft-com:vml" Requires="v">
                <p:oleObj spid="_x0000_s42356" name="公式" r:id="rId17" imgW="685786" imgH="152400" progId="Equation.3">
                  <p:embed/>
                </p:oleObj>
              </mc:Choice>
              <mc:Fallback>
                <p:oleObj name="公式" r:id="rId17" imgW="685786" imgH="152400" progId="Equation.3">
                  <p:embed/>
                  <p:pic>
                    <p:nvPicPr>
                      <p:cNvPr id="0" name="Object 1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206500" y="3602038"/>
                        <a:ext cx="18843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6272" name="Object 16"/>
          <p:cNvGraphicFramePr>
            <a:graphicFrameLocks noChangeAspect="1"/>
          </p:cNvGraphicFramePr>
          <p:nvPr/>
        </p:nvGraphicFramePr>
        <p:xfrm>
          <a:off x="6027738" y="1909763"/>
          <a:ext cx="741362" cy="942975"/>
        </p:xfrm>
        <a:graphic>
          <a:graphicData uri="http://schemas.openxmlformats.org/presentationml/2006/ole">
            <mc:AlternateContent xmlns:mc="http://schemas.openxmlformats.org/markup-compatibility/2006">
              <mc:Choice xmlns:v="urn:schemas-microsoft-com:vml" Requires="v">
                <p:oleObj spid="_x0000_s42357" name="公式" r:id="rId19" imgW="228752" imgH="304800" progId="Equation.3">
                  <p:embed/>
                </p:oleObj>
              </mc:Choice>
              <mc:Fallback>
                <p:oleObj name="公式" r:id="rId19" imgW="228752" imgH="304800" progId="Equation.3">
                  <p:embed/>
                  <p:pic>
                    <p:nvPicPr>
                      <p:cNvPr id="0" name="Object 1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027738" y="1909763"/>
                        <a:ext cx="741362"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6274" name="Object 18"/>
          <p:cNvGraphicFramePr>
            <a:graphicFrameLocks noChangeAspect="1"/>
          </p:cNvGraphicFramePr>
          <p:nvPr/>
        </p:nvGraphicFramePr>
        <p:xfrm>
          <a:off x="49213" y="2809875"/>
          <a:ext cx="942975" cy="519113"/>
        </p:xfrm>
        <a:graphic>
          <a:graphicData uri="http://schemas.openxmlformats.org/presentationml/2006/ole">
            <mc:AlternateContent xmlns:mc="http://schemas.openxmlformats.org/markup-compatibility/2006">
              <mc:Choice xmlns:v="urn:schemas-microsoft-com:vml" Requires="v">
                <p:oleObj spid="_x0000_s42358" name="公式" r:id="rId21" imgW="323635" imgH="152400" progId="Equation.3">
                  <p:embed/>
                </p:oleObj>
              </mc:Choice>
              <mc:Fallback>
                <p:oleObj name="公式" r:id="rId21" imgW="323635" imgH="152400" progId="Equation.3">
                  <p:embed/>
                  <p:pic>
                    <p:nvPicPr>
                      <p:cNvPr id="0" name="Object 1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9213" y="2809875"/>
                        <a:ext cx="9429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6276" name="Object 20"/>
          <p:cNvGraphicFramePr>
            <a:graphicFrameLocks noChangeAspect="1"/>
          </p:cNvGraphicFramePr>
          <p:nvPr/>
        </p:nvGraphicFramePr>
        <p:xfrm>
          <a:off x="2627313" y="1484313"/>
          <a:ext cx="3379787" cy="1397000"/>
        </p:xfrm>
        <a:graphic>
          <a:graphicData uri="http://schemas.openxmlformats.org/presentationml/2006/ole">
            <mc:AlternateContent xmlns:mc="http://schemas.openxmlformats.org/markup-compatibility/2006">
              <mc:Choice xmlns:v="urn:schemas-microsoft-com:vml" Requires="v">
                <p:oleObj spid="_x0000_s42359" name="公式" r:id="rId23" imgW="1276220" imgH="495183" progId="Equation.3">
                  <p:embed/>
                </p:oleObj>
              </mc:Choice>
              <mc:Fallback>
                <p:oleObj name="公式" r:id="rId23" imgW="1276220" imgH="495183" progId="Equation.3">
                  <p:embed/>
                  <p:pic>
                    <p:nvPicPr>
                      <p:cNvPr id="0" name="Object 2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627313" y="1484313"/>
                        <a:ext cx="3379787"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6277" name="Object 21"/>
          <p:cNvGraphicFramePr>
            <a:graphicFrameLocks noChangeAspect="1"/>
          </p:cNvGraphicFramePr>
          <p:nvPr/>
        </p:nvGraphicFramePr>
        <p:xfrm>
          <a:off x="2987675" y="3040063"/>
          <a:ext cx="3379788" cy="1397000"/>
        </p:xfrm>
        <a:graphic>
          <a:graphicData uri="http://schemas.openxmlformats.org/presentationml/2006/ole">
            <mc:AlternateContent xmlns:mc="http://schemas.openxmlformats.org/markup-compatibility/2006">
              <mc:Choice xmlns:v="urn:schemas-microsoft-com:vml" Requires="v">
                <p:oleObj spid="_x0000_s42360" name="公式" r:id="rId25" imgW="1276220" imgH="495183" progId="Equation.3">
                  <p:embed/>
                </p:oleObj>
              </mc:Choice>
              <mc:Fallback>
                <p:oleObj name="公式" r:id="rId25" imgW="1276220" imgH="495183" progId="Equation.3">
                  <p:embed/>
                  <p:pic>
                    <p:nvPicPr>
                      <p:cNvPr id="0" name="Object 2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987675" y="3040063"/>
                        <a:ext cx="3379788"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6278" name="Object 22"/>
          <p:cNvGraphicFramePr>
            <a:graphicFrameLocks noChangeAspect="1"/>
          </p:cNvGraphicFramePr>
          <p:nvPr/>
        </p:nvGraphicFramePr>
        <p:xfrm>
          <a:off x="6357938" y="3608388"/>
          <a:ext cx="1384300" cy="641350"/>
        </p:xfrm>
        <a:graphic>
          <a:graphicData uri="http://schemas.openxmlformats.org/presentationml/2006/ole">
            <mc:AlternateContent xmlns:mc="http://schemas.openxmlformats.org/markup-compatibility/2006">
              <mc:Choice xmlns:v="urn:schemas-microsoft-com:vml" Requires="v">
                <p:oleObj spid="_x0000_s42361" name="公式" r:id="rId27" imgW="476293" imgH="190383" progId="Equation.3">
                  <p:embed/>
                </p:oleObj>
              </mc:Choice>
              <mc:Fallback>
                <p:oleObj name="公式" r:id="rId27" imgW="476293" imgH="190383" progId="Equation.3">
                  <p:embed/>
                  <p:pic>
                    <p:nvPicPr>
                      <p:cNvPr id="0" name="Object 22"/>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357938" y="3608388"/>
                        <a:ext cx="13843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6279" name="Object 23"/>
          <p:cNvGraphicFramePr>
            <a:graphicFrameLocks noChangeAspect="1"/>
          </p:cNvGraphicFramePr>
          <p:nvPr/>
        </p:nvGraphicFramePr>
        <p:xfrm>
          <a:off x="6343650" y="3500438"/>
          <a:ext cx="1249363" cy="944562"/>
        </p:xfrm>
        <a:graphic>
          <a:graphicData uri="http://schemas.openxmlformats.org/presentationml/2006/ole">
            <mc:AlternateContent xmlns:mc="http://schemas.openxmlformats.org/markup-compatibility/2006">
              <mc:Choice xmlns:v="urn:schemas-microsoft-com:vml" Requires="v">
                <p:oleObj spid="_x0000_s42362" name="公式" r:id="rId29" imgW="418987" imgH="304800" progId="Equation.3">
                  <p:embed/>
                </p:oleObj>
              </mc:Choice>
              <mc:Fallback>
                <p:oleObj name="公式" r:id="rId29" imgW="418987" imgH="304800" progId="Equation.3">
                  <p:embed/>
                  <p:pic>
                    <p:nvPicPr>
                      <p:cNvPr id="0" name="Object 23"/>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343650" y="3500438"/>
                        <a:ext cx="1249363"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6280" name="Object 24"/>
          <p:cNvGraphicFramePr>
            <a:graphicFrameLocks noChangeAspect="1"/>
          </p:cNvGraphicFramePr>
          <p:nvPr/>
        </p:nvGraphicFramePr>
        <p:xfrm>
          <a:off x="6026150" y="2060575"/>
          <a:ext cx="844550" cy="617538"/>
        </p:xfrm>
        <a:graphic>
          <a:graphicData uri="http://schemas.openxmlformats.org/presentationml/2006/ole">
            <mc:AlternateContent xmlns:mc="http://schemas.openxmlformats.org/markup-compatibility/2006">
              <mc:Choice xmlns:v="urn:schemas-microsoft-com:vml" Requires="v">
                <p:oleObj spid="_x0000_s42363" name="公式" r:id="rId31" imgW="285588" imgH="190383" progId="Equation.3">
                  <p:embed/>
                </p:oleObj>
              </mc:Choice>
              <mc:Fallback>
                <p:oleObj name="公式" r:id="rId31" imgW="285588" imgH="190383" progId="Equation.3">
                  <p:embed/>
                  <p:pic>
                    <p:nvPicPr>
                      <p:cNvPr id="0" name="Object 24"/>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6026150" y="2060575"/>
                        <a:ext cx="844550"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6281" name="Object 25"/>
          <p:cNvGraphicFramePr>
            <a:graphicFrameLocks noChangeAspect="1"/>
          </p:cNvGraphicFramePr>
          <p:nvPr/>
        </p:nvGraphicFramePr>
        <p:xfrm>
          <a:off x="6300788" y="3602038"/>
          <a:ext cx="1300162" cy="617537"/>
        </p:xfrm>
        <a:graphic>
          <a:graphicData uri="http://schemas.openxmlformats.org/presentationml/2006/ole">
            <mc:AlternateContent xmlns:mc="http://schemas.openxmlformats.org/markup-compatibility/2006">
              <mc:Choice xmlns:v="urn:schemas-microsoft-com:vml" Requires="v">
                <p:oleObj spid="_x0000_s42364" name="公式" r:id="rId33" imgW="457034" imgH="190383" progId="Equation.3">
                  <p:embed/>
                </p:oleObj>
              </mc:Choice>
              <mc:Fallback>
                <p:oleObj name="公式" r:id="rId33" imgW="457034" imgH="190383" progId="Equation.3">
                  <p:embed/>
                  <p:pic>
                    <p:nvPicPr>
                      <p:cNvPr id="0" name="Object 25"/>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300788" y="3602038"/>
                        <a:ext cx="1300162" cy="61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6282" name="Rectangle 26"/>
          <p:cNvSpPr>
            <a:spLocks noChangeArrowheads="1"/>
          </p:cNvSpPr>
          <p:nvPr/>
        </p:nvSpPr>
        <p:spPr bwMode="auto">
          <a:xfrm>
            <a:off x="3146425" y="1701800"/>
            <a:ext cx="2808288" cy="1295400"/>
          </a:xfrm>
          <a:prstGeom prst="rect">
            <a:avLst/>
          </a:prstGeom>
          <a:solidFill>
            <a:schemeClr val="accent1">
              <a:alpha val="0"/>
            </a:schemeClr>
          </a:solidFill>
          <a:ln w="254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96283" name="Rectangle 27"/>
          <p:cNvSpPr>
            <a:spLocks noChangeArrowheads="1"/>
          </p:cNvSpPr>
          <p:nvPr/>
        </p:nvSpPr>
        <p:spPr bwMode="auto">
          <a:xfrm>
            <a:off x="3535363" y="3284538"/>
            <a:ext cx="3384550" cy="1223962"/>
          </a:xfrm>
          <a:prstGeom prst="rect">
            <a:avLst/>
          </a:prstGeom>
          <a:solidFill>
            <a:schemeClr val="accent1">
              <a:alpha val="0"/>
            </a:schemeClr>
          </a:solidFill>
          <a:ln w="254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graphicFrame>
        <p:nvGraphicFramePr>
          <p:cNvPr id="96284" name="Object 28"/>
          <p:cNvGraphicFramePr>
            <a:graphicFrameLocks/>
          </p:cNvGraphicFramePr>
          <p:nvPr/>
        </p:nvGraphicFramePr>
        <p:xfrm>
          <a:off x="900113" y="4724400"/>
          <a:ext cx="4254500" cy="573088"/>
        </p:xfrm>
        <a:graphic>
          <a:graphicData uri="http://schemas.openxmlformats.org/presentationml/2006/ole">
            <mc:AlternateContent xmlns:mc="http://schemas.openxmlformats.org/markup-compatibility/2006">
              <mc:Choice xmlns:v="urn:schemas-microsoft-com:vml" Requires="v">
                <p:oleObj spid="_x0000_s42365" name="公式" r:id="rId35" imgW="1552413" imgH="171626" progId="Equation.3">
                  <p:embed/>
                </p:oleObj>
              </mc:Choice>
              <mc:Fallback>
                <p:oleObj name="公式" r:id="rId35" imgW="1552413" imgH="171626" progId="Equation.3">
                  <p:embed/>
                  <p:pic>
                    <p:nvPicPr>
                      <p:cNvPr id="0" name="Object 28"/>
                      <p:cNvPicPr>
                        <a:picLocks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900113" y="4724400"/>
                        <a:ext cx="42545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6285" name="Object 29"/>
          <p:cNvGraphicFramePr>
            <a:graphicFrameLocks/>
          </p:cNvGraphicFramePr>
          <p:nvPr/>
        </p:nvGraphicFramePr>
        <p:xfrm>
          <a:off x="925513" y="5445125"/>
          <a:ext cx="5233987" cy="641350"/>
        </p:xfrm>
        <a:graphic>
          <a:graphicData uri="http://schemas.openxmlformats.org/presentationml/2006/ole">
            <mc:AlternateContent xmlns:mc="http://schemas.openxmlformats.org/markup-compatibility/2006">
              <mc:Choice xmlns:v="urn:schemas-microsoft-com:vml" Requires="v">
                <p:oleObj spid="_x0000_s42366" name="公式" r:id="rId37" imgW="1923959" imgH="190383" progId="Equation.3">
                  <p:embed/>
                </p:oleObj>
              </mc:Choice>
              <mc:Fallback>
                <p:oleObj name="公式" r:id="rId37" imgW="1923959" imgH="190383" progId="Equation.3">
                  <p:embed/>
                  <p:pic>
                    <p:nvPicPr>
                      <p:cNvPr id="0" name="Object 29"/>
                      <p:cNvPicPr>
                        <a:picLocks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925513" y="5445125"/>
                        <a:ext cx="523398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6287" name="Object 31"/>
          <p:cNvGraphicFramePr>
            <a:graphicFrameLocks noChangeAspect="1"/>
          </p:cNvGraphicFramePr>
          <p:nvPr/>
        </p:nvGraphicFramePr>
        <p:xfrm>
          <a:off x="6300788" y="4724400"/>
          <a:ext cx="2598737" cy="1047750"/>
        </p:xfrm>
        <a:graphic>
          <a:graphicData uri="http://schemas.openxmlformats.org/presentationml/2006/ole">
            <mc:AlternateContent xmlns:mc="http://schemas.openxmlformats.org/markup-compatibility/2006">
              <mc:Choice xmlns:v="urn:schemas-microsoft-com:vml" Requires="v">
                <p:oleObj spid="_x0000_s42367" name="公式" r:id="rId39" imgW="933327" imgH="342783" progId="Equation.3">
                  <p:embed/>
                </p:oleObj>
              </mc:Choice>
              <mc:Fallback>
                <p:oleObj name="公式" r:id="rId39" imgW="933327" imgH="342783" progId="Equation.3">
                  <p:embed/>
                  <p:pic>
                    <p:nvPicPr>
                      <p:cNvPr id="0" name="Object 31"/>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6300788" y="4724400"/>
                        <a:ext cx="2598737"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6258"/>
                                        </p:tgtEl>
                                        <p:attrNameLst>
                                          <p:attrName>style.visibility</p:attrName>
                                        </p:attrNameLst>
                                      </p:cBhvr>
                                      <p:to>
                                        <p:strVal val="visible"/>
                                      </p:to>
                                    </p:set>
                                    <p:animEffect transition="in" filter="blinds(horizontal)">
                                      <p:cBhvr>
                                        <p:cTn id="7" dur="500"/>
                                        <p:tgtEl>
                                          <p:spTgt spid="962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96260"/>
                                        </p:tgtEl>
                                        <p:attrNameLst>
                                          <p:attrName>style.visibility</p:attrName>
                                        </p:attrNameLst>
                                      </p:cBhvr>
                                      <p:to>
                                        <p:strVal val="visible"/>
                                      </p:to>
                                    </p:set>
                                    <p:animEffect transition="in" filter="blinds(horizontal)">
                                      <p:cBhvr>
                                        <p:cTn id="12" dur="500"/>
                                        <p:tgtEl>
                                          <p:spTgt spid="96260"/>
                                        </p:tgtEl>
                                      </p:cBhvr>
                                    </p:animEffect>
                                  </p:childTnLst>
                                </p:cTn>
                              </p:par>
                              <p:par>
                                <p:cTn id="13" presetID="3" presetClass="entr" presetSubtype="10" fill="hold" nodeType="withEffect">
                                  <p:stCondLst>
                                    <p:cond delay="0"/>
                                  </p:stCondLst>
                                  <p:childTnLst>
                                    <p:set>
                                      <p:cBhvr>
                                        <p:cTn id="14" dur="1" fill="hold">
                                          <p:stCondLst>
                                            <p:cond delay="0"/>
                                          </p:stCondLst>
                                        </p:cTn>
                                        <p:tgtEl>
                                          <p:spTgt spid="96261"/>
                                        </p:tgtEl>
                                        <p:attrNameLst>
                                          <p:attrName>style.visibility</p:attrName>
                                        </p:attrNameLst>
                                      </p:cBhvr>
                                      <p:to>
                                        <p:strVal val="visible"/>
                                      </p:to>
                                    </p:set>
                                    <p:animEffect transition="in" filter="blinds(horizontal)">
                                      <p:cBhvr>
                                        <p:cTn id="15" dur="500"/>
                                        <p:tgtEl>
                                          <p:spTgt spid="9626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96262"/>
                                        </p:tgtEl>
                                        <p:attrNameLst>
                                          <p:attrName>style.visibility</p:attrName>
                                        </p:attrNameLst>
                                      </p:cBhvr>
                                      <p:to>
                                        <p:strVal val="visible"/>
                                      </p:to>
                                    </p:set>
                                    <p:animEffect transition="in" filter="blinds(horizontal)">
                                      <p:cBhvr>
                                        <p:cTn id="20" dur="500"/>
                                        <p:tgtEl>
                                          <p:spTgt spid="9626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96263"/>
                                        </p:tgtEl>
                                        <p:attrNameLst>
                                          <p:attrName>style.visibility</p:attrName>
                                        </p:attrNameLst>
                                      </p:cBhvr>
                                      <p:to>
                                        <p:strVal val="visible"/>
                                      </p:to>
                                    </p:set>
                                    <p:animEffect transition="in" filter="blinds(horizontal)">
                                      <p:cBhvr>
                                        <p:cTn id="25" dur="500"/>
                                        <p:tgtEl>
                                          <p:spTgt spid="9626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96274"/>
                                        </p:tgtEl>
                                        <p:attrNameLst>
                                          <p:attrName>style.visibility</p:attrName>
                                        </p:attrNameLst>
                                      </p:cBhvr>
                                      <p:to>
                                        <p:strVal val="visible"/>
                                      </p:to>
                                    </p:set>
                                    <p:animEffect transition="in" filter="blinds(horizontal)">
                                      <p:cBhvr>
                                        <p:cTn id="30" dur="500"/>
                                        <p:tgtEl>
                                          <p:spTgt spid="9627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96269"/>
                                        </p:tgtEl>
                                        <p:attrNameLst>
                                          <p:attrName>style.visibility</p:attrName>
                                        </p:attrNameLst>
                                      </p:cBhvr>
                                      <p:to>
                                        <p:strVal val="visible"/>
                                      </p:to>
                                    </p:set>
                                    <p:animEffect transition="in" filter="blinds(horizontal)">
                                      <p:cBhvr>
                                        <p:cTn id="35" dur="500"/>
                                        <p:tgtEl>
                                          <p:spTgt spid="9626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96268"/>
                                        </p:tgtEl>
                                        <p:attrNameLst>
                                          <p:attrName>style.visibility</p:attrName>
                                        </p:attrNameLst>
                                      </p:cBhvr>
                                      <p:to>
                                        <p:strVal val="visible"/>
                                      </p:to>
                                    </p:set>
                                    <p:animEffect transition="in" filter="blinds(horizontal)">
                                      <p:cBhvr>
                                        <p:cTn id="40" dur="500"/>
                                        <p:tgtEl>
                                          <p:spTgt spid="96268"/>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nodeType="clickEffect">
                                  <p:stCondLst>
                                    <p:cond delay="0"/>
                                  </p:stCondLst>
                                  <p:childTnLst>
                                    <p:set>
                                      <p:cBhvr>
                                        <p:cTn id="44" dur="1" fill="hold">
                                          <p:stCondLst>
                                            <p:cond delay="0"/>
                                          </p:stCondLst>
                                        </p:cTn>
                                        <p:tgtEl>
                                          <p:spTgt spid="96280"/>
                                        </p:tgtEl>
                                        <p:attrNameLst>
                                          <p:attrName>style.visibility</p:attrName>
                                        </p:attrNameLst>
                                      </p:cBhvr>
                                      <p:to>
                                        <p:strVal val="visible"/>
                                      </p:to>
                                    </p:set>
                                    <p:animEffect transition="in" filter="blinds(horizontal)">
                                      <p:cBhvr>
                                        <p:cTn id="45" dur="500"/>
                                        <p:tgtEl>
                                          <p:spTgt spid="96280"/>
                                        </p:tgtEl>
                                      </p:cBhvr>
                                    </p:animEffect>
                                  </p:childTnLst>
                                </p:cTn>
                              </p:par>
                              <p:par>
                                <p:cTn id="46" presetID="3" presetClass="entr" presetSubtype="10" fill="hold" nodeType="withEffect">
                                  <p:stCondLst>
                                    <p:cond delay="0"/>
                                  </p:stCondLst>
                                  <p:childTnLst>
                                    <p:set>
                                      <p:cBhvr>
                                        <p:cTn id="47" dur="1" fill="hold">
                                          <p:stCondLst>
                                            <p:cond delay="0"/>
                                          </p:stCondLst>
                                        </p:cTn>
                                        <p:tgtEl>
                                          <p:spTgt spid="96276"/>
                                        </p:tgtEl>
                                        <p:attrNameLst>
                                          <p:attrName>style.visibility</p:attrName>
                                        </p:attrNameLst>
                                      </p:cBhvr>
                                      <p:to>
                                        <p:strVal val="visible"/>
                                      </p:to>
                                    </p:set>
                                    <p:animEffect transition="in" filter="blinds(horizontal)">
                                      <p:cBhvr>
                                        <p:cTn id="48" dur="500"/>
                                        <p:tgtEl>
                                          <p:spTgt spid="96276"/>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3" presetClass="entr" presetSubtype="10" fill="hold" nodeType="clickEffect">
                                  <p:stCondLst>
                                    <p:cond delay="0"/>
                                  </p:stCondLst>
                                  <p:childTnLst>
                                    <p:set>
                                      <p:cBhvr>
                                        <p:cTn id="52" dur="1" fill="hold">
                                          <p:stCondLst>
                                            <p:cond delay="0"/>
                                          </p:stCondLst>
                                        </p:cTn>
                                        <p:tgtEl>
                                          <p:spTgt spid="96270"/>
                                        </p:tgtEl>
                                        <p:attrNameLst>
                                          <p:attrName>style.visibility</p:attrName>
                                        </p:attrNameLst>
                                      </p:cBhvr>
                                      <p:to>
                                        <p:strVal val="visible"/>
                                      </p:to>
                                    </p:set>
                                    <p:animEffect transition="in" filter="blinds(horizontal)">
                                      <p:cBhvr>
                                        <p:cTn id="53" dur="500"/>
                                        <p:tgtEl>
                                          <p:spTgt spid="96270"/>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3" presetClass="entr" presetSubtype="10" fill="hold" nodeType="clickEffect">
                                  <p:stCondLst>
                                    <p:cond delay="0"/>
                                  </p:stCondLst>
                                  <p:childTnLst>
                                    <p:set>
                                      <p:cBhvr>
                                        <p:cTn id="57" dur="1" fill="hold">
                                          <p:stCondLst>
                                            <p:cond delay="0"/>
                                          </p:stCondLst>
                                        </p:cTn>
                                        <p:tgtEl>
                                          <p:spTgt spid="96277"/>
                                        </p:tgtEl>
                                        <p:attrNameLst>
                                          <p:attrName>style.visibility</p:attrName>
                                        </p:attrNameLst>
                                      </p:cBhvr>
                                      <p:to>
                                        <p:strVal val="visible"/>
                                      </p:to>
                                    </p:set>
                                    <p:animEffect transition="in" filter="blinds(horizontal)">
                                      <p:cBhvr>
                                        <p:cTn id="58" dur="500"/>
                                        <p:tgtEl>
                                          <p:spTgt spid="96277"/>
                                        </p:tgtEl>
                                      </p:cBhvr>
                                    </p:animEffect>
                                  </p:childTnLst>
                                </p:cTn>
                              </p:par>
                              <p:par>
                                <p:cTn id="59" presetID="3" presetClass="entr" presetSubtype="10" fill="hold" nodeType="withEffect">
                                  <p:stCondLst>
                                    <p:cond delay="0"/>
                                  </p:stCondLst>
                                  <p:childTnLst>
                                    <p:set>
                                      <p:cBhvr>
                                        <p:cTn id="60" dur="1" fill="hold">
                                          <p:stCondLst>
                                            <p:cond delay="0"/>
                                          </p:stCondLst>
                                        </p:cTn>
                                        <p:tgtEl>
                                          <p:spTgt spid="96281"/>
                                        </p:tgtEl>
                                        <p:attrNameLst>
                                          <p:attrName>style.visibility</p:attrName>
                                        </p:attrNameLst>
                                      </p:cBhvr>
                                      <p:to>
                                        <p:strVal val="visible"/>
                                      </p:to>
                                    </p:set>
                                    <p:animEffect transition="in" filter="blinds(horizontal)">
                                      <p:cBhvr>
                                        <p:cTn id="61" dur="500"/>
                                        <p:tgtEl>
                                          <p:spTgt spid="96281"/>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3" presetClass="exit" presetSubtype="10" fill="hold" nodeType="clickEffect">
                                  <p:stCondLst>
                                    <p:cond delay="0"/>
                                  </p:stCondLst>
                                  <p:childTnLst>
                                    <p:animEffect transition="out" filter="blinds(horizontal)">
                                      <p:cBhvr>
                                        <p:cTn id="65" dur="500"/>
                                        <p:tgtEl>
                                          <p:spTgt spid="96280"/>
                                        </p:tgtEl>
                                      </p:cBhvr>
                                    </p:animEffect>
                                    <p:set>
                                      <p:cBhvr>
                                        <p:cTn id="66" dur="1" fill="hold">
                                          <p:stCondLst>
                                            <p:cond delay="499"/>
                                          </p:stCondLst>
                                        </p:cTn>
                                        <p:tgtEl>
                                          <p:spTgt spid="96280"/>
                                        </p:tgtEl>
                                        <p:attrNameLst>
                                          <p:attrName>style.visibility</p:attrName>
                                        </p:attrNameLst>
                                      </p:cBhvr>
                                      <p:to>
                                        <p:strVal val="hidden"/>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3" presetClass="entr" presetSubtype="10" fill="hold" nodeType="clickEffect">
                                  <p:stCondLst>
                                    <p:cond delay="0"/>
                                  </p:stCondLst>
                                  <p:childTnLst>
                                    <p:set>
                                      <p:cBhvr>
                                        <p:cTn id="70" dur="1" fill="hold">
                                          <p:stCondLst>
                                            <p:cond delay="0"/>
                                          </p:stCondLst>
                                        </p:cTn>
                                        <p:tgtEl>
                                          <p:spTgt spid="96272"/>
                                        </p:tgtEl>
                                        <p:attrNameLst>
                                          <p:attrName>style.visibility</p:attrName>
                                        </p:attrNameLst>
                                      </p:cBhvr>
                                      <p:to>
                                        <p:strVal val="visible"/>
                                      </p:to>
                                    </p:set>
                                    <p:animEffect transition="in" filter="blinds(horizontal)">
                                      <p:cBhvr>
                                        <p:cTn id="71" dur="500"/>
                                        <p:tgtEl>
                                          <p:spTgt spid="96272"/>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3" presetClass="exit" presetSubtype="10" fill="hold" nodeType="clickEffect">
                                  <p:stCondLst>
                                    <p:cond delay="0"/>
                                  </p:stCondLst>
                                  <p:childTnLst>
                                    <p:animEffect transition="out" filter="blinds(horizontal)">
                                      <p:cBhvr>
                                        <p:cTn id="75" dur="500"/>
                                        <p:tgtEl>
                                          <p:spTgt spid="96281"/>
                                        </p:tgtEl>
                                      </p:cBhvr>
                                    </p:animEffect>
                                    <p:set>
                                      <p:cBhvr>
                                        <p:cTn id="76" dur="1" fill="hold">
                                          <p:stCondLst>
                                            <p:cond delay="499"/>
                                          </p:stCondLst>
                                        </p:cTn>
                                        <p:tgtEl>
                                          <p:spTgt spid="96281"/>
                                        </p:tgtEl>
                                        <p:attrNameLst>
                                          <p:attrName>style.visibility</p:attrName>
                                        </p:attrNameLst>
                                      </p:cBhvr>
                                      <p:to>
                                        <p:strVal val="hidden"/>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3" presetClass="entr" presetSubtype="10" fill="hold" nodeType="clickEffect">
                                  <p:stCondLst>
                                    <p:cond delay="0"/>
                                  </p:stCondLst>
                                  <p:childTnLst>
                                    <p:set>
                                      <p:cBhvr>
                                        <p:cTn id="80" dur="1" fill="hold">
                                          <p:stCondLst>
                                            <p:cond delay="0"/>
                                          </p:stCondLst>
                                        </p:cTn>
                                        <p:tgtEl>
                                          <p:spTgt spid="96278"/>
                                        </p:tgtEl>
                                        <p:attrNameLst>
                                          <p:attrName>style.visibility</p:attrName>
                                        </p:attrNameLst>
                                      </p:cBhvr>
                                      <p:to>
                                        <p:strVal val="visible"/>
                                      </p:to>
                                    </p:set>
                                    <p:animEffect transition="in" filter="blinds(horizontal)">
                                      <p:cBhvr>
                                        <p:cTn id="81" dur="500"/>
                                        <p:tgtEl>
                                          <p:spTgt spid="96278"/>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3" presetClass="exit" presetSubtype="10" fill="hold" nodeType="clickEffect">
                                  <p:stCondLst>
                                    <p:cond delay="0"/>
                                  </p:stCondLst>
                                  <p:childTnLst>
                                    <p:animEffect transition="out" filter="blinds(horizontal)">
                                      <p:cBhvr>
                                        <p:cTn id="85" dur="500"/>
                                        <p:tgtEl>
                                          <p:spTgt spid="96278"/>
                                        </p:tgtEl>
                                      </p:cBhvr>
                                    </p:animEffect>
                                    <p:set>
                                      <p:cBhvr>
                                        <p:cTn id="86" dur="1" fill="hold">
                                          <p:stCondLst>
                                            <p:cond delay="499"/>
                                          </p:stCondLst>
                                        </p:cTn>
                                        <p:tgtEl>
                                          <p:spTgt spid="96278"/>
                                        </p:tgtEl>
                                        <p:attrNameLst>
                                          <p:attrName>style.visibility</p:attrName>
                                        </p:attrNameLst>
                                      </p:cBhvr>
                                      <p:to>
                                        <p:strVal val="hidden"/>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3" presetClass="entr" presetSubtype="10" fill="hold" nodeType="clickEffect">
                                  <p:stCondLst>
                                    <p:cond delay="0"/>
                                  </p:stCondLst>
                                  <p:childTnLst>
                                    <p:set>
                                      <p:cBhvr>
                                        <p:cTn id="90" dur="1" fill="hold">
                                          <p:stCondLst>
                                            <p:cond delay="0"/>
                                          </p:stCondLst>
                                        </p:cTn>
                                        <p:tgtEl>
                                          <p:spTgt spid="96279"/>
                                        </p:tgtEl>
                                        <p:attrNameLst>
                                          <p:attrName>style.visibility</p:attrName>
                                        </p:attrNameLst>
                                      </p:cBhvr>
                                      <p:to>
                                        <p:strVal val="visible"/>
                                      </p:to>
                                    </p:set>
                                    <p:animEffect transition="in" filter="blinds(horizontal)">
                                      <p:cBhvr>
                                        <p:cTn id="91" dur="500"/>
                                        <p:tgtEl>
                                          <p:spTgt spid="96279"/>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3" presetClass="entr" presetSubtype="10" fill="hold" nodeType="clickEffect">
                                  <p:stCondLst>
                                    <p:cond delay="0"/>
                                  </p:stCondLst>
                                  <p:childTnLst>
                                    <p:set>
                                      <p:cBhvr>
                                        <p:cTn id="95" dur="1" fill="hold">
                                          <p:stCondLst>
                                            <p:cond delay="0"/>
                                          </p:stCondLst>
                                        </p:cTn>
                                        <p:tgtEl>
                                          <p:spTgt spid="96282"/>
                                        </p:tgtEl>
                                        <p:attrNameLst>
                                          <p:attrName>style.visibility</p:attrName>
                                        </p:attrNameLst>
                                      </p:cBhvr>
                                      <p:to>
                                        <p:strVal val="visible"/>
                                      </p:to>
                                    </p:set>
                                    <p:animEffect transition="in" filter="blinds(horizontal)">
                                      <p:cBhvr>
                                        <p:cTn id="96" dur="500"/>
                                        <p:tgtEl>
                                          <p:spTgt spid="96282"/>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3" presetClass="entr" presetSubtype="10" fill="hold" nodeType="clickEffect">
                                  <p:stCondLst>
                                    <p:cond delay="0"/>
                                  </p:stCondLst>
                                  <p:childTnLst>
                                    <p:set>
                                      <p:cBhvr>
                                        <p:cTn id="100" dur="1" fill="hold">
                                          <p:stCondLst>
                                            <p:cond delay="0"/>
                                          </p:stCondLst>
                                        </p:cTn>
                                        <p:tgtEl>
                                          <p:spTgt spid="96284"/>
                                        </p:tgtEl>
                                        <p:attrNameLst>
                                          <p:attrName>style.visibility</p:attrName>
                                        </p:attrNameLst>
                                      </p:cBhvr>
                                      <p:to>
                                        <p:strVal val="visible"/>
                                      </p:to>
                                    </p:set>
                                    <p:animEffect transition="in" filter="blinds(horizontal)">
                                      <p:cBhvr>
                                        <p:cTn id="101" dur="500"/>
                                        <p:tgtEl>
                                          <p:spTgt spid="96284"/>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3" presetClass="entr" presetSubtype="10" fill="hold" nodeType="clickEffect">
                                  <p:stCondLst>
                                    <p:cond delay="0"/>
                                  </p:stCondLst>
                                  <p:childTnLst>
                                    <p:set>
                                      <p:cBhvr>
                                        <p:cTn id="105" dur="1" fill="hold">
                                          <p:stCondLst>
                                            <p:cond delay="0"/>
                                          </p:stCondLst>
                                        </p:cTn>
                                        <p:tgtEl>
                                          <p:spTgt spid="96283"/>
                                        </p:tgtEl>
                                        <p:attrNameLst>
                                          <p:attrName>style.visibility</p:attrName>
                                        </p:attrNameLst>
                                      </p:cBhvr>
                                      <p:to>
                                        <p:strVal val="visible"/>
                                      </p:to>
                                    </p:set>
                                    <p:animEffect transition="in" filter="blinds(horizontal)">
                                      <p:cBhvr>
                                        <p:cTn id="106" dur="500"/>
                                        <p:tgtEl>
                                          <p:spTgt spid="96283"/>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3" presetClass="entr" presetSubtype="10" fill="hold" nodeType="clickEffect">
                                  <p:stCondLst>
                                    <p:cond delay="0"/>
                                  </p:stCondLst>
                                  <p:childTnLst>
                                    <p:set>
                                      <p:cBhvr>
                                        <p:cTn id="110" dur="1" fill="hold">
                                          <p:stCondLst>
                                            <p:cond delay="0"/>
                                          </p:stCondLst>
                                        </p:cTn>
                                        <p:tgtEl>
                                          <p:spTgt spid="96285"/>
                                        </p:tgtEl>
                                        <p:attrNameLst>
                                          <p:attrName>style.visibility</p:attrName>
                                        </p:attrNameLst>
                                      </p:cBhvr>
                                      <p:to>
                                        <p:strVal val="visible"/>
                                      </p:to>
                                    </p:set>
                                    <p:animEffect transition="in" filter="blinds(horizontal)">
                                      <p:cBhvr>
                                        <p:cTn id="111" dur="500"/>
                                        <p:tgtEl>
                                          <p:spTgt spid="96285"/>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3" presetClass="entr" presetSubtype="10" fill="hold" nodeType="clickEffect">
                                  <p:stCondLst>
                                    <p:cond delay="0"/>
                                  </p:stCondLst>
                                  <p:childTnLst>
                                    <p:set>
                                      <p:cBhvr>
                                        <p:cTn id="115" dur="1" fill="hold">
                                          <p:stCondLst>
                                            <p:cond delay="0"/>
                                          </p:stCondLst>
                                        </p:cTn>
                                        <p:tgtEl>
                                          <p:spTgt spid="96287"/>
                                        </p:tgtEl>
                                        <p:attrNameLst>
                                          <p:attrName>style.visibility</p:attrName>
                                        </p:attrNameLst>
                                      </p:cBhvr>
                                      <p:to>
                                        <p:strVal val="visible"/>
                                      </p:to>
                                    </p:set>
                                    <p:animEffect transition="in" filter="blinds(horizontal)">
                                      <p:cBhvr>
                                        <p:cTn id="116" dur="500"/>
                                        <p:tgtEl>
                                          <p:spTgt spid="96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6850" y="179388"/>
            <a:ext cx="8767763" cy="634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33" name="Text Box 17"/>
          <p:cNvSpPr txBox="1">
            <a:spLocks noChangeArrowheads="1"/>
          </p:cNvSpPr>
          <p:nvPr/>
        </p:nvSpPr>
        <p:spPr bwMode="auto">
          <a:xfrm>
            <a:off x="1173163" y="2911475"/>
            <a:ext cx="3975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None/>
            </a:pPr>
            <a:r>
              <a:rPr lang="zh-CN" altLang="en-US" sz="2800" dirty="0">
                <a:latin typeface="楷体" panose="02010609060101010101" pitchFamily="49" charset="-122"/>
                <a:ea typeface="楷体" panose="02010609060101010101" pitchFamily="49" charset="-122"/>
              </a:rPr>
              <a:t>频率抽取法蝶形流图 </a:t>
            </a:r>
          </a:p>
        </p:txBody>
      </p:sp>
      <p:graphicFrame>
        <p:nvGraphicFramePr>
          <p:cNvPr id="111638" name="Object 22"/>
          <p:cNvGraphicFramePr>
            <a:graphicFrameLocks noChangeAspect="1"/>
          </p:cNvGraphicFramePr>
          <p:nvPr/>
        </p:nvGraphicFramePr>
        <p:xfrm>
          <a:off x="5664200" y="309563"/>
          <a:ext cx="779463" cy="500062"/>
        </p:xfrm>
        <a:graphic>
          <a:graphicData uri="http://schemas.openxmlformats.org/presentationml/2006/ole">
            <mc:AlternateContent xmlns:mc="http://schemas.openxmlformats.org/markup-compatibility/2006">
              <mc:Choice xmlns:v="urn:schemas-microsoft-com:vml" Requires="v">
                <p:oleObj spid="_x0000_s43398" name="公式" r:id="rId3" imgW="266799" imgH="152400" progId="Equation.3">
                  <p:embed/>
                </p:oleObj>
              </mc:Choice>
              <mc:Fallback>
                <p:oleObj name="公式" r:id="rId3" imgW="266799" imgH="152400" progId="Equation.3">
                  <p:embed/>
                  <p:pic>
                    <p:nvPicPr>
                      <p:cNvPr id="0" name="Object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4200" y="309563"/>
                        <a:ext cx="779463"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1639" name="Object 23"/>
          <p:cNvGraphicFramePr>
            <a:graphicFrameLocks noChangeAspect="1"/>
          </p:cNvGraphicFramePr>
          <p:nvPr/>
        </p:nvGraphicFramePr>
        <p:xfrm>
          <a:off x="7554913" y="336550"/>
          <a:ext cx="904875" cy="500063"/>
        </p:xfrm>
        <a:graphic>
          <a:graphicData uri="http://schemas.openxmlformats.org/presentationml/2006/ole">
            <mc:AlternateContent xmlns:mc="http://schemas.openxmlformats.org/markup-compatibility/2006">
              <mc:Choice xmlns:v="urn:schemas-microsoft-com:vml" Requires="v">
                <p:oleObj spid="_x0000_s43399" name="公式" r:id="rId5" imgW="323635" imgH="152400" progId="Equation.3">
                  <p:embed/>
                </p:oleObj>
              </mc:Choice>
              <mc:Fallback>
                <p:oleObj name="公式" r:id="rId5" imgW="323635" imgH="152400" progId="Equation.3">
                  <p:embed/>
                  <p:pic>
                    <p:nvPicPr>
                      <p:cNvPr id="0" name="Object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4913" y="336550"/>
                        <a:ext cx="904875"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1640" name="Text Box 24"/>
          <p:cNvSpPr txBox="1">
            <a:spLocks noChangeArrowheads="1"/>
          </p:cNvSpPr>
          <p:nvPr/>
        </p:nvSpPr>
        <p:spPr bwMode="auto">
          <a:xfrm>
            <a:off x="165100" y="878681"/>
            <a:ext cx="13525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dirty="0">
                <a:latin typeface="楷体" panose="02010609060101010101" pitchFamily="49" charset="-122"/>
                <a:ea typeface="楷体" panose="02010609060101010101" pitchFamily="49" charset="-122"/>
              </a:rPr>
              <a:t>前一半</a:t>
            </a:r>
          </a:p>
          <a:p>
            <a:pPr eaLnBrk="1" hangingPunct="1">
              <a:spcBef>
                <a:spcPct val="0"/>
              </a:spcBef>
              <a:buFontTx/>
              <a:buNone/>
            </a:pPr>
            <a:r>
              <a:rPr lang="zh-CN" altLang="en-US" sz="2800" i="1" dirty="0">
                <a:ea typeface="楷体_GB2312" pitchFamily="49" charset="-122"/>
              </a:rPr>
              <a:t>  </a:t>
            </a:r>
            <a:r>
              <a:rPr lang="en-US" altLang="zh-CN" sz="2800" i="1" dirty="0">
                <a:ea typeface="楷体_GB2312" pitchFamily="49" charset="-122"/>
              </a:rPr>
              <a:t>x</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p>
        </p:txBody>
      </p:sp>
      <p:sp>
        <p:nvSpPr>
          <p:cNvPr id="111641" name="Text Box 25"/>
          <p:cNvSpPr txBox="1">
            <a:spLocks noChangeArrowheads="1"/>
          </p:cNvSpPr>
          <p:nvPr/>
        </p:nvSpPr>
        <p:spPr bwMode="auto">
          <a:xfrm>
            <a:off x="165100" y="2016919"/>
            <a:ext cx="1728788"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None/>
            </a:pPr>
            <a:r>
              <a:rPr lang="zh-CN" altLang="en-US" sz="2800" dirty="0">
                <a:latin typeface="楷体" panose="02010609060101010101" pitchFamily="49" charset="-122"/>
                <a:ea typeface="楷体" panose="02010609060101010101" pitchFamily="49" charset="-122"/>
              </a:rPr>
              <a:t>后一半</a:t>
            </a:r>
          </a:p>
          <a:p>
            <a:pPr eaLnBrk="1" hangingPunct="1">
              <a:spcBef>
                <a:spcPct val="0"/>
              </a:spcBef>
              <a:buFontTx/>
              <a:buNone/>
            </a:pPr>
            <a:r>
              <a:rPr lang="en-US" altLang="zh-CN" sz="2800" i="1" dirty="0">
                <a:ea typeface="楷体_GB2312" pitchFamily="49" charset="-122"/>
              </a:rPr>
              <a:t>x</a:t>
            </a:r>
            <a:r>
              <a:rPr lang="en-US" altLang="zh-CN" sz="2800" dirty="0">
                <a:ea typeface="楷体_GB2312" pitchFamily="49" charset="-122"/>
              </a:rPr>
              <a:t>(</a:t>
            </a:r>
            <a:r>
              <a:rPr lang="en-US" altLang="zh-CN" sz="2800" i="1" dirty="0" err="1">
                <a:ea typeface="楷体_GB2312" pitchFamily="49" charset="-122"/>
              </a:rPr>
              <a:t>n</a:t>
            </a:r>
            <a:r>
              <a:rPr lang="en-US" altLang="zh-CN" sz="2800" dirty="0" err="1">
                <a:ea typeface="楷体_GB2312" pitchFamily="49" charset="-122"/>
              </a:rPr>
              <a:t>+</a:t>
            </a:r>
            <a:r>
              <a:rPr lang="en-US" altLang="zh-CN" sz="2800" i="1" dirty="0" err="1">
                <a:ea typeface="楷体_GB2312" pitchFamily="49" charset="-122"/>
              </a:rPr>
              <a:t>N</a:t>
            </a:r>
            <a:r>
              <a:rPr lang="en-US" altLang="zh-CN" sz="2800" dirty="0">
                <a:ea typeface="楷体_GB2312" pitchFamily="49" charset="-122"/>
              </a:rPr>
              <a:t>/2)</a:t>
            </a:r>
          </a:p>
        </p:txBody>
      </p:sp>
      <p:sp>
        <p:nvSpPr>
          <p:cNvPr id="111642" name="Text Box 26"/>
          <p:cNvSpPr txBox="1">
            <a:spLocks noChangeArrowheads="1"/>
          </p:cNvSpPr>
          <p:nvPr/>
        </p:nvSpPr>
        <p:spPr bwMode="auto">
          <a:xfrm>
            <a:off x="107950" y="200819"/>
            <a:ext cx="56165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solidFill>
                  <a:srgbClr val="FFFF00"/>
                </a:solidFill>
                <a:latin typeface="楷体" panose="02010609060101010101" pitchFamily="49" charset="-122"/>
                <a:ea typeface="楷体" panose="02010609060101010101" pitchFamily="49" charset="-122"/>
              </a:rPr>
              <a:t>频率抽取</a:t>
            </a:r>
            <a:r>
              <a:rPr lang="en-US" altLang="zh-CN" sz="2800" dirty="0">
                <a:solidFill>
                  <a:srgbClr val="FFFF00"/>
                </a:solidFill>
                <a:latin typeface="楷体" panose="02010609060101010101" pitchFamily="49" charset="-122"/>
                <a:ea typeface="楷体" panose="02010609060101010101" pitchFamily="49" charset="-122"/>
              </a:rPr>
              <a:t>(DIF)</a:t>
            </a:r>
            <a:r>
              <a:rPr lang="zh-CN" altLang="en-US" sz="2800" dirty="0">
                <a:solidFill>
                  <a:srgbClr val="FFFF00"/>
                </a:solidFill>
                <a:latin typeface="楷体" panose="02010609060101010101" pitchFamily="49" charset="-122"/>
                <a:ea typeface="楷体" panose="02010609060101010101" pitchFamily="49" charset="-122"/>
              </a:rPr>
              <a:t>的</a:t>
            </a:r>
            <a:r>
              <a:rPr lang="en-US" altLang="zh-CN" sz="2800" dirty="0">
                <a:solidFill>
                  <a:srgbClr val="FFFF00"/>
                </a:solidFill>
                <a:latin typeface="楷体" panose="02010609060101010101" pitchFamily="49" charset="-122"/>
                <a:ea typeface="楷体" panose="02010609060101010101" pitchFamily="49" charset="-122"/>
              </a:rPr>
              <a:t>FFT</a:t>
            </a:r>
            <a:r>
              <a:rPr lang="zh-CN" altLang="en-US" sz="2800" dirty="0">
                <a:solidFill>
                  <a:srgbClr val="FFFF00"/>
                </a:solidFill>
                <a:latin typeface="楷体" panose="02010609060101010101" pitchFamily="49" charset="-122"/>
                <a:ea typeface="楷体" panose="02010609060101010101" pitchFamily="49" charset="-122"/>
              </a:rPr>
              <a:t>算法原理</a:t>
            </a:r>
          </a:p>
        </p:txBody>
      </p:sp>
      <p:graphicFrame>
        <p:nvGraphicFramePr>
          <p:cNvPr id="111643" name="Object 27"/>
          <p:cNvGraphicFramePr>
            <a:graphicFrameLocks noChangeAspect="1"/>
          </p:cNvGraphicFramePr>
          <p:nvPr/>
        </p:nvGraphicFramePr>
        <p:xfrm>
          <a:off x="6762750" y="463550"/>
          <a:ext cx="530225" cy="376238"/>
        </p:xfrm>
        <a:graphic>
          <a:graphicData uri="http://schemas.openxmlformats.org/presentationml/2006/ole">
            <mc:AlternateContent xmlns:mc="http://schemas.openxmlformats.org/markup-compatibility/2006">
              <mc:Choice xmlns:v="urn:schemas-microsoft-com:vml" Requires="v">
                <p:oleObj spid="_x0000_s43400" name="公式" r:id="rId7" imgW="171447" imgH="104570" progId="Equation.3">
                  <p:embed/>
                </p:oleObj>
              </mc:Choice>
              <mc:Fallback>
                <p:oleObj name="公式" r:id="rId7" imgW="171447" imgH="104570" progId="Equation.3">
                  <p:embed/>
                  <p:pic>
                    <p:nvPicPr>
                      <p:cNvPr id="0" name="Object 2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62750" y="463550"/>
                        <a:ext cx="530225"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1644" name="Text Box 28"/>
          <p:cNvSpPr txBox="1">
            <a:spLocks noChangeArrowheads="1"/>
          </p:cNvSpPr>
          <p:nvPr/>
        </p:nvSpPr>
        <p:spPr bwMode="auto">
          <a:xfrm>
            <a:off x="6273800" y="-12700"/>
            <a:ext cx="22320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i="1" dirty="0"/>
              <a:t>N</a:t>
            </a:r>
            <a:r>
              <a:rPr lang="zh-CN" altLang="en-US" sz="2800" dirty="0">
                <a:latin typeface="楷体" panose="02010609060101010101" pitchFamily="49" charset="-122"/>
                <a:ea typeface="楷体" panose="02010609060101010101" pitchFamily="49" charset="-122"/>
              </a:rPr>
              <a:t>点</a:t>
            </a:r>
            <a:r>
              <a:rPr lang="en-US" altLang="zh-CN" sz="2800" dirty="0"/>
              <a:t>DFT</a:t>
            </a:r>
          </a:p>
        </p:txBody>
      </p:sp>
      <p:graphicFrame>
        <p:nvGraphicFramePr>
          <p:cNvPr id="111652" name="Object 36"/>
          <p:cNvGraphicFramePr>
            <a:graphicFrameLocks/>
          </p:cNvGraphicFramePr>
          <p:nvPr/>
        </p:nvGraphicFramePr>
        <p:xfrm>
          <a:off x="3851275" y="736600"/>
          <a:ext cx="2163763" cy="925513"/>
        </p:xfrm>
        <a:graphic>
          <a:graphicData uri="http://schemas.openxmlformats.org/presentationml/2006/ole">
            <mc:AlternateContent xmlns:mc="http://schemas.openxmlformats.org/markup-compatibility/2006">
              <mc:Choice xmlns:v="urn:schemas-microsoft-com:vml" Requires="v">
                <p:oleObj spid="_x0000_s43401" name="公式" r:id="rId9" imgW="952585" imgH="342783" progId="Equation.3">
                  <p:embed/>
                </p:oleObj>
              </mc:Choice>
              <mc:Fallback>
                <p:oleObj name="公式" r:id="rId9" imgW="952585" imgH="342783" progId="Equation.3">
                  <p:embed/>
                  <p:pic>
                    <p:nvPicPr>
                      <p:cNvPr id="0" name="Object 3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51275" y="736600"/>
                        <a:ext cx="2163763" cy="92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1655" name="Object 39"/>
          <p:cNvGraphicFramePr>
            <a:graphicFrameLocks/>
          </p:cNvGraphicFramePr>
          <p:nvPr/>
        </p:nvGraphicFramePr>
        <p:xfrm>
          <a:off x="3759200" y="2320925"/>
          <a:ext cx="2900363" cy="925513"/>
        </p:xfrm>
        <a:graphic>
          <a:graphicData uri="http://schemas.openxmlformats.org/presentationml/2006/ole">
            <mc:AlternateContent xmlns:mc="http://schemas.openxmlformats.org/markup-compatibility/2006">
              <mc:Choice xmlns:v="urn:schemas-microsoft-com:vml" Requires="v">
                <p:oleObj spid="_x0000_s43402" name="公式" r:id="rId11" imgW="1295478" imgH="342783" progId="Equation.3">
                  <p:embed/>
                </p:oleObj>
              </mc:Choice>
              <mc:Fallback>
                <p:oleObj name="公式" r:id="rId11" imgW="1295478" imgH="342783" progId="Equation.3">
                  <p:embed/>
                  <p:pic>
                    <p:nvPicPr>
                      <p:cNvPr id="0" name="Object 39"/>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59200" y="2320925"/>
                        <a:ext cx="2900363" cy="92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1658" name="Object 42"/>
          <p:cNvGraphicFramePr>
            <a:graphicFrameLocks/>
          </p:cNvGraphicFramePr>
          <p:nvPr/>
        </p:nvGraphicFramePr>
        <p:xfrm>
          <a:off x="3406775" y="1924050"/>
          <a:ext cx="569913" cy="568325"/>
        </p:xfrm>
        <a:graphic>
          <a:graphicData uri="http://schemas.openxmlformats.org/presentationml/2006/ole">
            <mc:AlternateContent xmlns:mc="http://schemas.openxmlformats.org/markup-compatibility/2006">
              <mc:Choice xmlns:v="urn:schemas-microsoft-com:vml" Requires="v">
                <p:oleObj spid="_x0000_s43403" name="公式" r:id="rId13" imgW="190705" imgH="190383" progId="Equation.3">
                  <p:embed/>
                </p:oleObj>
              </mc:Choice>
              <mc:Fallback>
                <p:oleObj name="公式" r:id="rId13" imgW="190705" imgH="190383" progId="Equation.3">
                  <p:embed/>
                  <p:pic>
                    <p:nvPicPr>
                      <p:cNvPr id="0" name="Object 42"/>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06775" y="1924050"/>
                        <a:ext cx="569913"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1659" name="Object 43"/>
          <p:cNvGraphicFramePr>
            <a:graphicFrameLocks/>
          </p:cNvGraphicFramePr>
          <p:nvPr/>
        </p:nvGraphicFramePr>
        <p:xfrm>
          <a:off x="2593975" y="2420938"/>
          <a:ext cx="479425" cy="388937"/>
        </p:xfrm>
        <a:graphic>
          <a:graphicData uri="http://schemas.openxmlformats.org/presentationml/2006/ole">
            <mc:AlternateContent xmlns:mc="http://schemas.openxmlformats.org/markup-compatibility/2006">
              <mc:Choice xmlns:v="urn:schemas-microsoft-com:vml" Requires="v">
                <p:oleObj spid="_x0000_s43404" name="公式" r:id="rId15" imgW="152188" imgH="114417" progId="Equation.3">
                  <p:embed/>
                </p:oleObj>
              </mc:Choice>
              <mc:Fallback>
                <p:oleObj name="公式" r:id="rId15" imgW="152188" imgH="114417" progId="Equation.3">
                  <p:embed/>
                  <p:pic>
                    <p:nvPicPr>
                      <p:cNvPr id="0" name="Object 43"/>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93975" y="2420938"/>
                        <a:ext cx="479425"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1660" name="Line 44"/>
          <p:cNvSpPr>
            <a:spLocks noChangeShapeType="1"/>
          </p:cNvSpPr>
          <p:nvPr/>
        </p:nvSpPr>
        <p:spPr bwMode="auto">
          <a:xfrm>
            <a:off x="3305175" y="2463800"/>
            <a:ext cx="900113" cy="0"/>
          </a:xfrm>
          <a:prstGeom prst="line">
            <a:avLst/>
          </a:prstGeom>
          <a:noFill/>
          <a:ln w="38100">
            <a:solidFill>
              <a:schemeClr val="tx1"/>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661" name="Line 45"/>
          <p:cNvSpPr>
            <a:spLocks noChangeShapeType="1"/>
          </p:cNvSpPr>
          <p:nvPr/>
        </p:nvSpPr>
        <p:spPr bwMode="auto">
          <a:xfrm>
            <a:off x="3305175" y="1470025"/>
            <a:ext cx="900113" cy="0"/>
          </a:xfrm>
          <a:prstGeom prst="line">
            <a:avLst/>
          </a:prstGeom>
          <a:noFill/>
          <a:ln w="38100">
            <a:solidFill>
              <a:schemeClr val="tx1"/>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662" name="Line 46"/>
          <p:cNvSpPr>
            <a:spLocks noChangeShapeType="1"/>
          </p:cNvSpPr>
          <p:nvPr/>
        </p:nvSpPr>
        <p:spPr bwMode="auto">
          <a:xfrm>
            <a:off x="1735138" y="1455738"/>
            <a:ext cx="1597025" cy="1008062"/>
          </a:xfrm>
          <a:prstGeom prst="line">
            <a:avLst/>
          </a:prstGeom>
          <a:noFill/>
          <a:ln w="38100">
            <a:solidFill>
              <a:schemeClr val="tx1"/>
            </a:solidFill>
            <a:round/>
            <a:headEnd type="oval" w="med" len="me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663" name="Line 47"/>
          <p:cNvSpPr>
            <a:spLocks noChangeShapeType="1"/>
          </p:cNvSpPr>
          <p:nvPr/>
        </p:nvSpPr>
        <p:spPr bwMode="auto">
          <a:xfrm flipV="1">
            <a:off x="1735138" y="1455738"/>
            <a:ext cx="1597025" cy="1008062"/>
          </a:xfrm>
          <a:prstGeom prst="line">
            <a:avLst/>
          </a:prstGeom>
          <a:noFill/>
          <a:ln w="38100">
            <a:solidFill>
              <a:schemeClr val="tx1"/>
            </a:solidFill>
            <a:round/>
            <a:headEnd type="oval" w="med" len="me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664" name="Line 48"/>
          <p:cNvSpPr>
            <a:spLocks noChangeShapeType="1"/>
          </p:cNvSpPr>
          <p:nvPr/>
        </p:nvSpPr>
        <p:spPr bwMode="auto">
          <a:xfrm>
            <a:off x="1749425" y="1455738"/>
            <a:ext cx="1619250" cy="0"/>
          </a:xfrm>
          <a:prstGeom prst="line">
            <a:avLst/>
          </a:prstGeom>
          <a:noFill/>
          <a:ln w="38100">
            <a:solidFill>
              <a:schemeClr val="tx1"/>
            </a:solidFill>
            <a:round/>
            <a:headEnd type="oval" w="med" len="me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665" name="Line 49"/>
          <p:cNvSpPr>
            <a:spLocks noChangeShapeType="1"/>
          </p:cNvSpPr>
          <p:nvPr/>
        </p:nvSpPr>
        <p:spPr bwMode="auto">
          <a:xfrm>
            <a:off x="1735138" y="2463800"/>
            <a:ext cx="1619250" cy="0"/>
          </a:xfrm>
          <a:prstGeom prst="line">
            <a:avLst/>
          </a:prstGeom>
          <a:noFill/>
          <a:ln w="38100">
            <a:solidFill>
              <a:schemeClr val="tx1"/>
            </a:solidFill>
            <a:round/>
            <a:headEnd type="oval" w="med" len="me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1674" name="Object 58"/>
          <p:cNvGraphicFramePr>
            <a:graphicFrameLocks noChangeAspect="1"/>
          </p:cNvGraphicFramePr>
          <p:nvPr/>
        </p:nvGraphicFramePr>
        <p:xfrm>
          <a:off x="7545388" y="1042988"/>
          <a:ext cx="1090612" cy="500062"/>
        </p:xfrm>
        <a:graphic>
          <a:graphicData uri="http://schemas.openxmlformats.org/presentationml/2006/ole">
            <mc:AlternateContent xmlns:mc="http://schemas.openxmlformats.org/markup-compatibility/2006">
              <mc:Choice xmlns:v="urn:schemas-microsoft-com:vml" Requires="v">
                <p:oleObj spid="_x0000_s43405" name="公式" r:id="rId17" imgW="400199" imgH="152400" progId="Equation.3">
                  <p:embed/>
                </p:oleObj>
              </mc:Choice>
              <mc:Fallback>
                <p:oleObj name="公式" r:id="rId17" imgW="400199" imgH="152400" progId="Equation.3">
                  <p:embed/>
                  <p:pic>
                    <p:nvPicPr>
                      <p:cNvPr id="0" name="Object 5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545388" y="1042988"/>
                        <a:ext cx="1090612"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1675" name="Object 59"/>
          <p:cNvGraphicFramePr>
            <a:graphicFrameLocks noChangeAspect="1"/>
          </p:cNvGraphicFramePr>
          <p:nvPr/>
        </p:nvGraphicFramePr>
        <p:xfrm>
          <a:off x="7400925" y="2565400"/>
          <a:ext cx="1592263" cy="500063"/>
        </p:xfrm>
        <a:graphic>
          <a:graphicData uri="http://schemas.openxmlformats.org/presentationml/2006/ole">
            <mc:AlternateContent xmlns:mc="http://schemas.openxmlformats.org/markup-compatibility/2006">
              <mc:Choice xmlns:v="urn:schemas-microsoft-com:vml" Requires="v">
                <p:oleObj spid="_x0000_s43406" name="公式" r:id="rId19" imgW="600298" imgH="152400" progId="Equation.3">
                  <p:embed/>
                </p:oleObj>
              </mc:Choice>
              <mc:Fallback>
                <p:oleObj name="公式" r:id="rId19" imgW="600298" imgH="152400" progId="Equation.3">
                  <p:embed/>
                  <p:pic>
                    <p:nvPicPr>
                      <p:cNvPr id="0" name="Object 5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400925" y="2565400"/>
                        <a:ext cx="159226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1678" name="Object 62"/>
          <p:cNvGraphicFramePr>
            <a:graphicFrameLocks noChangeAspect="1"/>
          </p:cNvGraphicFramePr>
          <p:nvPr/>
        </p:nvGraphicFramePr>
        <p:xfrm>
          <a:off x="6713538" y="1079500"/>
          <a:ext cx="530225" cy="376238"/>
        </p:xfrm>
        <a:graphic>
          <a:graphicData uri="http://schemas.openxmlformats.org/presentationml/2006/ole">
            <mc:AlternateContent xmlns:mc="http://schemas.openxmlformats.org/markup-compatibility/2006">
              <mc:Choice xmlns:v="urn:schemas-microsoft-com:vml" Requires="v">
                <p:oleObj spid="_x0000_s43407" name="公式" r:id="rId21" imgW="171447" imgH="104570" progId="Equation.3">
                  <p:embed/>
                </p:oleObj>
              </mc:Choice>
              <mc:Fallback>
                <p:oleObj name="公式" r:id="rId21" imgW="171447" imgH="104570" progId="Equation.3">
                  <p:embed/>
                  <p:pic>
                    <p:nvPicPr>
                      <p:cNvPr id="0" name="Object 6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713538" y="1079500"/>
                        <a:ext cx="530225"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1679" name="Text Box 63"/>
          <p:cNvSpPr txBox="1">
            <a:spLocks noChangeArrowheads="1"/>
          </p:cNvSpPr>
          <p:nvPr/>
        </p:nvSpPr>
        <p:spPr bwMode="auto">
          <a:xfrm>
            <a:off x="6156325" y="1701800"/>
            <a:ext cx="22320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i="1" dirty="0"/>
              <a:t>N</a:t>
            </a:r>
            <a:r>
              <a:rPr lang="en-US" altLang="zh-CN" sz="2800" dirty="0"/>
              <a:t>/2</a:t>
            </a:r>
            <a:r>
              <a:rPr lang="zh-CN" altLang="en-US" sz="2800" dirty="0">
                <a:latin typeface="楷体" panose="02010609060101010101" pitchFamily="49" charset="-122"/>
                <a:ea typeface="楷体" panose="02010609060101010101" pitchFamily="49" charset="-122"/>
              </a:rPr>
              <a:t>点</a:t>
            </a:r>
            <a:r>
              <a:rPr lang="en-US" altLang="zh-CN" sz="2800" dirty="0"/>
              <a:t>DFT</a:t>
            </a:r>
          </a:p>
        </p:txBody>
      </p:sp>
      <p:graphicFrame>
        <p:nvGraphicFramePr>
          <p:cNvPr id="111680" name="Object 64"/>
          <p:cNvGraphicFramePr>
            <a:graphicFrameLocks noChangeAspect="1"/>
          </p:cNvGraphicFramePr>
          <p:nvPr/>
        </p:nvGraphicFramePr>
        <p:xfrm>
          <a:off x="6727825" y="2595563"/>
          <a:ext cx="530225" cy="376237"/>
        </p:xfrm>
        <a:graphic>
          <a:graphicData uri="http://schemas.openxmlformats.org/presentationml/2006/ole">
            <mc:AlternateContent xmlns:mc="http://schemas.openxmlformats.org/markup-compatibility/2006">
              <mc:Choice xmlns:v="urn:schemas-microsoft-com:vml" Requires="v">
                <p:oleObj spid="_x0000_s43408" name="公式" r:id="rId23" imgW="171447" imgH="104570" progId="Equation.3">
                  <p:embed/>
                </p:oleObj>
              </mc:Choice>
              <mc:Fallback>
                <p:oleObj name="公式" r:id="rId23" imgW="171447" imgH="104570" progId="Equation.3">
                  <p:embed/>
                  <p:pic>
                    <p:nvPicPr>
                      <p:cNvPr id="0" name="Object 6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727825" y="2595563"/>
                        <a:ext cx="530225"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1685" name="Object 69"/>
          <p:cNvGraphicFramePr>
            <a:graphicFrameLocks noChangeAspect="1"/>
          </p:cNvGraphicFramePr>
          <p:nvPr/>
        </p:nvGraphicFramePr>
        <p:xfrm>
          <a:off x="3968750" y="4217988"/>
          <a:ext cx="998538" cy="531812"/>
        </p:xfrm>
        <a:graphic>
          <a:graphicData uri="http://schemas.openxmlformats.org/presentationml/2006/ole">
            <mc:AlternateContent xmlns:mc="http://schemas.openxmlformats.org/markup-compatibility/2006">
              <mc:Choice xmlns:v="urn:schemas-microsoft-com:vml" Requires="v">
                <p:oleObj spid="_x0000_s43409" name="公式" r:id="rId25" imgW="362152" imgH="171626" progId="Equation.3">
                  <p:embed/>
                </p:oleObj>
              </mc:Choice>
              <mc:Fallback>
                <p:oleObj name="公式" r:id="rId25" imgW="362152" imgH="171626" progId="Equation.3">
                  <p:embed/>
                  <p:pic>
                    <p:nvPicPr>
                      <p:cNvPr id="0" name="Object 69"/>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968750" y="4217988"/>
                        <a:ext cx="998538"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1687" name="Object 71"/>
          <p:cNvGraphicFramePr>
            <a:graphicFrameLocks noChangeAspect="1"/>
          </p:cNvGraphicFramePr>
          <p:nvPr/>
        </p:nvGraphicFramePr>
        <p:xfrm>
          <a:off x="3968750" y="5095875"/>
          <a:ext cx="1030288" cy="531813"/>
        </p:xfrm>
        <a:graphic>
          <a:graphicData uri="http://schemas.openxmlformats.org/presentationml/2006/ole">
            <mc:AlternateContent xmlns:mc="http://schemas.openxmlformats.org/markup-compatibility/2006">
              <mc:Choice xmlns:v="urn:schemas-microsoft-com:vml" Requires="v">
                <p:oleObj spid="_x0000_s43410" name="公式" r:id="rId27" imgW="371546" imgH="171626" progId="Equation.3">
                  <p:embed/>
                </p:oleObj>
              </mc:Choice>
              <mc:Fallback>
                <p:oleObj name="公式" r:id="rId27" imgW="371546" imgH="171626" progId="Equation.3">
                  <p:embed/>
                  <p:pic>
                    <p:nvPicPr>
                      <p:cNvPr id="0" name="Object 71"/>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968750" y="5095875"/>
                        <a:ext cx="1030288"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1689" name="Text Box 73"/>
          <p:cNvSpPr txBox="1">
            <a:spLocks noChangeArrowheads="1"/>
          </p:cNvSpPr>
          <p:nvPr/>
        </p:nvSpPr>
        <p:spPr bwMode="auto">
          <a:xfrm>
            <a:off x="182563" y="4140994"/>
            <a:ext cx="22320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latin typeface="楷体" panose="02010609060101010101" pitchFamily="49" charset="-122"/>
                <a:ea typeface="楷体" panose="02010609060101010101" pitchFamily="49" charset="-122"/>
              </a:rPr>
              <a:t>偶数点</a:t>
            </a:r>
            <a:r>
              <a:rPr lang="zh-CN" altLang="en-US" sz="1200" dirty="0">
                <a:latin typeface="楷体" panose="02010609060101010101" pitchFamily="49" charset="-122"/>
                <a:ea typeface="楷体" panose="02010609060101010101" pitchFamily="49" charset="-122"/>
              </a:rPr>
              <a:t> </a:t>
            </a:r>
            <a:r>
              <a:rPr lang="en-US" altLang="zh-CN" sz="2800" i="1" dirty="0">
                <a:ea typeface="楷体_GB2312" pitchFamily="49" charset="-122"/>
              </a:rPr>
              <a:t>x</a:t>
            </a:r>
            <a:r>
              <a:rPr lang="en-US" altLang="zh-CN" sz="2800" baseline="-25000" dirty="0">
                <a:ea typeface="楷体_GB2312" pitchFamily="49" charset="-122"/>
              </a:rPr>
              <a:t>1</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p>
        </p:txBody>
      </p:sp>
      <p:sp>
        <p:nvSpPr>
          <p:cNvPr id="111690" name="Text Box 74"/>
          <p:cNvSpPr txBox="1">
            <a:spLocks noChangeArrowheads="1"/>
          </p:cNvSpPr>
          <p:nvPr/>
        </p:nvSpPr>
        <p:spPr bwMode="auto">
          <a:xfrm>
            <a:off x="180975" y="5049044"/>
            <a:ext cx="22320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latin typeface="楷体" panose="02010609060101010101" pitchFamily="49" charset="-122"/>
                <a:ea typeface="楷体" panose="02010609060101010101" pitchFamily="49" charset="-122"/>
              </a:rPr>
              <a:t>奇数点</a:t>
            </a:r>
            <a:r>
              <a:rPr lang="zh-CN" altLang="en-US" sz="1200" dirty="0">
                <a:latin typeface="楷体" panose="02010609060101010101" pitchFamily="49" charset="-122"/>
                <a:ea typeface="楷体" panose="02010609060101010101" pitchFamily="49" charset="-122"/>
              </a:rPr>
              <a:t> </a:t>
            </a:r>
            <a:r>
              <a:rPr lang="en-US" altLang="zh-CN" sz="2800" i="1" dirty="0">
                <a:ea typeface="楷体_GB2312" pitchFamily="49" charset="-122"/>
              </a:rPr>
              <a:t>x</a:t>
            </a:r>
            <a:r>
              <a:rPr lang="en-US" altLang="zh-CN" sz="2800" baseline="-25000" dirty="0">
                <a:ea typeface="楷体_GB2312" pitchFamily="49" charset="-122"/>
              </a:rPr>
              <a:t>2</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p>
        </p:txBody>
      </p:sp>
      <p:graphicFrame>
        <p:nvGraphicFramePr>
          <p:cNvPr id="111691" name="Object 75"/>
          <p:cNvGraphicFramePr>
            <a:graphicFrameLocks noChangeAspect="1"/>
          </p:cNvGraphicFramePr>
          <p:nvPr/>
        </p:nvGraphicFramePr>
        <p:xfrm>
          <a:off x="2784475" y="4471988"/>
          <a:ext cx="530225" cy="376237"/>
        </p:xfrm>
        <a:graphic>
          <a:graphicData uri="http://schemas.openxmlformats.org/presentationml/2006/ole">
            <mc:AlternateContent xmlns:mc="http://schemas.openxmlformats.org/markup-compatibility/2006">
              <mc:Choice xmlns:v="urn:schemas-microsoft-com:vml" Requires="v">
                <p:oleObj spid="_x0000_s43411" name="公式" r:id="rId29" imgW="171447" imgH="104570" progId="Equation.3">
                  <p:embed/>
                </p:oleObj>
              </mc:Choice>
              <mc:Fallback>
                <p:oleObj name="公式" r:id="rId29" imgW="171447" imgH="104570" progId="Equation.3">
                  <p:embed/>
                  <p:pic>
                    <p:nvPicPr>
                      <p:cNvPr id="0" name="Object 75"/>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784475" y="4471988"/>
                        <a:ext cx="530225"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1692" name="Text Box 76"/>
          <p:cNvSpPr txBox="1">
            <a:spLocks noChangeArrowheads="1"/>
          </p:cNvSpPr>
          <p:nvPr/>
        </p:nvSpPr>
        <p:spPr bwMode="auto">
          <a:xfrm>
            <a:off x="2209800" y="4038600"/>
            <a:ext cx="22320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i="1" dirty="0"/>
              <a:t>N</a:t>
            </a:r>
            <a:r>
              <a:rPr lang="en-US" altLang="zh-CN" sz="2800" dirty="0"/>
              <a:t>/2</a:t>
            </a:r>
            <a:r>
              <a:rPr lang="zh-CN" altLang="en-US" sz="2800" dirty="0">
                <a:latin typeface="楷体" panose="02010609060101010101" pitchFamily="49" charset="-122"/>
                <a:ea typeface="楷体" panose="02010609060101010101" pitchFamily="49" charset="-122"/>
              </a:rPr>
              <a:t>点</a:t>
            </a:r>
            <a:r>
              <a:rPr lang="en-US" altLang="zh-CN" sz="2800" dirty="0"/>
              <a:t>DFT</a:t>
            </a:r>
          </a:p>
        </p:txBody>
      </p:sp>
      <p:graphicFrame>
        <p:nvGraphicFramePr>
          <p:cNvPr id="111693" name="Object 77"/>
          <p:cNvGraphicFramePr>
            <a:graphicFrameLocks noChangeAspect="1"/>
          </p:cNvGraphicFramePr>
          <p:nvPr/>
        </p:nvGraphicFramePr>
        <p:xfrm>
          <a:off x="2784475" y="5222875"/>
          <a:ext cx="530225" cy="376238"/>
        </p:xfrm>
        <a:graphic>
          <a:graphicData uri="http://schemas.openxmlformats.org/presentationml/2006/ole">
            <mc:AlternateContent xmlns:mc="http://schemas.openxmlformats.org/markup-compatibility/2006">
              <mc:Choice xmlns:v="urn:schemas-microsoft-com:vml" Requires="v">
                <p:oleObj spid="_x0000_s43412" name="公式" r:id="rId31" imgW="171447" imgH="104570" progId="Equation.3">
                  <p:embed/>
                </p:oleObj>
              </mc:Choice>
              <mc:Fallback>
                <p:oleObj name="公式" r:id="rId31" imgW="171447" imgH="104570" progId="Equation.3">
                  <p:embed/>
                  <p:pic>
                    <p:nvPicPr>
                      <p:cNvPr id="0" name="Object 77"/>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784475" y="5222875"/>
                        <a:ext cx="530225"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1694" name="Text Box 78"/>
          <p:cNvSpPr txBox="1">
            <a:spLocks noChangeArrowheads="1"/>
          </p:cNvSpPr>
          <p:nvPr/>
        </p:nvSpPr>
        <p:spPr bwMode="auto">
          <a:xfrm>
            <a:off x="2266950" y="4789488"/>
            <a:ext cx="22320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i="1" dirty="0"/>
              <a:t>N</a:t>
            </a:r>
            <a:r>
              <a:rPr lang="en-US" altLang="zh-CN" sz="2800" dirty="0"/>
              <a:t>/2</a:t>
            </a:r>
            <a:r>
              <a:rPr lang="zh-CN" altLang="en-US" sz="2800" dirty="0">
                <a:latin typeface="楷体" panose="02010609060101010101" pitchFamily="49" charset="-122"/>
                <a:ea typeface="楷体" panose="02010609060101010101" pitchFamily="49" charset="-122"/>
              </a:rPr>
              <a:t>点</a:t>
            </a:r>
            <a:r>
              <a:rPr lang="en-US" altLang="zh-CN" sz="2800" dirty="0"/>
              <a:t>DFT</a:t>
            </a:r>
          </a:p>
        </p:txBody>
      </p:sp>
      <p:sp>
        <p:nvSpPr>
          <p:cNvPr id="111695" name="Text Box 79"/>
          <p:cNvSpPr txBox="1">
            <a:spLocks noChangeArrowheads="1"/>
          </p:cNvSpPr>
          <p:nvPr/>
        </p:nvSpPr>
        <p:spPr bwMode="auto">
          <a:xfrm>
            <a:off x="79375" y="3486150"/>
            <a:ext cx="55006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a:solidFill>
                  <a:srgbClr val="FFFF00"/>
                </a:solidFill>
                <a:latin typeface="楷体" panose="02010609060101010101" pitchFamily="49" charset="-122"/>
                <a:ea typeface="楷体" panose="02010609060101010101" pitchFamily="49" charset="-122"/>
              </a:rPr>
              <a:t>时间抽取</a:t>
            </a:r>
            <a:r>
              <a:rPr lang="en-US" altLang="zh-CN" sz="2800">
                <a:solidFill>
                  <a:srgbClr val="FFFF00"/>
                </a:solidFill>
                <a:latin typeface="楷体" panose="02010609060101010101" pitchFamily="49" charset="-122"/>
                <a:ea typeface="楷体" panose="02010609060101010101" pitchFamily="49" charset="-122"/>
              </a:rPr>
              <a:t>(DIT)</a:t>
            </a:r>
            <a:r>
              <a:rPr lang="zh-CN" altLang="en-US" sz="2800">
                <a:solidFill>
                  <a:srgbClr val="FFFF00"/>
                </a:solidFill>
                <a:latin typeface="楷体" panose="02010609060101010101" pitchFamily="49" charset="-122"/>
                <a:ea typeface="楷体" panose="02010609060101010101" pitchFamily="49" charset="-122"/>
              </a:rPr>
              <a:t>的</a:t>
            </a:r>
            <a:r>
              <a:rPr lang="en-US" altLang="zh-CN" sz="2800">
                <a:solidFill>
                  <a:srgbClr val="FFFF00"/>
                </a:solidFill>
                <a:latin typeface="楷体" panose="02010609060101010101" pitchFamily="49" charset="-122"/>
                <a:ea typeface="楷体" panose="02010609060101010101" pitchFamily="49" charset="-122"/>
              </a:rPr>
              <a:t>FFT</a:t>
            </a:r>
            <a:r>
              <a:rPr lang="zh-CN" altLang="en-US" sz="2800">
                <a:solidFill>
                  <a:srgbClr val="FFFF00"/>
                </a:solidFill>
                <a:latin typeface="楷体" panose="02010609060101010101" pitchFamily="49" charset="-122"/>
                <a:ea typeface="楷体" panose="02010609060101010101" pitchFamily="49" charset="-122"/>
              </a:rPr>
              <a:t>算法原理</a:t>
            </a:r>
          </a:p>
        </p:txBody>
      </p:sp>
      <p:graphicFrame>
        <p:nvGraphicFramePr>
          <p:cNvPr id="111696" name="Object 80"/>
          <p:cNvGraphicFramePr>
            <a:graphicFrameLocks/>
          </p:cNvGraphicFramePr>
          <p:nvPr/>
        </p:nvGraphicFramePr>
        <p:xfrm>
          <a:off x="5180013" y="4908550"/>
          <a:ext cx="569912" cy="568325"/>
        </p:xfrm>
        <a:graphic>
          <a:graphicData uri="http://schemas.openxmlformats.org/presentationml/2006/ole">
            <mc:AlternateContent xmlns:mc="http://schemas.openxmlformats.org/markup-compatibility/2006">
              <mc:Choice xmlns:v="urn:schemas-microsoft-com:vml" Requires="v">
                <p:oleObj spid="_x0000_s43413" name="公式" r:id="rId33" imgW="190705" imgH="190383" progId="Equation.3">
                  <p:embed/>
                </p:oleObj>
              </mc:Choice>
              <mc:Fallback>
                <p:oleObj name="公式" r:id="rId33" imgW="190705" imgH="190383" progId="Equation.3">
                  <p:embed/>
                  <p:pic>
                    <p:nvPicPr>
                      <p:cNvPr id="0" name="Object 80"/>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180013" y="4908550"/>
                        <a:ext cx="569912"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1697" name="Object 81"/>
          <p:cNvGraphicFramePr>
            <a:graphicFrameLocks/>
          </p:cNvGraphicFramePr>
          <p:nvPr/>
        </p:nvGraphicFramePr>
        <p:xfrm>
          <a:off x="6831013" y="5397500"/>
          <a:ext cx="479425" cy="388938"/>
        </p:xfrm>
        <a:graphic>
          <a:graphicData uri="http://schemas.openxmlformats.org/presentationml/2006/ole">
            <mc:AlternateContent xmlns:mc="http://schemas.openxmlformats.org/markup-compatibility/2006">
              <mc:Choice xmlns:v="urn:schemas-microsoft-com:vml" Requires="v">
                <p:oleObj spid="_x0000_s43414" name="公式" r:id="rId35" imgW="152188" imgH="114417" progId="Equation.3">
                  <p:embed/>
                </p:oleObj>
              </mc:Choice>
              <mc:Fallback>
                <p:oleObj name="公式" r:id="rId35" imgW="152188" imgH="114417" progId="Equation.3">
                  <p:embed/>
                  <p:pic>
                    <p:nvPicPr>
                      <p:cNvPr id="0" name="Object 81"/>
                      <p:cNvPicPr>
                        <a:picLocks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831013" y="5397500"/>
                        <a:ext cx="47942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1698" name="Line 82"/>
          <p:cNvSpPr>
            <a:spLocks noChangeShapeType="1"/>
          </p:cNvSpPr>
          <p:nvPr/>
        </p:nvSpPr>
        <p:spPr bwMode="auto">
          <a:xfrm>
            <a:off x="5049838" y="5440363"/>
            <a:ext cx="900112" cy="0"/>
          </a:xfrm>
          <a:prstGeom prst="line">
            <a:avLst/>
          </a:prstGeom>
          <a:noFill/>
          <a:ln w="38100">
            <a:solidFill>
              <a:schemeClr val="tx1"/>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699" name="Line 83"/>
          <p:cNvSpPr>
            <a:spLocks noChangeShapeType="1"/>
          </p:cNvSpPr>
          <p:nvPr/>
        </p:nvSpPr>
        <p:spPr bwMode="auto">
          <a:xfrm>
            <a:off x="5056188" y="4432300"/>
            <a:ext cx="900112" cy="0"/>
          </a:xfrm>
          <a:prstGeom prst="line">
            <a:avLst/>
          </a:prstGeom>
          <a:noFill/>
          <a:ln w="38100">
            <a:solidFill>
              <a:schemeClr val="tx1"/>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700" name="Line 84"/>
          <p:cNvSpPr>
            <a:spLocks noChangeShapeType="1"/>
          </p:cNvSpPr>
          <p:nvPr/>
        </p:nvSpPr>
        <p:spPr bwMode="auto">
          <a:xfrm>
            <a:off x="5972175" y="4432300"/>
            <a:ext cx="1597025" cy="1008063"/>
          </a:xfrm>
          <a:prstGeom prst="line">
            <a:avLst/>
          </a:prstGeom>
          <a:noFill/>
          <a:ln w="38100">
            <a:solidFill>
              <a:schemeClr val="tx1"/>
            </a:solidFill>
            <a:round/>
            <a:headEnd type="oval" w="med" len="me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701" name="Line 85"/>
          <p:cNvSpPr>
            <a:spLocks noChangeShapeType="1"/>
          </p:cNvSpPr>
          <p:nvPr/>
        </p:nvSpPr>
        <p:spPr bwMode="auto">
          <a:xfrm flipV="1">
            <a:off x="5972175" y="4432300"/>
            <a:ext cx="1597025" cy="1008063"/>
          </a:xfrm>
          <a:prstGeom prst="line">
            <a:avLst/>
          </a:prstGeom>
          <a:noFill/>
          <a:ln w="38100">
            <a:solidFill>
              <a:schemeClr val="tx1"/>
            </a:solidFill>
            <a:round/>
            <a:headEnd type="oval" w="med" len="me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702" name="Line 86"/>
          <p:cNvSpPr>
            <a:spLocks noChangeShapeType="1"/>
          </p:cNvSpPr>
          <p:nvPr/>
        </p:nvSpPr>
        <p:spPr bwMode="auto">
          <a:xfrm>
            <a:off x="5986463" y="4432300"/>
            <a:ext cx="1619250" cy="0"/>
          </a:xfrm>
          <a:prstGeom prst="line">
            <a:avLst/>
          </a:prstGeom>
          <a:noFill/>
          <a:ln w="38100">
            <a:solidFill>
              <a:schemeClr val="tx1"/>
            </a:solidFill>
            <a:round/>
            <a:headEnd type="oval" w="med" len="me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703" name="Line 87"/>
          <p:cNvSpPr>
            <a:spLocks noChangeShapeType="1"/>
          </p:cNvSpPr>
          <p:nvPr/>
        </p:nvSpPr>
        <p:spPr bwMode="auto">
          <a:xfrm>
            <a:off x="5972175" y="5440363"/>
            <a:ext cx="1619250" cy="0"/>
          </a:xfrm>
          <a:prstGeom prst="line">
            <a:avLst/>
          </a:prstGeom>
          <a:noFill/>
          <a:ln w="38100">
            <a:solidFill>
              <a:schemeClr val="tx1"/>
            </a:solidFill>
            <a:round/>
            <a:headEnd type="oval" w="med" len="me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1704" name="Object 88"/>
          <p:cNvGraphicFramePr>
            <a:graphicFrameLocks/>
          </p:cNvGraphicFramePr>
          <p:nvPr/>
        </p:nvGraphicFramePr>
        <p:xfrm>
          <a:off x="6316663" y="3840163"/>
          <a:ext cx="2633662" cy="568325"/>
        </p:xfrm>
        <a:graphic>
          <a:graphicData uri="http://schemas.openxmlformats.org/presentationml/2006/ole">
            <mc:AlternateContent xmlns:mc="http://schemas.openxmlformats.org/markup-compatibility/2006">
              <mc:Choice xmlns:v="urn:schemas-microsoft-com:vml" Requires="v">
                <p:oleObj spid="_x0000_s43415" name="公式" r:id="rId37" imgW="1066726" imgH="190383" progId="Equation.3">
                  <p:embed/>
                </p:oleObj>
              </mc:Choice>
              <mc:Fallback>
                <p:oleObj name="公式" r:id="rId37" imgW="1066726" imgH="190383" progId="Equation.3">
                  <p:embed/>
                  <p:pic>
                    <p:nvPicPr>
                      <p:cNvPr id="0" name="Object 88"/>
                      <p:cNvPicPr>
                        <a:picLocks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6316663" y="3840163"/>
                        <a:ext cx="2633662"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1705" name="Object 89"/>
          <p:cNvGraphicFramePr>
            <a:graphicFrameLocks/>
          </p:cNvGraphicFramePr>
          <p:nvPr/>
        </p:nvGraphicFramePr>
        <p:xfrm>
          <a:off x="6346825" y="5641975"/>
          <a:ext cx="2603500" cy="568325"/>
        </p:xfrm>
        <a:graphic>
          <a:graphicData uri="http://schemas.openxmlformats.org/presentationml/2006/ole">
            <mc:AlternateContent xmlns:mc="http://schemas.openxmlformats.org/markup-compatibility/2006">
              <mc:Choice xmlns:v="urn:schemas-microsoft-com:vml" Requires="v">
                <p:oleObj spid="_x0000_s43416" name="公式" r:id="rId39" imgW="1057332" imgH="190383" progId="Equation.3">
                  <p:embed/>
                </p:oleObj>
              </mc:Choice>
              <mc:Fallback>
                <p:oleObj name="公式" r:id="rId39" imgW="1057332" imgH="190383" progId="Equation.3">
                  <p:embed/>
                  <p:pic>
                    <p:nvPicPr>
                      <p:cNvPr id="0" name="Object 89"/>
                      <p:cNvPicPr>
                        <a:picLocks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6346825" y="5641975"/>
                        <a:ext cx="260350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1706" name="Text Box 90"/>
          <p:cNvSpPr txBox="1">
            <a:spLocks noChangeArrowheads="1"/>
          </p:cNvSpPr>
          <p:nvPr/>
        </p:nvSpPr>
        <p:spPr bwMode="auto">
          <a:xfrm>
            <a:off x="1208088" y="5718175"/>
            <a:ext cx="44434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None/>
            </a:pPr>
            <a:r>
              <a:rPr lang="zh-CN" altLang="en-US" sz="2800" dirty="0">
                <a:latin typeface="楷体" panose="02010609060101010101" pitchFamily="49" charset="-122"/>
                <a:ea typeface="楷体" panose="02010609060101010101" pitchFamily="49" charset="-122"/>
              </a:rPr>
              <a:t>时间抽取蝶形运算流图</a:t>
            </a:r>
          </a:p>
        </p:txBody>
      </p:sp>
      <p:sp>
        <p:nvSpPr>
          <p:cNvPr id="111707" name="Text Box 91"/>
          <p:cNvSpPr txBox="1">
            <a:spLocks noChangeArrowheads="1"/>
          </p:cNvSpPr>
          <p:nvPr/>
        </p:nvSpPr>
        <p:spPr bwMode="auto">
          <a:xfrm>
            <a:off x="6445250" y="3429000"/>
            <a:ext cx="23764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None/>
            </a:pPr>
            <a:r>
              <a:rPr lang="en-US" altLang="zh-CN" sz="2800" i="1" dirty="0">
                <a:ea typeface="楷体_GB2312" pitchFamily="49" charset="-122"/>
              </a:rPr>
              <a:t>X</a:t>
            </a:r>
            <a:r>
              <a:rPr lang="en-US" altLang="zh-CN" sz="2800" dirty="0">
                <a:ea typeface="楷体_GB2312" pitchFamily="49" charset="-122"/>
              </a:rPr>
              <a:t>(</a:t>
            </a:r>
            <a:r>
              <a:rPr lang="en-US" altLang="zh-CN" sz="2800" i="1" dirty="0">
                <a:ea typeface="楷体_GB2312" pitchFamily="49" charset="-122"/>
              </a:rPr>
              <a:t>k</a:t>
            </a:r>
            <a:r>
              <a:rPr lang="en-US" altLang="zh-CN" sz="2800" dirty="0">
                <a:ea typeface="楷体_GB2312" pitchFamily="49" charset="-122"/>
              </a:rPr>
              <a:t>)</a:t>
            </a:r>
            <a:r>
              <a:rPr lang="zh-CN" altLang="en-US" sz="2800" dirty="0">
                <a:latin typeface="楷体" panose="02010609060101010101" pitchFamily="49" charset="-122"/>
                <a:ea typeface="楷体" panose="02010609060101010101" pitchFamily="49" charset="-122"/>
              </a:rPr>
              <a:t>的前一半</a:t>
            </a:r>
          </a:p>
        </p:txBody>
      </p:sp>
      <p:sp>
        <p:nvSpPr>
          <p:cNvPr id="111708" name="Text Box 92"/>
          <p:cNvSpPr txBox="1">
            <a:spLocks noChangeArrowheads="1"/>
          </p:cNvSpPr>
          <p:nvPr/>
        </p:nvSpPr>
        <p:spPr bwMode="auto">
          <a:xfrm>
            <a:off x="6502400" y="6108700"/>
            <a:ext cx="26654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None/>
            </a:pPr>
            <a:r>
              <a:rPr lang="en-US" altLang="zh-CN" sz="2800" i="1" dirty="0">
                <a:ea typeface="楷体_GB2312" pitchFamily="49" charset="-122"/>
              </a:rPr>
              <a:t>X</a:t>
            </a:r>
            <a:r>
              <a:rPr lang="en-US" altLang="zh-CN" sz="2800" dirty="0">
                <a:ea typeface="楷体_GB2312" pitchFamily="49" charset="-122"/>
              </a:rPr>
              <a:t>(</a:t>
            </a:r>
            <a:r>
              <a:rPr lang="en-US" altLang="zh-CN" sz="2800" i="1" dirty="0">
                <a:ea typeface="楷体_GB2312" pitchFamily="49" charset="-122"/>
              </a:rPr>
              <a:t>k</a:t>
            </a:r>
            <a:r>
              <a:rPr lang="en-US" altLang="zh-CN" sz="2800" dirty="0">
                <a:ea typeface="楷体_GB2312" pitchFamily="49" charset="-122"/>
              </a:rPr>
              <a:t>)</a:t>
            </a:r>
            <a:r>
              <a:rPr lang="zh-CN" altLang="en-US" sz="2800" dirty="0">
                <a:latin typeface="楷体" panose="02010609060101010101" pitchFamily="49" charset="-122"/>
                <a:ea typeface="楷体" panose="02010609060101010101" pitchFamily="49" charset="-122"/>
              </a:rPr>
              <a:t>的后一半</a:t>
            </a:r>
          </a:p>
        </p:txBody>
      </p:sp>
      <p:sp>
        <p:nvSpPr>
          <p:cNvPr id="111709" name="Line 93"/>
          <p:cNvSpPr>
            <a:spLocks noChangeShapeType="1"/>
          </p:cNvSpPr>
          <p:nvPr/>
        </p:nvSpPr>
        <p:spPr bwMode="auto">
          <a:xfrm>
            <a:off x="85725" y="3443288"/>
            <a:ext cx="8964613"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1642"/>
                                        </p:tgtEl>
                                        <p:attrNameLst>
                                          <p:attrName>style.visibility</p:attrName>
                                        </p:attrNameLst>
                                      </p:cBhvr>
                                      <p:to>
                                        <p:strVal val="visible"/>
                                      </p:to>
                                    </p:set>
                                    <p:animEffect transition="in" filter="blinds(horizontal)">
                                      <p:cBhvr>
                                        <p:cTn id="7" dur="500"/>
                                        <p:tgtEl>
                                          <p:spTgt spid="1116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11638"/>
                                        </p:tgtEl>
                                        <p:attrNameLst>
                                          <p:attrName>style.visibility</p:attrName>
                                        </p:attrNameLst>
                                      </p:cBhvr>
                                      <p:to>
                                        <p:strVal val="visible"/>
                                      </p:to>
                                    </p:set>
                                    <p:animEffect transition="in" filter="blinds(horizontal)">
                                      <p:cBhvr>
                                        <p:cTn id="12" dur="500"/>
                                        <p:tgtEl>
                                          <p:spTgt spid="11163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11643"/>
                                        </p:tgtEl>
                                        <p:attrNameLst>
                                          <p:attrName>style.visibility</p:attrName>
                                        </p:attrNameLst>
                                      </p:cBhvr>
                                      <p:to>
                                        <p:strVal val="visible"/>
                                      </p:to>
                                    </p:set>
                                    <p:animEffect transition="in" filter="wipe(left)">
                                      <p:cBhvr>
                                        <p:cTn id="17" dur="500"/>
                                        <p:tgtEl>
                                          <p:spTgt spid="111643"/>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11644"/>
                                        </p:tgtEl>
                                        <p:attrNameLst>
                                          <p:attrName>style.visibility</p:attrName>
                                        </p:attrNameLst>
                                      </p:cBhvr>
                                      <p:to>
                                        <p:strVal val="visible"/>
                                      </p:to>
                                    </p:set>
                                    <p:animEffect transition="in" filter="wipe(left)">
                                      <p:cBhvr>
                                        <p:cTn id="20" dur="500"/>
                                        <p:tgtEl>
                                          <p:spTgt spid="11164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111639"/>
                                        </p:tgtEl>
                                        <p:attrNameLst>
                                          <p:attrName>style.visibility</p:attrName>
                                        </p:attrNameLst>
                                      </p:cBhvr>
                                      <p:to>
                                        <p:strVal val="visible"/>
                                      </p:to>
                                    </p:set>
                                    <p:animEffect transition="in" filter="blinds(horizontal)">
                                      <p:cBhvr>
                                        <p:cTn id="25" dur="500"/>
                                        <p:tgtEl>
                                          <p:spTgt spid="11163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11640"/>
                                        </p:tgtEl>
                                        <p:attrNameLst>
                                          <p:attrName>style.visibility</p:attrName>
                                        </p:attrNameLst>
                                      </p:cBhvr>
                                      <p:to>
                                        <p:strVal val="visible"/>
                                      </p:to>
                                    </p:set>
                                    <p:animEffect transition="in" filter="blinds(horizontal)">
                                      <p:cBhvr>
                                        <p:cTn id="30" dur="500"/>
                                        <p:tgtEl>
                                          <p:spTgt spid="111640"/>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11641"/>
                                        </p:tgtEl>
                                        <p:attrNameLst>
                                          <p:attrName>style.visibility</p:attrName>
                                        </p:attrNameLst>
                                      </p:cBhvr>
                                      <p:to>
                                        <p:strVal val="visible"/>
                                      </p:to>
                                    </p:set>
                                    <p:animEffect transition="in" filter="blinds(horizontal)">
                                      <p:cBhvr>
                                        <p:cTn id="35" dur="500"/>
                                        <p:tgtEl>
                                          <p:spTgt spid="111641"/>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111664"/>
                                        </p:tgtEl>
                                        <p:attrNameLst>
                                          <p:attrName>style.visibility</p:attrName>
                                        </p:attrNameLst>
                                      </p:cBhvr>
                                      <p:to>
                                        <p:strVal val="visible"/>
                                      </p:to>
                                    </p:set>
                                    <p:animEffect transition="in" filter="wipe(left)">
                                      <p:cBhvr>
                                        <p:cTn id="40" dur="500"/>
                                        <p:tgtEl>
                                          <p:spTgt spid="111664"/>
                                        </p:tgtEl>
                                      </p:cBhvr>
                                    </p:animEffect>
                                  </p:childTnLst>
                                </p:cTn>
                              </p:par>
                              <p:par>
                                <p:cTn id="41" presetID="22" presetClass="entr" presetSubtype="8" fill="hold" nodeType="withEffect">
                                  <p:stCondLst>
                                    <p:cond delay="0"/>
                                  </p:stCondLst>
                                  <p:childTnLst>
                                    <p:set>
                                      <p:cBhvr>
                                        <p:cTn id="42" dur="1" fill="hold">
                                          <p:stCondLst>
                                            <p:cond delay="0"/>
                                          </p:stCondLst>
                                        </p:cTn>
                                        <p:tgtEl>
                                          <p:spTgt spid="111663"/>
                                        </p:tgtEl>
                                        <p:attrNameLst>
                                          <p:attrName>style.visibility</p:attrName>
                                        </p:attrNameLst>
                                      </p:cBhvr>
                                      <p:to>
                                        <p:strVal val="visible"/>
                                      </p:to>
                                    </p:set>
                                    <p:animEffect transition="in" filter="wipe(left)">
                                      <p:cBhvr>
                                        <p:cTn id="43" dur="500"/>
                                        <p:tgtEl>
                                          <p:spTgt spid="111663"/>
                                        </p:tgtEl>
                                      </p:cBhvr>
                                    </p:animEffect>
                                  </p:childTnLst>
                                </p:cTn>
                              </p:par>
                              <p:par>
                                <p:cTn id="44" presetID="22" presetClass="entr" presetSubtype="8" fill="hold" nodeType="withEffect">
                                  <p:stCondLst>
                                    <p:cond delay="0"/>
                                  </p:stCondLst>
                                  <p:childTnLst>
                                    <p:set>
                                      <p:cBhvr>
                                        <p:cTn id="45" dur="1" fill="hold">
                                          <p:stCondLst>
                                            <p:cond delay="0"/>
                                          </p:stCondLst>
                                        </p:cTn>
                                        <p:tgtEl>
                                          <p:spTgt spid="111661"/>
                                        </p:tgtEl>
                                        <p:attrNameLst>
                                          <p:attrName>style.visibility</p:attrName>
                                        </p:attrNameLst>
                                      </p:cBhvr>
                                      <p:to>
                                        <p:strVal val="visible"/>
                                      </p:to>
                                    </p:set>
                                    <p:animEffect transition="in" filter="wipe(left)">
                                      <p:cBhvr>
                                        <p:cTn id="46" dur="500"/>
                                        <p:tgtEl>
                                          <p:spTgt spid="111661"/>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3" presetClass="entr" presetSubtype="10" fill="hold" nodeType="clickEffect">
                                  <p:stCondLst>
                                    <p:cond delay="0"/>
                                  </p:stCondLst>
                                  <p:childTnLst>
                                    <p:set>
                                      <p:cBhvr>
                                        <p:cTn id="50" dur="1" fill="hold">
                                          <p:stCondLst>
                                            <p:cond delay="0"/>
                                          </p:stCondLst>
                                        </p:cTn>
                                        <p:tgtEl>
                                          <p:spTgt spid="111652"/>
                                        </p:tgtEl>
                                        <p:attrNameLst>
                                          <p:attrName>style.visibility</p:attrName>
                                        </p:attrNameLst>
                                      </p:cBhvr>
                                      <p:to>
                                        <p:strVal val="visible"/>
                                      </p:to>
                                    </p:set>
                                    <p:animEffect transition="in" filter="blinds(horizontal)">
                                      <p:cBhvr>
                                        <p:cTn id="51" dur="500"/>
                                        <p:tgtEl>
                                          <p:spTgt spid="111652"/>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nodeType="clickEffect">
                                  <p:stCondLst>
                                    <p:cond delay="0"/>
                                  </p:stCondLst>
                                  <p:childTnLst>
                                    <p:set>
                                      <p:cBhvr>
                                        <p:cTn id="55" dur="1" fill="hold">
                                          <p:stCondLst>
                                            <p:cond delay="0"/>
                                          </p:stCondLst>
                                        </p:cTn>
                                        <p:tgtEl>
                                          <p:spTgt spid="111662"/>
                                        </p:tgtEl>
                                        <p:attrNameLst>
                                          <p:attrName>style.visibility</p:attrName>
                                        </p:attrNameLst>
                                      </p:cBhvr>
                                      <p:to>
                                        <p:strVal val="visible"/>
                                      </p:to>
                                    </p:set>
                                    <p:animEffect transition="in" filter="wipe(left)">
                                      <p:cBhvr>
                                        <p:cTn id="56" dur="500"/>
                                        <p:tgtEl>
                                          <p:spTgt spid="111662"/>
                                        </p:tgtEl>
                                      </p:cBhvr>
                                    </p:animEffect>
                                  </p:childTnLst>
                                </p:cTn>
                              </p:par>
                              <p:par>
                                <p:cTn id="57" presetID="22" presetClass="entr" presetSubtype="8" fill="hold" nodeType="withEffect">
                                  <p:stCondLst>
                                    <p:cond delay="0"/>
                                  </p:stCondLst>
                                  <p:childTnLst>
                                    <p:set>
                                      <p:cBhvr>
                                        <p:cTn id="58" dur="1" fill="hold">
                                          <p:stCondLst>
                                            <p:cond delay="0"/>
                                          </p:stCondLst>
                                        </p:cTn>
                                        <p:tgtEl>
                                          <p:spTgt spid="111665"/>
                                        </p:tgtEl>
                                        <p:attrNameLst>
                                          <p:attrName>style.visibility</p:attrName>
                                        </p:attrNameLst>
                                      </p:cBhvr>
                                      <p:to>
                                        <p:strVal val="visible"/>
                                      </p:to>
                                    </p:set>
                                    <p:animEffect transition="in" filter="wipe(left)">
                                      <p:cBhvr>
                                        <p:cTn id="59" dur="500"/>
                                        <p:tgtEl>
                                          <p:spTgt spid="111665"/>
                                        </p:tgtEl>
                                      </p:cBhvr>
                                    </p:animEffect>
                                  </p:childTnLst>
                                </p:cTn>
                              </p:par>
                              <p:par>
                                <p:cTn id="60" presetID="22" presetClass="entr" presetSubtype="8" fill="hold" nodeType="withEffect">
                                  <p:stCondLst>
                                    <p:cond delay="0"/>
                                  </p:stCondLst>
                                  <p:childTnLst>
                                    <p:set>
                                      <p:cBhvr>
                                        <p:cTn id="61" dur="1" fill="hold">
                                          <p:stCondLst>
                                            <p:cond delay="0"/>
                                          </p:stCondLst>
                                        </p:cTn>
                                        <p:tgtEl>
                                          <p:spTgt spid="111659"/>
                                        </p:tgtEl>
                                        <p:attrNameLst>
                                          <p:attrName>style.visibility</p:attrName>
                                        </p:attrNameLst>
                                      </p:cBhvr>
                                      <p:to>
                                        <p:strVal val="visible"/>
                                      </p:to>
                                    </p:set>
                                    <p:animEffect transition="in" filter="wipe(left)">
                                      <p:cBhvr>
                                        <p:cTn id="62" dur="500"/>
                                        <p:tgtEl>
                                          <p:spTgt spid="111659"/>
                                        </p:tgtEl>
                                      </p:cBhvr>
                                    </p:animEffect>
                                  </p:childTnLst>
                                </p:cTn>
                              </p:par>
                              <p:par>
                                <p:cTn id="63" presetID="22" presetClass="entr" presetSubtype="8" fill="hold" nodeType="withEffect">
                                  <p:stCondLst>
                                    <p:cond delay="0"/>
                                  </p:stCondLst>
                                  <p:childTnLst>
                                    <p:set>
                                      <p:cBhvr>
                                        <p:cTn id="64" dur="1" fill="hold">
                                          <p:stCondLst>
                                            <p:cond delay="0"/>
                                          </p:stCondLst>
                                        </p:cTn>
                                        <p:tgtEl>
                                          <p:spTgt spid="111658"/>
                                        </p:tgtEl>
                                        <p:attrNameLst>
                                          <p:attrName>style.visibility</p:attrName>
                                        </p:attrNameLst>
                                      </p:cBhvr>
                                      <p:to>
                                        <p:strVal val="visible"/>
                                      </p:to>
                                    </p:set>
                                    <p:animEffect transition="in" filter="wipe(left)">
                                      <p:cBhvr>
                                        <p:cTn id="65" dur="500"/>
                                        <p:tgtEl>
                                          <p:spTgt spid="111658"/>
                                        </p:tgtEl>
                                      </p:cBhvr>
                                    </p:animEffect>
                                  </p:childTnLst>
                                </p:cTn>
                              </p:par>
                              <p:par>
                                <p:cTn id="66" presetID="22" presetClass="entr" presetSubtype="8" fill="hold" nodeType="withEffect">
                                  <p:stCondLst>
                                    <p:cond delay="0"/>
                                  </p:stCondLst>
                                  <p:childTnLst>
                                    <p:set>
                                      <p:cBhvr>
                                        <p:cTn id="67" dur="1" fill="hold">
                                          <p:stCondLst>
                                            <p:cond delay="0"/>
                                          </p:stCondLst>
                                        </p:cTn>
                                        <p:tgtEl>
                                          <p:spTgt spid="111660"/>
                                        </p:tgtEl>
                                        <p:attrNameLst>
                                          <p:attrName>style.visibility</p:attrName>
                                        </p:attrNameLst>
                                      </p:cBhvr>
                                      <p:to>
                                        <p:strVal val="visible"/>
                                      </p:to>
                                    </p:set>
                                    <p:animEffect transition="in" filter="wipe(left)">
                                      <p:cBhvr>
                                        <p:cTn id="68" dur="500"/>
                                        <p:tgtEl>
                                          <p:spTgt spid="111660"/>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3" presetClass="entr" presetSubtype="10" fill="hold" nodeType="clickEffect">
                                  <p:stCondLst>
                                    <p:cond delay="0"/>
                                  </p:stCondLst>
                                  <p:childTnLst>
                                    <p:set>
                                      <p:cBhvr>
                                        <p:cTn id="72" dur="1" fill="hold">
                                          <p:stCondLst>
                                            <p:cond delay="0"/>
                                          </p:stCondLst>
                                        </p:cTn>
                                        <p:tgtEl>
                                          <p:spTgt spid="111655"/>
                                        </p:tgtEl>
                                        <p:attrNameLst>
                                          <p:attrName>style.visibility</p:attrName>
                                        </p:attrNameLst>
                                      </p:cBhvr>
                                      <p:to>
                                        <p:strVal val="visible"/>
                                      </p:to>
                                    </p:set>
                                    <p:animEffect transition="in" filter="blinds(horizontal)">
                                      <p:cBhvr>
                                        <p:cTn id="73" dur="500"/>
                                        <p:tgtEl>
                                          <p:spTgt spid="111655"/>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nodeType="clickEffect">
                                  <p:stCondLst>
                                    <p:cond delay="0"/>
                                  </p:stCondLst>
                                  <p:childTnLst>
                                    <p:set>
                                      <p:cBhvr>
                                        <p:cTn id="77" dur="1" fill="hold">
                                          <p:stCondLst>
                                            <p:cond delay="0"/>
                                          </p:stCondLst>
                                        </p:cTn>
                                        <p:tgtEl>
                                          <p:spTgt spid="111678"/>
                                        </p:tgtEl>
                                        <p:attrNameLst>
                                          <p:attrName>style.visibility</p:attrName>
                                        </p:attrNameLst>
                                      </p:cBhvr>
                                      <p:to>
                                        <p:strVal val="visible"/>
                                      </p:to>
                                    </p:set>
                                    <p:animEffect transition="in" filter="wipe(left)">
                                      <p:cBhvr>
                                        <p:cTn id="78" dur="500"/>
                                        <p:tgtEl>
                                          <p:spTgt spid="111678"/>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111679"/>
                                        </p:tgtEl>
                                        <p:attrNameLst>
                                          <p:attrName>style.visibility</p:attrName>
                                        </p:attrNameLst>
                                      </p:cBhvr>
                                      <p:to>
                                        <p:strVal val="visible"/>
                                      </p:to>
                                    </p:set>
                                    <p:animEffect transition="in" filter="wipe(left)">
                                      <p:cBhvr>
                                        <p:cTn id="81" dur="500"/>
                                        <p:tgtEl>
                                          <p:spTgt spid="111679"/>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3" presetClass="entr" presetSubtype="10" fill="hold" nodeType="clickEffect">
                                  <p:stCondLst>
                                    <p:cond delay="0"/>
                                  </p:stCondLst>
                                  <p:childTnLst>
                                    <p:set>
                                      <p:cBhvr>
                                        <p:cTn id="85" dur="1" fill="hold">
                                          <p:stCondLst>
                                            <p:cond delay="0"/>
                                          </p:stCondLst>
                                        </p:cTn>
                                        <p:tgtEl>
                                          <p:spTgt spid="111674"/>
                                        </p:tgtEl>
                                        <p:attrNameLst>
                                          <p:attrName>style.visibility</p:attrName>
                                        </p:attrNameLst>
                                      </p:cBhvr>
                                      <p:to>
                                        <p:strVal val="visible"/>
                                      </p:to>
                                    </p:set>
                                    <p:animEffect transition="in" filter="blinds(horizontal)">
                                      <p:cBhvr>
                                        <p:cTn id="86" dur="500"/>
                                        <p:tgtEl>
                                          <p:spTgt spid="111674"/>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8" fill="hold" nodeType="clickEffect">
                                  <p:stCondLst>
                                    <p:cond delay="0"/>
                                  </p:stCondLst>
                                  <p:childTnLst>
                                    <p:set>
                                      <p:cBhvr>
                                        <p:cTn id="90" dur="1" fill="hold">
                                          <p:stCondLst>
                                            <p:cond delay="0"/>
                                          </p:stCondLst>
                                        </p:cTn>
                                        <p:tgtEl>
                                          <p:spTgt spid="111680"/>
                                        </p:tgtEl>
                                        <p:attrNameLst>
                                          <p:attrName>style.visibility</p:attrName>
                                        </p:attrNameLst>
                                      </p:cBhvr>
                                      <p:to>
                                        <p:strVal val="visible"/>
                                      </p:to>
                                    </p:set>
                                    <p:animEffect transition="in" filter="wipe(left)">
                                      <p:cBhvr>
                                        <p:cTn id="91" dur="500"/>
                                        <p:tgtEl>
                                          <p:spTgt spid="111680"/>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3" presetClass="entr" presetSubtype="10" fill="hold" nodeType="clickEffect">
                                  <p:stCondLst>
                                    <p:cond delay="0"/>
                                  </p:stCondLst>
                                  <p:childTnLst>
                                    <p:set>
                                      <p:cBhvr>
                                        <p:cTn id="95" dur="1" fill="hold">
                                          <p:stCondLst>
                                            <p:cond delay="0"/>
                                          </p:stCondLst>
                                        </p:cTn>
                                        <p:tgtEl>
                                          <p:spTgt spid="111675"/>
                                        </p:tgtEl>
                                        <p:attrNameLst>
                                          <p:attrName>style.visibility</p:attrName>
                                        </p:attrNameLst>
                                      </p:cBhvr>
                                      <p:to>
                                        <p:strVal val="visible"/>
                                      </p:to>
                                    </p:set>
                                    <p:animEffect transition="in" filter="blinds(horizontal)">
                                      <p:cBhvr>
                                        <p:cTn id="96" dur="500"/>
                                        <p:tgtEl>
                                          <p:spTgt spid="111675"/>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3" presetClass="entr" presetSubtype="10" fill="hold" grpId="0" nodeType="clickEffect">
                                  <p:stCondLst>
                                    <p:cond delay="0"/>
                                  </p:stCondLst>
                                  <p:childTnLst>
                                    <p:set>
                                      <p:cBhvr>
                                        <p:cTn id="100" dur="1" fill="hold">
                                          <p:stCondLst>
                                            <p:cond delay="0"/>
                                          </p:stCondLst>
                                        </p:cTn>
                                        <p:tgtEl>
                                          <p:spTgt spid="111633"/>
                                        </p:tgtEl>
                                        <p:attrNameLst>
                                          <p:attrName>style.visibility</p:attrName>
                                        </p:attrNameLst>
                                      </p:cBhvr>
                                      <p:to>
                                        <p:strVal val="visible"/>
                                      </p:to>
                                    </p:set>
                                    <p:animEffect transition="in" filter="blinds(horizontal)">
                                      <p:cBhvr>
                                        <p:cTn id="101" dur="500"/>
                                        <p:tgtEl>
                                          <p:spTgt spid="111633"/>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3" presetClass="entr" presetSubtype="10" fill="hold" nodeType="clickEffect">
                                  <p:stCondLst>
                                    <p:cond delay="0"/>
                                  </p:stCondLst>
                                  <p:childTnLst>
                                    <p:set>
                                      <p:cBhvr>
                                        <p:cTn id="105" dur="1" fill="hold">
                                          <p:stCondLst>
                                            <p:cond delay="0"/>
                                          </p:stCondLst>
                                        </p:cTn>
                                        <p:tgtEl>
                                          <p:spTgt spid="111709"/>
                                        </p:tgtEl>
                                        <p:attrNameLst>
                                          <p:attrName>style.visibility</p:attrName>
                                        </p:attrNameLst>
                                      </p:cBhvr>
                                      <p:to>
                                        <p:strVal val="visible"/>
                                      </p:to>
                                    </p:set>
                                    <p:animEffect transition="in" filter="blinds(horizontal)">
                                      <p:cBhvr>
                                        <p:cTn id="106" dur="500"/>
                                        <p:tgtEl>
                                          <p:spTgt spid="111709"/>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3" presetClass="entr" presetSubtype="10" fill="hold" grpId="0" nodeType="clickEffect">
                                  <p:stCondLst>
                                    <p:cond delay="0"/>
                                  </p:stCondLst>
                                  <p:childTnLst>
                                    <p:set>
                                      <p:cBhvr>
                                        <p:cTn id="110" dur="1" fill="hold">
                                          <p:stCondLst>
                                            <p:cond delay="0"/>
                                          </p:stCondLst>
                                        </p:cTn>
                                        <p:tgtEl>
                                          <p:spTgt spid="111695"/>
                                        </p:tgtEl>
                                        <p:attrNameLst>
                                          <p:attrName>style.visibility</p:attrName>
                                        </p:attrNameLst>
                                      </p:cBhvr>
                                      <p:to>
                                        <p:strVal val="visible"/>
                                      </p:to>
                                    </p:set>
                                    <p:animEffect transition="in" filter="blinds(horizontal)">
                                      <p:cBhvr>
                                        <p:cTn id="111" dur="500"/>
                                        <p:tgtEl>
                                          <p:spTgt spid="111695"/>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3" presetClass="entr" presetSubtype="10" fill="hold" grpId="0" nodeType="clickEffect">
                                  <p:stCondLst>
                                    <p:cond delay="0"/>
                                  </p:stCondLst>
                                  <p:childTnLst>
                                    <p:set>
                                      <p:cBhvr>
                                        <p:cTn id="115" dur="1" fill="hold">
                                          <p:stCondLst>
                                            <p:cond delay="0"/>
                                          </p:stCondLst>
                                        </p:cTn>
                                        <p:tgtEl>
                                          <p:spTgt spid="111689"/>
                                        </p:tgtEl>
                                        <p:attrNameLst>
                                          <p:attrName>style.visibility</p:attrName>
                                        </p:attrNameLst>
                                      </p:cBhvr>
                                      <p:to>
                                        <p:strVal val="visible"/>
                                      </p:to>
                                    </p:set>
                                    <p:animEffect transition="in" filter="blinds(horizontal)">
                                      <p:cBhvr>
                                        <p:cTn id="116" dur="500"/>
                                        <p:tgtEl>
                                          <p:spTgt spid="111689"/>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3" presetClass="entr" presetSubtype="10" fill="hold" grpId="0" nodeType="clickEffect">
                                  <p:stCondLst>
                                    <p:cond delay="0"/>
                                  </p:stCondLst>
                                  <p:childTnLst>
                                    <p:set>
                                      <p:cBhvr>
                                        <p:cTn id="120" dur="1" fill="hold">
                                          <p:stCondLst>
                                            <p:cond delay="0"/>
                                          </p:stCondLst>
                                        </p:cTn>
                                        <p:tgtEl>
                                          <p:spTgt spid="111690"/>
                                        </p:tgtEl>
                                        <p:attrNameLst>
                                          <p:attrName>style.visibility</p:attrName>
                                        </p:attrNameLst>
                                      </p:cBhvr>
                                      <p:to>
                                        <p:strVal val="visible"/>
                                      </p:to>
                                    </p:set>
                                    <p:animEffect transition="in" filter="blinds(horizontal)">
                                      <p:cBhvr>
                                        <p:cTn id="121" dur="500"/>
                                        <p:tgtEl>
                                          <p:spTgt spid="111690"/>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22" presetClass="entr" presetSubtype="8" fill="hold" nodeType="clickEffect">
                                  <p:stCondLst>
                                    <p:cond delay="0"/>
                                  </p:stCondLst>
                                  <p:childTnLst>
                                    <p:set>
                                      <p:cBhvr>
                                        <p:cTn id="125" dur="1" fill="hold">
                                          <p:stCondLst>
                                            <p:cond delay="0"/>
                                          </p:stCondLst>
                                        </p:cTn>
                                        <p:tgtEl>
                                          <p:spTgt spid="111691"/>
                                        </p:tgtEl>
                                        <p:attrNameLst>
                                          <p:attrName>style.visibility</p:attrName>
                                        </p:attrNameLst>
                                      </p:cBhvr>
                                      <p:to>
                                        <p:strVal val="visible"/>
                                      </p:to>
                                    </p:set>
                                    <p:animEffect transition="in" filter="wipe(left)">
                                      <p:cBhvr>
                                        <p:cTn id="126" dur="500"/>
                                        <p:tgtEl>
                                          <p:spTgt spid="111691"/>
                                        </p:tgtEl>
                                      </p:cBhvr>
                                    </p:animEffect>
                                  </p:childTnLst>
                                </p:cTn>
                              </p:par>
                              <p:par>
                                <p:cTn id="127" presetID="22" presetClass="entr" presetSubtype="8" fill="hold" grpId="0" nodeType="withEffect">
                                  <p:stCondLst>
                                    <p:cond delay="0"/>
                                  </p:stCondLst>
                                  <p:childTnLst>
                                    <p:set>
                                      <p:cBhvr>
                                        <p:cTn id="128" dur="1" fill="hold">
                                          <p:stCondLst>
                                            <p:cond delay="0"/>
                                          </p:stCondLst>
                                        </p:cTn>
                                        <p:tgtEl>
                                          <p:spTgt spid="111692"/>
                                        </p:tgtEl>
                                        <p:attrNameLst>
                                          <p:attrName>style.visibility</p:attrName>
                                        </p:attrNameLst>
                                      </p:cBhvr>
                                      <p:to>
                                        <p:strVal val="visible"/>
                                      </p:to>
                                    </p:set>
                                    <p:animEffect transition="in" filter="wipe(left)">
                                      <p:cBhvr>
                                        <p:cTn id="129" dur="500"/>
                                        <p:tgtEl>
                                          <p:spTgt spid="111692"/>
                                        </p:tgtEl>
                                      </p:cBhvr>
                                    </p:animEffect>
                                  </p:childTnLst>
                                </p:cTn>
                              </p:par>
                            </p:childTnLst>
                          </p:cTn>
                        </p:par>
                      </p:childTnLst>
                    </p:cTn>
                  </p:par>
                  <p:par>
                    <p:cTn id="130" fill="hold" nodeType="clickPar">
                      <p:stCondLst>
                        <p:cond delay="indefinite"/>
                      </p:stCondLst>
                      <p:childTnLst>
                        <p:par>
                          <p:cTn id="131" fill="hold" nodeType="withGroup">
                            <p:stCondLst>
                              <p:cond delay="0"/>
                            </p:stCondLst>
                            <p:childTnLst>
                              <p:par>
                                <p:cTn id="132" presetID="3" presetClass="entr" presetSubtype="10" fill="hold" nodeType="clickEffect">
                                  <p:stCondLst>
                                    <p:cond delay="0"/>
                                  </p:stCondLst>
                                  <p:childTnLst>
                                    <p:set>
                                      <p:cBhvr>
                                        <p:cTn id="133" dur="1" fill="hold">
                                          <p:stCondLst>
                                            <p:cond delay="0"/>
                                          </p:stCondLst>
                                        </p:cTn>
                                        <p:tgtEl>
                                          <p:spTgt spid="111685"/>
                                        </p:tgtEl>
                                        <p:attrNameLst>
                                          <p:attrName>style.visibility</p:attrName>
                                        </p:attrNameLst>
                                      </p:cBhvr>
                                      <p:to>
                                        <p:strVal val="visible"/>
                                      </p:to>
                                    </p:set>
                                    <p:animEffect transition="in" filter="blinds(horizontal)">
                                      <p:cBhvr>
                                        <p:cTn id="134" dur="500"/>
                                        <p:tgtEl>
                                          <p:spTgt spid="111685"/>
                                        </p:tgtEl>
                                      </p:cBhvr>
                                    </p:animEffec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22" presetClass="entr" presetSubtype="8" fill="hold" nodeType="clickEffect">
                                  <p:stCondLst>
                                    <p:cond delay="0"/>
                                  </p:stCondLst>
                                  <p:childTnLst>
                                    <p:set>
                                      <p:cBhvr>
                                        <p:cTn id="138" dur="1" fill="hold">
                                          <p:stCondLst>
                                            <p:cond delay="0"/>
                                          </p:stCondLst>
                                        </p:cTn>
                                        <p:tgtEl>
                                          <p:spTgt spid="111693"/>
                                        </p:tgtEl>
                                        <p:attrNameLst>
                                          <p:attrName>style.visibility</p:attrName>
                                        </p:attrNameLst>
                                      </p:cBhvr>
                                      <p:to>
                                        <p:strVal val="visible"/>
                                      </p:to>
                                    </p:set>
                                    <p:animEffect transition="in" filter="wipe(left)">
                                      <p:cBhvr>
                                        <p:cTn id="139" dur="500"/>
                                        <p:tgtEl>
                                          <p:spTgt spid="111693"/>
                                        </p:tgtEl>
                                      </p:cBhvr>
                                    </p:animEffect>
                                  </p:childTnLst>
                                </p:cTn>
                              </p:par>
                              <p:par>
                                <p:cTn id="140" presetID="22" presetClass="entr" presetSubtype="8" fill="hold" grpId="0" nodeType="withEffect">
                                  <p:stCondLst>
                                    <p:cond delay="0"/>
                                  </p:stCondLst>
                                  <p:childTnLst>
                                    <p:set>
                                      <p:cBhvr>
                                        <p:cTn id="141" dur="1" fill="hold">
                                          <p:stCondLst>
                                            <p:cond delay="0"/>
                                          </p:stCondLst>
                                        </p:cTn>
                                        <p:tgtEl>
                                          <p:spTgt spid="111694"/>
                                        </p:tgtEl>
                                        <p:attrNameLst>
                                          <p:attrName>style.visibility</p:attrName>
                                        </p:attrNameLst>
                                      </p:cBhvr>
                                      <p:to>
                                        <p:strVal val="visible"/>
                                      </p:to>
                                    </p:set>
                                    <p:animEffect transition="in" filter="wipe(left)">
                                      <p:cBhvr>
                                        <p:cTn id="142" dur="500"/>
                                        <p:tgtEl>
                                          <p:spTgt spid="111694"/>
                                        </p:tgtEl>
                                      </p:cBhvr>
                                    </p:animEffec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3" presetClass="entr" presetSubtype="10" fill="hold" nodeType="clickEffect">
                                  <p:stCondLst>
                                    <p:cond delay="0"/>
                                  </p:stCondLst>
                                  <p:childTnLst>
                                    <p:set>
                                      <p:cBhvr>
                                        <p:cTn id="146" dur="1" fill="hold">
                                          <p:stCondLst>
                                            <p:cond delay="0"/>
                                          </p:stCondLst>
                                        </p:cTn>
                                        <p:tgtEl>
                                          <p:spTgt spid="111687"/>
                                        </p:tgtEl>
                                        <p:attrNameLst>
                                          <p:attrName>style.visibility</p:attrName>
                                        </p:attrNameLst>
                                      </p:cBhvr>
                                      <p:to>
                                        <p:strVal val="visible"/>
                                      </p:to>
                                    </p:set>
                                    <p:animEffect transition="in" filter="blinds(horizontal)">
                                      <p:cBhvr>
                                        <p:cTn id="147" dur="500"/>
                                        <p:tgtEl>
                                          <p:spTgt spid="111687"/>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22" presetClass="entr" presetSubtype="8" fill="hold" nodeType="clickEffect">
                                  <p:stCondLst>
                                    <p:cond delay="0"/>
                                  </p:stCondLst>
                                  <p:childTnLst>
                                    <p:set>
                                      <p:cBhvr>
                                        <p:cTn id="151" dur="1" fill="hold">
                                          <p:stCondLst>
                                            <p:cond delay="0"/>
                                          </p:stCondLst>
                                        </p:cTn>
                                        <p:tgtEl>
                                          <p:spTgt spid="111699"/>
                                        </p:tgtEl>
                                        <p:attrNameLst>
                                          <p:attrName>style.visibility</p:attrName>
                                        </p:attrNameLst>
                                      </p:cBhvr>
                                      <p:to>
                                        <p:strVal val="visible"/>
                                      </p:to>
                                    </p:set>
                                    <p:animEffect transition="in" filter="wipe(left)">
                                      <p:cBhvr>
                                        <p:cTn id="152" dur="500"/>
                                        <p:tgtEl>
                                          <p:spTgt spid="111699"/>
                                        </p:tgtEl>
                                      </p:cBhvr>
                                    </p:animEffec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22" presetClass="entr" presetSubtype="8" fill="hold" nodeType="clickEffect">
                                  <p:stCondLst>
                                    <p:cond delay="0"/>
                                  </p:stCondLst>
                                  <p:childTnLst>
                                    <p:set>
                                      <p:cBhvr>
                                        <p:cTn id="156" dur="1" fill="hold">
                                          <p:stCondLst>
                                            <p:cond delay="0"/>
                                          </p:stCondLst>
                                        </p:cTn>
                                        <p:tgtEl>
                                          <p:spTgt spid="111698"/>
                                        </p:tgtEl>
                                        <p:attrNameLst>
                                          <p:attrName>style.visibility</p:attrName>
                                        </p:attrNameLst>
                                      </p:cBhvr>
                                      <p:to>
                                        <p:strVal val="visible"/>
                                      </p:to>
                                    </p:set>
                                    <p:animEffect transition="in" filter="wipe(left)">
                                      <p:cBhvr>
                                        <p:cTn id="157" dur="500"/>
                                        <p:tgtEl>
                                          <p:spTgt spid="111698"/>
                                        </p:tgtEl>
                                      </p:cBhvr>
                                    </p:animEffect>
                                  </p:childTnLst>
                                </p:cTn>
                              </p:par>
                              <p:par>
                                <p:cTn id="158" presetID="22" presetClass="entr" presetSubtype="8" fill="hold" nodeType="withEffect">
                                  <p:stCondLst>
                                    <p:cond delay="0"/>
                                  </p:stCondLst>
                                  <p:childTnLst>
                                    <p:set>
                                      <p:cBhvr>
                                        <p:cTn id="159" dur="1" fill="hold">
                                          <p:stCondLst>
                                            <p:cond delay="0"/>
                                          </p:stCondLst>
                                        </p:cTn>
                                        <p:tgtEl>
                                          <p:spTgt spid="111696"/>
                                        </p:tgtEl>
                                        <p:attrNameLst>
                                          <p:attrName>style.visibility</p:attrName>
                                        </p:attrNameLst>
                                      </p:cBhvr>
                                      <p:to>
                                        <p:strVal val="visible"/>
                                      </p:to>
                                    </p:set>
                                    <p:animEffect transition="in" filter="wipe(left)">
                                      <p:cBhvr>
                                        <p:cTn id="160" dur="500"/>
                                        <p:tgtEl>
                                          <p:spTgt spid="111696"/>
                                        </p:tgtEl>
                                      </p:cBhvr>
                                    </p:animEffec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22" presetClass="entr" presetSubtype="8" fill="hold" nodeType="clickEffect">
                                  <p:stCondLst>
                                    <p:cond delay="0"/>
                                  </p:stCondLst>
                                  <p:childTnLst>
                                    <p:set>
                                      <p:cBhvr>
                                        <p:cTn id="164" dur="1" fill="hold">
                                          <p:stCondLst>
                                            <p:cond delay="0"/>
                                          </p:stCondLst>
                                        </p:cTn>
                                        <p:tgtEl>
                                          <p:spTgt spid="111702"/>
                                        </p:tgtEl>
                                        <p:attrNameLst>
                                          <p:attrName>style.visibility</p:attrName>
                                        </p:attrNameLst>
                                      </p:cBhvr>
                                      <p:to>
                                        <p:strVal val="visible"/>
                                      </p:to>
                                    </p:set>
                                    <p:animEffect transition="in" filter="wipe(left)">
                                      <p:cBhvr>
                                        <p:cTn id="165" dur="500"/>
                                        <p:tgtEl>
                                          <p:spTgt spid="111702"/>
                                        </p:tgtEl>
                                      </p:cBhvr>
                                    </p:animEffect>
                                  </p:childTnLst>
                                </p:cTn>
                              </p:par>
                              <p:par>
                                <p:cTn id="166" presetID="22" presetClass="entr" presetSubtype="8" fill="hold" nodeType="withEffect">
                                  <p:stCondLst>
                                    <p:cond delay="0"/>
                                  </p:stCondLst>
                                  <p:childTnLst>
                                    <p:set>
                                      <p:cBhvr>
                                        <p:cTn id="167" dur="1" fill="hold">
                                          <p:stCondLst>
                                            <p:cond delay="0"/>
                                          </p:stCondLst>
                                        </p:cTn>
                                        <p:tgtEl>
                                          <p:spTgt spid="111701"/>
                                        </p:tgtEl>
                                        <p:attrNameLst>
                                          <p:attrName>style.visibility</p:attrName>
                                        </p:attrNameLst>
                                      </p:cBhvr>
                                      <p:to>
                                        <p:strVal val="visible"/>
                                      </p:to>
                                    </p:set>
                                    <p:animEffect transition="in" filter="wipe(left)">
                                      <p:cBhvr>
                                        <p:cTn id="168" dur="500"/>
                                        <p:tgtEl>
                                          <p:spTgt spid="111701"/>
                                        </p:tgtEl>
                                      </p:cBhvr>
                                    </p:animEffect>
                                  </p:childTnLst>
                                </p:cTn>
                              </p:par>
                            </p:childTnLst>
                          </p:cTn>
                        </p:par>
                      </p:childTnLst>
                    </p:cTn>
                  </p:par>
                  <p:par>
                    <p:cTn id="169" fill="hold" nodeType="clickPar">
                      <p:stCondLst>
                        <p:cond delay="indefinite"/>
                      </p:stCondLst>
                      <p:childTnLst>
                        <p:par>
                          <p:cTn id="170" fill="hold" nodeType="withGroup">
                            <p:stCondLst>
                              <p:cond delay="0"/>
                            </p:stCondLst>
                            <p:childTnLst>
                              <p:par>
                                <p:cTn id="171" presetID="3" presetClass="entr" presetSubtype="10" fill="hold" nodeType="clickEffect">
                                  <p:stCondLst>
                                    <p:cond delay="0"/>
                                  </p:stCondLst>
                                  <p:childTnLst>
                                    <p:set>
                                      <p:cBhvr>
                                        <p:cTn id="172" dur="1" fill="hold">
                                          <p:stCondLst>
                                            <p:cond delay="0"/>
                                          </p:stCondLst>
                                        </p:cTn>
                                        <p:tgtEl>
                                          <p:spTgt spid="111704"/>
                                        </p:tgtEl>
                                        <p:attrNameLst>
                                          <p:attrName>style.visibility</p:attrName>
                                        </p:attrNameLst>
                                      </p:cBhvr>
                                      <p:to>
                                        <p:strVal val="visible"/>
                                      </p:to>
                                    </p:set>
                                    <p:animEffect transition="in" filter="blinds(horizontal)">
                                      <p:cBhvr>
                                        <p:cTn id="173" dur="500"/>
                                        <p:tgtEl>
                                          <p:spTgt spid="111704"/>
                                        </p:tgtEl>
                                      </p:cBhvr>
                                    </p:animEffect>
                                  </p:childTnLst>
                                </p:cTn>
                              </p:par>
                            </p:childTnLst>
                          </p:cTn>
                        </p:par>
                      </p:childTnLst>
                    </p:cTn>
                  </p:par>
                  <p:par>
                    <p:cTn id="174" fill="hold" nodeType="clickPar">
                      <p:stCondLst>
                        <p:cond delay="indefinite"/>
                      </p:stCondLst>
                      <p:childTnLst>
                        <p:par>
                          <p:cTn id="175" fill="hold" nodeType="withGroup">
                            <p:stCondLst>
                              <p:cond delay="0"/>
                            </p:stCondLst>
                            <p:childTnLst>
                              <p:par>
                                <p:cTn id="176" presetID="3" presetClass="entr" presetSubtype="10" fill="hold" grpId="0" nodeType="clickEffect">
                                  <p:stCondLst>
                                    <p:cond delay="0"/>
                                  </p:stCondLst>
                                  <p:childTnLst>
                                    <p:set>
                                      <p:cBhvr>
                                        <p:cTn id="177" dur="1" fill="hold">
                                          <p:stCondLst>
                                            <p:cond delay="0"/>
                                          </p:stCondLst>
                                        </p:cTn>
                                        <p:tgtEl>
                                          <p:spTgt spid="111707"/>
                                        </p:tgtEl>
                                        <p:attrNameLst>
                                          <p:attrName>style.visibility</p:attrName>
                                        </p:attrNameLst>
                                      </p:cBhvr>
                                      <p:to>
                                        <p:strVal val="visible"/>
                                      </p:to>
                                    </p:set>
                                    <p:animEffect transition="in" filter="blinds(horizontal)">
                                      <p:cBhvr>
                                        <p:cTn id="178" dur="500"/>
                                        <p:tgtEl>
                                          <p:spTgt spid="111707"/>
                                        </p:tgtEl>
                                      </p:cBhvr>
                                    </p:animEffect>
                                  </p:childTnLst>
                                </p:cTn>
                              </p:par>
                            </p:childTnLst>
                          </p:cTn>
                        </p:par>
                      </p:childTnLst>
                    </p:cTn>
                  </p:par>
                  <p:par>
                    <p:cTn id="179" fill="hold" nodeType="clickPar">
                      <p:stCondLst>
                        <p:cond delay="indefinite"/>
                      </p:stCondLst>
                      <p:childTnLst>
                        <p:par>
                          <p:cTn id="180" fill="hold" nodeType="withGroup">
                            <p:stCondLst>
                              <p:cond delay="0"/>
                            </p:stCondLst>
                            <p:childTnLst>
                              <p:par>
                                <p:cTn id="181" presetID="22" presetClass="entr" presetSubtype="8" fill="hold" nodeType="clickEffect">
                                  <p:stCondLst>
                                    <p:cond delay="0"/>
                                  </p:stCondLst>
                                  <p:childTnLst>
                                    <p:set>
                                      <p:cBhvr>
                                        <p:cTn id="182" dur="1" fill="hold">
                                          <p:stCondLst>
                                            <p:cond delay="0"/>
                                          </p:stCondLst>
                                        </p:cTn>
                                        <p:tgtEl>
                                          <p:spTgt spid="111697"/>
                                        </p:tgtEl>
                                        <p:attrNameLst>
                                          <p:attrName>style.visibility</p:attrName>
                                        </p:attrNameLst>
                                      </p:cBhvr>
                                      <p:to>
                                        <p:strVal val="visible"/>
                                      </p:to>
                                    </p:set>
                                    <p:animEffect transition="in" filter="wipe(left)">
                                      <p:cBhvr>
                                        <p:cTn id="183" dur="500"/>
                                        <p:tgtEl>
                                          <p:spTgt spid="111697"/>
                                        </p:tgtEl>
                                      </p:cBhvr>
                                    </p:animEffect>
                                  </p:childTnLst>
                                </p:cTn>
                              </p:par>
                              <p:par>
                                <p:cTn id="184" presetID="22" presetClass="entr" presetSubtype="8" fill="hold" nodeType="withEffect">
                                  <p:stCondLst>
                                    <p:cond delay="0"/>
                                  </p:stCondLst>
                                  <p:childTnLst>
                                    <p:set>
                                      <p:cBhvr>
                                        <p:cTn id="185" dur="1" fill="hold">
                                          <p:stCondLst>
                                            <p:cond delay="0"/>
                                          </p:stCondLst>
                                        </p:cTn>
                                        <p:tgtEl>
                                          <p:spTgt spid="111703"/>
                                        </p:tgtEl>
                                        <p:attrNameLst>
                                          <p:attrName>style.visibility</p:attrName>
                                        </p:attrNameLst>
                                      </p:cBhvr>
                                      <p:to>
                                        <p:strVal val="visible"/>
                                      </p:to>
                                    </p:set>
                                    <p:animEffect transition="in" filter="wipe(left)">
                                      <p:cBhvr>
                                        <p:cTn id="186" dur="500"/>
                                        <p:tgtEl>
                                          <p:spTgt spid="111703"/>
                                        </p:tgtEl>
                                      </p:cBhvr>
                                    </p:animEffect>
                                  </p:childTnLst>
                                </p:cTn>
                              </p:par>
                              <p:par>
                                <p:cTn id="187" presetID="22" presetClass="entr" presetSubtype="8" fill="hold" nodeType="withEffect">
                                  <p:stCondLst>
                                    <p:cond delay="0"/>
                                  </p:stCondLst>
                                  <p:childTnLst>
                                    <p:set>
                                      <p:cBhvr>
                                        <p:cTn id="188" dur="1" fill="hold">
                                          <p:stCondLst>
                                            <p:cond delay="0"/>
                                          </p:stCondLst>
                                        </p:cTn>
                                        <p:tgtEl>
                                          <p:spTgt spid="111700"/>
                                        </p:tgtEl>
                                        <p:attrNameLst>
                                          <p:attrName>style.visibility</p:attrName>
                                        </p:attrNameLst>
                                      </p:cBhvr>
                                      <p:to>
                                        <p:strVal val="visible"/>
                                      </p:to>
                                    </p:set>
                                    <p:animEffect transition="in" filter="wipe(left)">
                                      <p:cBhvr>
                                        <p:cTn id="189" dur="500"/>
                                        <p:tgtEl>
                                          <p:spTgt spid="111700"/>
                                        </p:tgtEl>
                                      </p:cBhvr>
                                    </p:animEffect>
                                  </p:childTnLst>
                                </p:cTn>
                              </p:par>
                            </p:childTnLst>
                          </p:cTn>
                        </p:par>
                      </p:childTnLst>
                    </p:cTn>
                  </p:par>
                  <p:par>
                    <p:cTn id="190" fill="hold" nodeType="clickPar">
                      <p:stCondLst>
                        <p:cond delay="indefinite"/>
                      </p:stCondLst>
                      <p:childTnLst>
                        <p:par>
                          <p:cTn id="191" fill="hold" nodeType="withGroup">
                            <p:stCondLst>
                              <p:cond delay="0"/>
                            </p:stCondLst>
                            <p:childTnLst>
                              <p:par>
                                <p:cTn id="192" presetID="3" presetClass="entr" presetSubtype="10" fill="hold" nodeType="clickEffect">
                                  <p:stCondLst>
                                    <p:cond delay="0"/>
                                  </p:stCondLst>
                                  <p:childTnLst>
                                    <p:set>
                                      <p:cBhvr>
                                        <p:cTn id="193" dur="1" fill="hold">
                                          <p:stCondLst>
                                            <p:cond delay="0"/>
                                          </p:stCondLst>
                                        </p:cTn>
                                        <p:tgtEl>
                                          <p:spTgt spid="111705"/>
                                        </p:tgtEl>
                                        <p:attrNameLst>
                                          <p:attrName>style.visibility</p:attrName>
                                        </p:attrNameLst>
                                      </p:cBhvr>
                                      <p:to>
                                        <p:strVal val="visible"/>
                                      </p:to>
                                    </p:set>
                                    <p:animEffect transition="in" filter="blinds(horizontal)">
                                      <p:cBhvr>
                                        <p:cTn id="194" dur="500"/>
                                        <p:tgtEl>
                                          <p:spTgt spid="111705"/>
                                        </p:tgtEl>
                                      </p:cBhvr>
                                    </p:animEffect>
                                  </p:childTnLst>
                                </p:cTn>
                              </p:par>
                            </p:childTnLst>
                          </p:cTn>
                        </p:par>
                      </p:childTnLst>
                    </p:cTn>
                  </p:par>
                  <p:par>
                    <p:cTn id="195" fill="hold" nodeType="clickPar">
                      <p:stCondLst>
                        <p:cond delay="indefinite"/>
                      </p:stCondLst>
                      <p:childTnLst>
                        <p:par>
                          <p:cTn id="196" fill="hold" nodeType="withGroup">
                            <p:stCondLst>
                              <p:cond delay="0"/>
                            </p:stCondLst>
                            <p:childTnLst>
                              <p:par>
                                <p:cTn id="197" presetID="3" presetClass="entr" presetSubtype="10" fill="hold" grpId="0" nodeType="clickEffect">
                                  <p:stCondLst>
                                    <p:cond delay="0"/>
                                  </p:stCondLst>
                                  <p:childTnLst>
                                    <p:set>
                                      <p:cBhvr>
                                        <p:cTn id="198" dur="1" fill="hold">
                                          <p:stCondLst>
                                            <p:cond delay="0"/>
                                          </p:stCondLst>
                                        </p:cTn>
                                        <p:tgtEl>
                                          <p:spTgt spid="111708"/>
                                        </p:tgtEl>
                                        <p:attrNameLst>
                                          <p:attrName>style.visibility</p:attrName>
                                        </p:attrNameLst>
                                      </p:cBhvr>
                                      <p:to>
                                        <p:strVal val="visible"/>
                                      </p:to>
                                    </p:set>
                                    <p:animEffect transition="in" filter="blinds(horizontal)">
                                      <p:cBhvr>
                                        <p:cTn id="199" dur="500"/>
                                        <p:tgtEl>
                                          <p:spTgt spid="111708"/>
                                        </p:tgtEl>
                                      </p:cBhvr>
                                    </p:animEffect>
                                  </p:childTnLst>
                                </p:cTn>
                              </p:par>
                            </p:childTnLst>
                          </p:cTn>
                        </p:par>
                      </p:childTnLst>
                    </p:cTn>
                  </p:par>
                  <p:par>
                    <p:cTn id="200" fill="hold" nodeType="clickPar">
                      <p:stCondLst>
                        <p:cond delay="indefinite"/>
                      </p:stCondLst>
                      <p:childTnLst>
                        <p:par>
                          <p:cTn id="201" fill="hold" nodeType="withGroup">
                            <p:stCondLst>
                              <p:cond delay="0"/>
                            </p:stCondLst>
                            <p:childTnLst>
                              <p:par>
                                <p:cTn id="202" presetID="3" presetClass="entr" presetSubtype="10" fill="hold" grpId="0" nodeType="clickEffect">
                                  <p:stCondLst>
                                    <p:cond delay="0"/>
                                  </p:stCondLst>
                                  <p:childTnLst>
                                    <p:set>
                                      <p:cBhvr>
                                        <p:cTn id="203" dur="1" fill="hold">
                                          <p:stCondLst>
                                            <p:cond delay="0"/>
                                          </p:stCondLst>
                                        </p:cTn>
                                        <p:tgtEl>
                                          <p:spTgt spid="111706"/>
                                        </p:tgtEl>
                                        <p:attrNameLst>
                                          <p:attrName>style.visibility</p:attrName>
                                        </p:attrNameLst>
                                      </p:cBhvr>
                                      <p:to>
                                        <p:strVal val="visible"/>
                                      </p:to>
                                    </p:set>
                                    <p:animEffect transition="in" filter="blinds(horizontal)">
                                      <p:cBhvr>
                                        <p:cTn id="204" dur="500"/>
                                        <p:tgtEl>
                                          <p:spTgt spid="1117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33" grpId="0"/>
      <p:bldP spid="111640" grpId="0"/>
      <p:bldP spid="111641" grpId="0"/>
      <p:bldP spid="111642" grpId="0"/>
      <p:bldP spid="111644" grpId="0"/>
      <p:bldP spid="111679" grpId="0"/>
      <p:bldP spid="111689" grpId="0"/>
      <p:bldP spid="111690" grpId="0"/>
      <p:bldP spid="111692" grpId="0"/>
      <p:bldP spid="111694" grpId="0"/>
      <p:bldP spid="111695" grpId="0"/>
      <p:bldP spid="111706" grpId="0"/>
      <p:bldP spid="111707" grpId="0"/>
      <p:bldP spid="11170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009" name="Rectangle 41"/>
          <p:cNvSpPr>
            <a:spLocks noChangeArrowheads="1"/>
          </p:cNvSpPr>
          <p:nvPr/>
        </p:nvSpPr>
        <p:spPr bwMode="auto">
          <a:xfrm>
            <a:off x="250825" y="3860800"/>
            <a:ext cx="8424863"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spcBef>
                <a:spcPct val="0"/>
              </a:spcBef>
              <a:buFontTx/>
              <a:buNone/>
            </a:pPr>
            <a:r>
              <a:rPr lang="zh-CN" altLang="en-US" sz="2800" dirty="0">
                <a:latin typeface="楷体" panose="02010609060101010101" pitchFamily="49" charset="-122"/>
                <a:ea typeface="楷体" panose="02010609060101010101" pitchFamily="49" charset="-122"/>
              </a:rPr>
              <a:t>已知</a:t>
            </a:r>
            <a:r>
              <a:rPr lang="en-US" altLang="zh-CN" sz="2800" dirty="0">
                <a:ea typeface="楷体_GB2312" pitchFamily="49" charset="-122"/>
              </a:rPr>
              <a:t>8</a:t>
            </a:r>
            <a:r>
              <a:rPr lang="zh-CN" altLang="en-US" sz="2800" dirty="0">
                <a:latin typeface="楷体" panose="02010609060101010101" pitchFamily="49" charset="-122"/>
                <a:ea typeface="楷体" panose="02010609060101010101" pitchFamily="49" charset="-122"/>
              </a:rPr>
              <a:t>点序列</a:t>
            </a:r>
            <a:r>
              <a:rPr lang="en-US" altLang="zh-CN" sz="2800" i="1" dirty="0">
                <a:ea typeface="楷体_GB2312" pitchFamily="49" charset="-122"/>
              </a:rPr>
              <a:t>x</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r>
              <a:rPr lang="en-US" altLang="zh-CN" sz="2800" dirty="0"/>
              <a:t>={1,2,3,4,5,6,7,8}</a:t>
            </a:r>
            <a:r>
              <a:rPr lang="zh-CN" altLang="en-US" sz="2800" dirty="0">
                <a:latin typeface="楷体" panose="02010609060101010101" pitchFamily="49" charset="-122"/>
                <a:ea typeface="楷体" panose="02010609060101010101" pitchFamily="49" charset="-122"/>
              </a:rPr>
              <a:t>的</a:t>
            </a:r>
            <a:r>
              <a:rPr lang="en-US" altLang="zh-CN" sz="2800" dirty="0">
                <a:ea typeface="楷体_GB2312" pitchFamily="49" charset="-122"/>
              </a:rPr>
              <a:t>DFT</a:t>
            </a:r>
            <a:r>
              <a:rPr lang="zh-CN" altLang="en-US" sz="2800" dirty="0">
                <a:latin typeface="楷体" panose="02010609060101010101" pitchFamily="49" charset="-122"/>
                <a:ea typeface="楷体" panose="02010609060101010101" pitchFamily="49" charset="-122"/>
              </a:rPr>
              <a:t>为</a:t>
            </a:r>
            <a:r>
              <a:rPr lang="en-US" altLang="zh-CN" sz="2800" i="1" dirty="0">
                <a:ea typeface="楷体_GB2312" pitchFamily="49" charset="-122"/>
              </a:rPr>
              <a:t>X</a:t>
            </a:r>
            <a:r>
              <a:rPr lang="en-US" altLang="zh-CN" sz="2800" dirty="0">
                <a:ea typeface="楷体_GB2312" pitchFamily="49" charset="-122"/>
              </a:rPr>
              <a:t>(</a:t>
            </a:r>
            <a:r>
              <a:rPr lang="en-US" altLang="zh-CN" sz="2800" i="1" dirty="0">
                <a:ea typeface="楷体_GB2312" pitchFamily="49" charset="-122"/>
              </a:rPr>
              <a:t>k</a:t>
            </a:r>
            <a:r>
              <a:rPr lang="en-US" altLang="zh-CN" sz="2800" dirty="0">
                <a:ea typeface="楷体_GB2312" pitchFamily="49" charset="-122"/>
              </a:rPr>
              <a:t>)</a:t>
            </a:r>
            <a:r>
              <a:rPr lang="zh-CN" altLang="en-US" sz="2800" dirty="0">
                <a:latin typeface="楷体_GB2312" pitchFamily="49" charset="-122"/>
                <a:ea typeface="楷体_GB2312" pitchFamily="49" charset="-122"/>
              </a:rPr>
              <a:t>，</a:t>
            </a:r>
            <a:r>
              <a:rPr lang="en-US" altLang="zh-CN" sz="2800" dirty="0">
                <a:ea typeface="楷体_GB2312" pitchFamily="49" charset="-122"/>
              </a:rPr>
              <a:t>4</a:t>
            </a:r>
            <a:r>
              <a:rPr lang="zh-CN" altLang="en-US" sz="2800" dirty="0">
                <a:latin typeface="楷体" panose="02010609060101010101" pitchFamily="49" charset="-122"/>
                <a:ea typeface="楷体" panose="02010609060101010101" pitchFamily="49" charset="-122"/>
              </a:rPr>
              <a:t>点序列</a:t>
            </a:r>
            <a:r>
              <a:rPr lang="en-US" altLang="zh-CN" sz="2800" i="1" dirty="0">
                <a:ea typeface="楷体_GB2312" pitchFamily="49" charset="-122"/>
              </a:rPr>
              <a:t>y</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r>
              <a:rPr lang="zh-CN" altLang="en-US" sz="2800" dirty="0">
                <a:latin typeface="楷体" panose="02010609060101010101" pitchFamily="49" charset="-122"/>
                <a:ea typeface="楷体" panose="02010609060101010101" pitchFamily="49" charset="-122"/>
              </a:rPr>
              <a:t>的</a:t>
            </a:r>
            <a:r>
              <a:rPr lang="en-US" altLang="zh-CN" sz="2800" dirty="0">
                <a:ea typeface="楷体_GB2312" pitchFamily="49" charset="-122"/>
              </a:rPr>
              <a:t>DFT</a:t>
            </a:r>
            <a:r>
              <a:rPr lang="en-US" altLang="zh-CN" sz="2800" i="1" dirty="0">
                <a:ea typeface="楷体_GB2312" pitchFamily="49" charset="-122"/>
              </a:rPr>
              <a:t> Y</a:t>
            </a:r>
            <a:r>
              <a:rPr lang="en-US" altLang="zh-CN" sz="2800" dirty="0">
                <a:ea typeface="楷体_GB2312" pitchFamily="49" charset="-122"/>
              </a:rPr>
              <a:t>(</a:t>
            </a:r>
            <a:r>
              <a:rPr lang="en-US" altLang="zh-CN" sz="2800" i="1" dirty="0">
                <a:ea typeface="楷体_GB2312" pitchFamily="49" charset="-122"/>
              </a:rPr>
              <a:t>k</a:t>
            </a:r>
            <a:r>
              <a:rPr lang="en-US" altLang="zh-CN" sz="2800" dirty="0">
                <a:ea typeface="楷体_GB2312" pitchFamily="49" charset="-122"/>
              </a:rPr>
              <a:t>)=</a:t>
            </a:r>
            <a:r>
              <a:rPr lang="en-US" altLang="zh-CN" sz="2800" i="1" dirty="0">
                <a:ea typeface="楷体_GB2312" pitchFamily="49" charset="-122"/>
              </a:rPr>
              <a:t>X</a:t>
            </a:r>
            <a:r>
              <a:rPr lang="en-US" altLang="zh-CN" sz="2800" dirty="0">
                <a:ea typeface="楷体_GB2312" pitchFamily="49" charset="-122"/>
              </a:rPr>
              <a:t>(2</a:t>
            </a:r>
            <a:r>
              <a:rPr lang="en-US" altLang="zh-CN" sz="2800" i="1" dirty="0">
                <a:ea typeface="楷体_GB2312" pitchFamily="49" charset="-122"/>
              </a:rPr>
              <a:t>k</a:t>
            </a:r>
            <a:r>
              <a:rPr lang="en-US" altLang="zh-CN" sz="2800" dirty="0">
                <a:ea typeface="楷体_GB2312" pitchFamily="49" charset="-122"/>
              </a:rPr>
              <a:t>)</a:t>
            </a:r>
            <a:r>
              <a:rPr lang="en-US" altLang="zh-CN" sz="2800" dirty="0">
                <a:latin typeface="楷体_GB2312" pitchFamily="49" charset="-122"/>
                <a:ea typeface="楷体_GB2312" pitchFamily="49" charset="-122"/>
              </a:rPr>
              <a:t>,</a:t>
            </a:r>
            <a:r>
              <a:rPr lang="zh-CN" altLang="en-US" sz="2800" dirty="0">
                <a:latin typeface="楷体" panose="02010609060101010101" pitchFamily="49" charset="-122"/>
                <a:ea typeface="楷体" panose="02010609060101010101" pitchFamily="49" charset="-122"/>
              </a:rPr>
              <a:t>求序列</a:t>
            </a:r>
            <a:r>
              <a:rPr lang="en-US" altLang="zh-CN" sz="2800" i="1" dirty="0">
                <a:ea typeface="楷体_GB2312" pitchFamily="49" charset="-122"/>
              </a:rPr>
              <a:t>y</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p>
        </p:txBody>
      </p:sp>
      <p:sp>
        <p:nvSpPr>
          <p:cNvPr id="212047" name="Text Box 79"/>
          <p:cNvSpPr txBox="1">
            <a:spLocks noChangeArrowheads="1"/>
          </p:cNvSpPr>
          <p:nvPr/>
        </p:nvSpPr>
        <p:spPr bwMode="auto">
          <a:xfrm>
            <a:off x="165100" y="1022350"/>
            <a:ext cx="13525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dirty="0">
                <a:latin typeface="楷体" panose="02010609060101010101" pitchFamily="49" charset="-122"/>
                <a:ea typeface="楷体" panose="02010609060101010101" pitchFamily="49" charset="-122"/>
              </a:rPr>
              <a:t>前一半</a:t>
            </a:r>
          </a:p>
          <a:p>
            <a:pPr eaLnBrk="1" hangingPunct="1">
              <a:spcBef>
                <a:spcPct val="0"/>
              </a:spcBef>
              <a:buFontTx/>
              <a:buNone/>
            </a:pPr>
            <a:r>
              <a:rPr lang="zh-CN" altLang="en-US" sz="2800" i="1" dirty="0">
                <a:ea typeface="楷体_GB2312" pitchFamily="49" charset="-122"/>
              </a:rPr>
              <a:t>  </a:t>
            </a:r>
            <a:r>
              <a:rPr lang="en-US" altLang="zh-CN" sz="2800" i="1" dirty="0">
                <a:ea typeface="楷体_GB2312" pitchFamily="49" charset="-122"/>
              </a:rPr>
              <a:t>x</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p>
        </p:txBody>
      </p:sp>
      <p:sp>
        <p:nvSpPr>
          <p:cNvPr id="212048" name="Text Box 80"/>
          <p:cNvSpPr txBox="1">
            <a:spLocks noChangeArrowheads="1"/>
          </p:cNvSpPr>
          <p:nvPr/>
        </p:nvSpPr>
        <p:spPr bwMode="auto">
          <a:xfrm>
            <a:off x="165100" y="2160588"/>
            <a:ext cx="1728788"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None/>
            </a:pPr>
            <a:r>
              <a:rPr lang="zh-CN" altLang="en-US" sz="2800" dirty="0">
                <a:latin typeface="楷体" panose="02010609060101010101" pitchFamily="49" charset="-122"/>
                <a:ea typeface="楷体" panose="02010609060101010101" pitchFamily="49" charset="-122"/>
              </a:rPr>
              <a:t>后一半</a:t>
            </a:r>
          </a:p>
          <a:p>
            <a:pPr eaLnBrk="1" hangingPunct="1">
              <a:spcBef>
                <a:spcPct val="0"/>
              </a:spcBef>
              <a:buFontTx/>
              <a:buNone/>
            </a:pPr>
            <a:r>
              <a:rPr lang="en-US" altLang="zh-CN" sz="2800" i="1" dirty="0">
                <a:ea typeface="楷体_GB2312" pitchFamily="49" charset="-122"/>
              </a:rPr>
              <a:t>x</a:t>
            </a:r>
            <a:r>
              <a:rPr lang="en-US" altLang="zh-CN" sz="2800" dirty="0">
                <a:ea typeface="楷体_GB2312" pitchFamily="49" charset="-122"/>
              </a:rPr>
              <a:t>(</a:t>
            </a:r>
            <a:r>
              <a:rPr lang="en-US" altLang="zh-CN" sz="2800" i="1" dirty="0" err="1">
                <a:ea typeface="楷体_GB2312" pitchFamily="49" charset="-122"/>
              </a:rPr>
              <a:t>n</a:t>
            </a:r>
            <a:r>
              <a:rPr lang="en-US" altLang="zh-CN" sz="2800" dirty="0" err="1">
                <a:ea typeface="楷体_GB2312" pitchFamily="49" charset="-122"/>
              </a:rPr>
              <a:t>+</a:t>
            </a:r>
            <a:r>
              <a:rPr lang="en-US" altLang="zh-CN" sz="2800" i="1" dirty="0" err="1">
                <a:ea typeface="楷体_GB2312" pitchFamily="49" charset="-122"/>
              </a:rPr>
              <a:t>N</a:t>
            </a:r>
            <a:r>
              <a:rPr lang="en-US" altLang="zh-CN" sz="2800" dirty="0">
                <a:ea typeface="楷体_GB2312" pitchFamily="49" charset="-122"/>
              </a:rPr>
              <a:t>/2)</a:t>
            </a:r>
          </a:p>
        </p:txBody>
      </p:sp>
      <p:sp>
        <p:nvSpPr>
          <p:cNvPr id="212049" name="Text Box 81"/>
          <p:cNvSpPr txBox="1">
            <a:spLocks noChangeArrowheads="1"/>
          </p:cNvSpPr>
          <p:nvPr/>
        </p:nvSpPr>
        <p:spPr bwMode="auto">
          <a:xfrm>
            <a:off x="107950" y="260350"/>
            <a:ext cx="56165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solidFill>
                  <a:srgbClr val="FFFF00"/>
                </a:solidFill>
                <a:latin typeface="楷体" panose="02010609060101010101" pitchFamily="49" charset="-122"/>
                <a:ea typeface="楷体" panose="02010609060101010101" pitchFamily="49" charset="-122"/>
              </a:rPr>
              <a:t>频率抽取</a:t>
            </a:r>
            <a:r>
              <a:rPr lang="en-US" altLang="zh-CN" sz="2800" dirty="0">
                <a:solidFill>
                  <a:srgbClr val="FFFF00"/>
                </a:solidFill>
                <a:latin typeface="楷体" panose="02010609060101010101" pitchFamily="49" charset="-122"/>
                <a:ea typeface="楷体" panose="02010609060101010101" pitchFamily="49" charset="-122"/>
              </a:rPr>
              <a:t>(DIF)</a:t>
            </a:r>
            <a:r>
              <a:rPr lang="zh-CN" altLang="en-US" sz="2800" dirty="0">
                <a:solidFill>
                  <a:srgbClr val="FFFF00"/>
                </a:solidFill>
                <a:latin typeface="楷体" panose="02010609060101010101" pitchFamily="49" charset="-122"/>
                <a:ea typeface="楷体" panose="02010609060101010101" pitchFamily="49" charset="-122"/>
              </a:rPr>
              <a:t>的</a:t>
            </a:r>
            <a:r>
              <a:rPr lang="en-US" altLang="zh-CN" sz="2800" dirty="0">
                <a:solidFill>
                  <a:srgbClr val="FFFF00"/>
                </a:solidFill>
                <a:latin typeface="楷体" panose="02010609060101010101" pitchFamily="49" charset="-122"/>
                <a:ea typeface="楷体" panose="02010609060101010101" pitchFamily="49" charset="-122"/>
              </a:rPr>
              <a:t>FFT</a:t>
            </a:r>
            <a:r>
              <a:rPr lang="zh-CN" altLang="en-US" sz="2800" dirty="0">
                <a:solidFill>
                  <a:srgbClr val="FFFF00"/>
                </a:solidFill>
                <a:latin typeface="楷体" panose="02010609060101010101" pitchFamily="49" charset="-122"/>
                <a:ea typeface="楷体" panose="02010609060101010101" pitchFamily="49" charset="-122"/>
              </a:rPr>
              <a:t>算法原理</a:t>
            </a:r>
          </a:p>
        </p:txBody>
      </p:sp>
      <p:graphicFrame>
        <p:nvGraphicFramePr>
          <p:cNvPr id="212052" name="Object 84"/>
          <p:cNvGraphicFramePr>
            <a:graphicFrameLocks/>
          </p:cNvGraphicFramePr>
          <p:nvPr/>
        </p:nvGraphicFramePr>
        <p:xfrm>
          <a:off x="3851275" y="908050"/>
          <a:ext cx="2163763" cy="925513"/>
        </p:xfrm>
        <a:graphic>
          <a:graphicData uri="http://schemas.openxmlformats.org/presentationml/2006/ole">
            <mc:AlternateContent xmlns:mc="http://schemas.openxmlformats.org/markup-compatibility/2006">
              <mc:Choice xmlns:v="urn:schemas-microsoft-com:vml" Requires="v">
                <p:oleObj spid="_x0000_s44205" name="公式" r:id="rId3" imgW="952585" imgH="342783" progId="Equation.3">
                  <p:embed/>
                </p:oleObj>
              </mc:Choice>
              <mc:Fallback>
                <p:oleObj name="公式" r:id="rId3" imgW="952585" imgH="342783" progId="Equation.3">
                  <p:embed/>
                  <p:pic>
                    <p:nvPicPr>
                      <p:cNvPr id="0" name="Object 8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275" y="908050"/>
                        <a:ext cx="2163763" cy="92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2053" name="Object 85"/>
          <p:cNvGraphicFramePr>
            <a:graphicFrameLocks/>
          </p:cNvGraphicFramePr>
          <p:nvPr/>
        </p:nvGraphicFramePr>
        <p:xfrm>
          <a:off x="3759200" y="2492375"/>
          <a:ext cx="2900363" cy="925513"/>
        </p:xfrm>
        <a:graphic>
          <a:graphicData uri="http://schemas.openxmlformats.org/presentationml/2006/ole">
            <mc:AlternateContent xmlns:mc="http://schemas.openxmlformats.org/markup-compatibility/2006">
              <mc:Choice xmlns:v="urn:schemas-microsoft-com:vml" Requires="v">
                <p:oleObj spid="_x0000_s44206" name="公式" r:id="rId5" imgW="1295478" imgH="342783" progId="Equation.3">
                  <p:embed/>
                </p:oleObj>
              </mc:Choice>
              <mc:Fallback>
                <p:oleObj name="公式" r:id="rId5" imgW="1295478" imgH="342783" progId="Equation.3">
                  <p:embed/>
                  <p:pic>
                    <p:nvPicPr>
                      <p:cNvPr id="0" name="Object 8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9200" y="2492375"/>
                        <a:ext cx="2900363" cy="92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2054" name="Object 86"/>
          <p:cNvGraphicFramePr>
            <a:graphicFrameLocks/>
          </p:cNvGraphicFramePr>
          <p:nvPr/>
        </p:nvGraphicFramePr>
        <p:xfrm>
          <a:off x="3406775" y="2095500"/>
          <a:ext cx="569913" cy="568325"/>
        </p:xfrm>
        <a:graphic>
          <a:graphicData uri="http://schemas.openxmlformats.org/presentationml/2006/ole">
            <mc:AlternateContent xmlns:mc="http://schemas.openxmlformats.org/markup-compatibility/2006">
              <mc:Choice xmlns:v="urn:schemas-microsoft-com:vml" Requires="v">
                <p:oleObj spid="_x0000_s44207" name="公式" r:id="rId7" imgW="190705" imgH="190383" progId="Equation.3">
                  <p:embed/>
                </p:oleObj>
              </mc:Choice>
              <mc:Fallback>
                <p:oleObj name="公式" r:id="rId7" imgW="190705" imgH="190383" progId="Equation.3">
                  <p:embed/>
                  <p:pic>
                    <p:nvPicPr>
                      <p:cNvPr id="0" name="Object 8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06775" y="2095500"/>
                        <a:ext cx="569913"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2055" name="Object 87"/>
          <p:cNvGraphicFramePr>
            <a:graphicFrameLocks/>
          </p:cNvGraphicFramePr>
          <p:nvPr/>
        </p:nvGraphicFramePr>
        <p:xfrm>
          <a:off x="2593975" y="2592388"/>
          <a:ext cx="479425" cy="388937"/>
        </p:xfrm>
        <a:graphic>
          <a:graphicData uri="http://schemas.openxmlformats.org/presentationml/2006/ole">
            <mc:AlternateContent xmlns:mc="http://schemas.openxmlformats.org/markup-compatibility/2006">
              <mc:Choice xmlns:v="urn:schemas-microsoft-com:vml" Requires="v">
                <p:oleObj spid="_x0000_s44208" name="公式" r:id="rId9" imgW="152188" imgH="114417" progId="Equation.3">
                  <p:embed/>
                </p:oleObj>
              </mc:Choice>
              <mc:Fallback>
                <p:oleObj name="公式" r:id="rId9" imgW="152188" imgH="114417" progId="Equation.3">
                  <p:embed/>
                  <p:pic>
                    <p:nvPicPr>
                      <p:cNvPr id="0" name="Object 8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93975" y="2592388"/>
                        <a:ext cx="479425"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2056" name="Line 88"/>
          <p:cNvSpPr>
            <a:spLocks noChangeShapeType="1"/>
          </p:cNvSpPr>
          <p:nvPr/>
        </p:nvSpPr>
        <p:spPr bwMode="auto">
          <a:xfrm>
            <a:off x="3305175" y="2635250"/>
            <a:ext cx="900113" cy="0"/>
          </a:xfrm>
          <a:prstGeom prst="line">
            <a:avLst/>
          </a:prstGeom>
          <a:noFill/>
          <a:ln w="38100">
            <a:solidFill>
              <a:schemeClr val="tx1"/>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2057" name="Line 89"/>
          <p:cNvSpPr>
            <a:spLocks noChangeShapeType="1"/>
          </p:cNvSpPr>
          <p:nvPr/>
        </p:nvSpPr>
        <p:spPr bwMode="auto">
          <a:xfrm>
            <a:off x="3305175" y="1641475"/>
            <a:ext cx="900113" cy="0"/>
          </a:xfrm>
          <a:prstGeom prst="line">
            <a:avLst/>
          </a:prstGeom>
          <a:noFill/>
          <a:ln w="38100">
            <a:solidFill>
              <a:schemeClr val="tx1"/>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2058" name="Line 90"/>
          <p:cNvSpPr>
            <a:spLocks noChangeShapeType="1"/>
          </p:cNvSpPr>
          <p:nvPr/>
        </p:nvSpPr>
        <p:spPr bwMode="auto">
          <a:xfrm>
            <a:off x="1735138" y="1627188"/>
            <a:ext cx="1597025" cy="1008062"/>
          </a:xfrm>
          <a:prstGeom prst="line">
            <a:avLst/>
          </a:prstGeom>
          <a:noFill/>
          <a:ln w="38100">
            <a:solidFill>
              <a:schemeClr val="tx1"/>
            </a:solidFill>
            <a:round/>
            <a:headEnd type="oval" w="med" len="me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2059" name="Line 91"/>
          <p:cNvSpPr>
            <a:spLocks noChangeShapeType="1"/>
          </p:cNvSpPr>
          <p:nvPr/>
        </p:nvSpPr>
        <p:spPr bwMode="auto">
          <a:xfrm flipV="1">
            <a:off x="1735138" y="1627188"/>
            <a:ext cx="1597025" cy="1008062"/>
          </a:xfrm>
          <a:prstGeom prst="line">
            <a:avLst/>
          </a:prstGeom>
          <a:noFill/>
          <a:ln w="38100">
            <a:solidFill>
              <a:schemeClr val="tx1"/>
            </a:solidFill>
            <a:round/>
            <a:headEnd type="oval" w="med" len="me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2060" name="Line 92"/>
          <p:cNvSpPr>
            <a:spLocks noChangeShapeType="1"/>
          </p:cNvSpPr>
          <p:nvPr/>
        </p:nvSpPr>
        <p:spPr bwMode="auto">
          <a:xfrm>
            <a:off x="1749425" y="1627188"/>
            <a:ext cx="1619250" cy="0"/>
          </a:xfrm>
          <a:prstGeom prst="line">
            <a:avLst/>
          </a:prstGeom>
          <a:noFill/>
          <a:ln w="38100">
            <a:solidFill>
              <a:schemeClr val="tx1"/>
            </a:solidFill>
            <a:round/>
            <a:headEnd type="oval" w="med" len="me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2061" name="Line 93"/>
          <p:cNvSpPr>
            <a:spLocks noChangeShapeType="1"/>
          </p:cNvSpPr>
          <p:nvPr/>
        </p:nvSpPr>
        <p:spPr bwMode="auto">
          <a:xfrm>
            <a:off x="1735138" y="2635250"/>
            <a:ext cx="1619250" cy="0"/>
          </a:xfrm>
          <a:prstGeom prst="line">
            <a:avLst/>
          </a:prstGeom>
          <a:noFill/>
          <a:ln w="38100">
            <a:solidFill>
              <a:schemeClr val="tx1"/>
            </a:solidFill>
            <a:round/>
            <a:headEnd type="oval" w="med" len="me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12062" name="Object 94"/>
          <p:cNvGraphicFramePr>
            <a:graphicFrameLocks noChangeAspect="1"/>
          </p:cNvGraphicFramePr>
          <p:nvPr/>
        </p:nvGraphicFramePr>
        <p:xfrm>
          <a:off x="7545388" y="1214438"/>
          <a:ext cx="1090612" cy="500062"/>
        </p:xfrm>
        <a:graphic>
          <a:graphicData uri="http://schemas.openxmlformats.org/presentationml/2006/ole">
            <mc:AlternateContent xmlns:mc="http://schemas.openxmlformats.org/markup-compatibility/2006">
              <mc:Choice xmlns:v="urn:schemas-microsoft-com:vml" Requires="v">
                <p:oleObj spid="_x0000_s44209" name="公式" r:id="rId11" imgW="400199" imgH="152400" progId="Equation.3">
                  <p:embed/>
                </p:oleObj>
              </mc:Choice>
              <mc:Fallback>
                <p:oleObj name="公式" r:id="rId11" imgW="400199" imgH="152400" progId="Equation.3">
                  <p:embed/>
                  <p:pic>
                    <p:nvPicPr>
                      <p:cNvPr id="0" name="Object 9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45388" y="1214438"/>
                        <a:ext cx="1090612"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2063" name="Object 95"/>
          <p:cNvGraphicFramePr>
            <a:graphicFrameLocks noChangeAspect="1"/>
          </p:cNvGraphicFramePr>
          <p:nvPr/>
        </p:nvGraphicFramePr>
        <p:xfrm>
          <a:off x="7400925" y="2736850"/>
          <a:ext cx="1592263" cy="500063"/>
        </p:xfrm>
        <a:graphic>
          <a:graphicData uri="http://schemas.openxmlformats.org/presentationml/2006/ole">
            <mc:AlternateContent xmlns:mc="http://schemas.openxmlformats.org/markup-compatibility/2006">
              <mc:Choice xmlns:v="urn:schemas-microsoft-com:vml" Requires="v">
                <p:oleObj spid="_x0000_s44210" name="公式" r:id="rId13" imgW="600298" imgH="152400" progId="Equation.3">
                  <p:embed/>
                </p:oleObj>
              </mc:Choice>
              <mc:Fallback>
                <p:oleObj name="公式" r:id="rId13" imgW="600298" imgH="152400" progId="Equation.3">
                  <p:embed/>
                  <p:pic>
                    <p:nvPicPr>
                      <p:cNvPr id="0" name="Object 9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00925" y="2736850"/>
                        <a:ext cx="159226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2064" name="Object 96"/>
          <p:cNvGraphicFramePr>
            <a:graphicFrameLocks noChangeAspect="1"/>
          </p:cNvGraphicFramePr>
          <p:nvPr/>
        </p:nvGraphicFramePr>
        <p:xfrm>
          <a:off x="6713538" y="1250950"/>
          <a:ext cx="530225" cy="376238"/>
        </p:xfrm>
        <a:graphic>
          <a:graphicData uri="http://schemas.openxmlformats.org/presentationml/2006/ole">
            <mc:AlternateContent xmlns:mc="http://schemas.openxmlformats.org/markup-compatibility/2006">
              <mc:Choice xmlns:v="urn:schemas-microsoft-com:vml" Requires="v">
                <p:oleObj spid="_x0000_s44211" name="公式" r:id="rId15" imgW="171447" imgH="104570" progId="Equation.3">
                  <p:embed/>
                </p:oleObj>
              </mc:Choice>
              <mc:Fallback>
                <p:oleObj name="公式" r:id="rId15" imgW="171447" imgH="104570" progId="Equation.3">
                  <p:embed/>
                  <p:pic>
                    <p:nvPicPr>
                      <p:cNvPr id="0" name="Object 9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713538" y="1250950"/>
                        <a:ext cx="530225"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2065" name="Text Box 97"/>
          <p:cNvSpPr txBox="1">
            <a:spLocks noChangeArrowheads="1"/>
          </p:cNvSpPr>
          <p:nvPr/>
        </p:nvSpPr>
        <p:spPr bwMode="auto">
          <a:xfrm>
            <a:off x="6156325" y="1873250"/>
            <a:ext cx="22320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i="1" dirty="0"/>
              <a:t>N</a:t>
            </a:r>
            <a:r>
              <a:rPr lang="en-US" altLang="zh-CN" sz="2800" dirty="0"/>
              <a:t>/2</a:t>
            </a:r>
            <a:r>
              <a:rPr lang="zh-CN" altLang="en-US" sz="2800" dirty="0">
                <a:latin typeface="楷体" panose="02010609060101010101" pitchFamily="49" charset="-122"/>
                <a:ea typeface="楷体" panose="02010609060101010101" pitchFamily="49" charset="-122"/>
              </a:rPr>
              <a:t>点</a:t>
            </a:r>
            <a:r>
              <a:rPr lang="en-US" altLang="zh-CN" sz="2800" dirty="0"/>
              <a:t>DFT</a:t>
            </a:r>
          </a:p>
        </p:txBody>
      </p:sp>
      <p:graphicFrame>
        <p:nvGraphicFramePr>
          <p:cNvPr id="212066" name="Object 98"/>
          <p:cNvGraphicFramePr>
            <a:graphicFrameLocks noChangeAspect="1"/>
          </p:cNvGraphicFramePr>
          <p:nvPr/>
        </p:nvGraphicFramePr>
        <p:xfrm>
          <a:off x="6727825" y="2767013"/>
          <a:ext cx="530225" cy="376237"/>
        </p:xfrm>
        <a:graphic>
          <a:graphicData uri="http://schemas.openxmlformats.org/presentationml/2006/ole">
            <mc:AlternateContent xmlns:mc="http://schemas.openxmlformats.org/markup-compatibility/2006">
              <mc:Choice xmlns:v="urn:schemas-microsoft-com:vml" Requires="v">
                <p:oleObj spid="_x0000_s44212" name="公式" r:id="rId17" imgW="171447" imgH="104570" progId="Equation.3">
                  <p:embed/>
                </p:oleObj>
              </mc:Choice>
              <mc:Fallback>
                <p:oleObj name="公式" r:id="rId17" imgW="171447" imgH="104570" progId="Equation.3">
                  <p:embed/>
                  <p:pic>
                    <p:nvPicPr>
                      <p:cNvPr id="0" name="Object 9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727825" y="2767013"/>
                        <a:ext cx="530225"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2049"/>
                                        </p:tgtEl>
                                        <p:attrNameLst>
                                          <p:attrName>style.visibility</p:attrName>
                                        </p:attrNameLst>
                                      </p:cBhvr>
                                      <p:to>
                                        <p:strVal val="visible"/>
                                      </p:to>
                                    </p:set>
                                    <p:animEffect transition="in" filter="blinds(horizontal)">
                                      <p:cBhvr>
                                        <p:cTn id="7" dur="500"/>
                                        <p:tgtEl>
                                          <p:spTgt spid="21204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2047"/>
                                        </p:tgtEl>
                                        <p:attrNameLst>
                                          <p:attrName>style.visibility</p:attrName>
                                        </p:attrNameLst>
                                      </p:cBhvr>
                                      <p:to>
                                        <p:strVal val="visible"/>
                                      </p:to>
                                    </p:set>
                                    <p:animEffect transition="in" filter="blinds(horizontal)">
                                      <p:cBhvr>
                                        <p:cTn id="12" dur="500"/>
                                        <p:tgtEl>
                                          <p:spTgt spid="21204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12048"/>
                                        </p:tgtEl>
                                        <p:attrNameLst>
                                          <p:attrName>style.visibility</p:attrName>
                                        </p:attrNameLst>
                                      </p:cBhvr>
                                      <p:to>
                                        <p:strVal val="visible"/>
                                      </p:to>
                                    </p:set>
                                    <p:animEffect transition="in" filter="blinds(horizontal)">
                                      <p:cBhvr>
                                        <p:cTn id="17" dur="500"/>
                                        <p:tgtEl>
                                          <p:spTgt spid="21204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12060"/>
                                        </p:tgtEl>
                                        <p:attrNameLst>
                                          <p:attrName>style.visibility</p:attrName>
                                        </p:attrNameLst>
                                      </p:cBhvr>
                                      <p:to>
                                        <p:strVal val="visible"/>
                                      </p:to>
                                    </p:set>
                                    <p:animEffect transition="in" filter="wipe(left)">
                                      <p:cBhvr>
                                        <p:cTn id="22" dur="500"/>
                                        <p:tgtEl>
                                          <p:spTgt spid="212060"/>
                                        </p:tgtEl>
                                      </p:cBhvr>
                                    </p:animEffect>
                                  </p:childTnLst>
                                </p:cTn>
                              </p:par>
                              <p:par>
                                <p:cTn id="23" presetID="22" presetClass="entr" presetSubtype="8" fill="hold" nodeType="withEffect">
                                  <p:stCondLst>
                                    <p:cond delay="0"/>
                                  </p:stCondLst>
                                  <p:childTnLst>
                                    <p:set>
                                      <p:cBhvr>
                                        <p:cTn id="24" dur="1" fill="hold">
                                          <p:stCondLst>
                                            <p:cond delay="0"/>
                                          </p:stCondLst>
                                        </p:cTn>
                                        <p:tgtEl>
                                          <p:spTgt spid="212059"/>
                                        </p:tgtEl>
                                        <p:attrNameLst>
                                          <p:attrName>style.visibility</p:attrName>
                                        </p:attrNameLst>
                                      </p:cBhvr>
                                      <p:to>
                                        <p:strVal val="visible"/>
                                      </p:to>
                                    </p:set>
                                    <p:animEffect transition="in" filter="wipe(left)">
                                      <p:cBhvr>
                                        <p:cTn id="25" dur="500"/>
                                        <p:tgtEl>
                                          <p:spTgt spid="212059"/>
                                        </p:tgtEl>
                                      </p:cBhvr>
                                    </p:animEffect>
                                  </p:childTnLst>
                                </p:cTn>
                              </p:par>
                              <p:par>
                                <p:cTn id="26" presetID="22" presetClass="entr" presetSubtype="8" fill="hold" nodeType="withEffect">
                                  <p:stCondLst>
                                    <p:cond delay="0"/>
                                  </p:stCondLst>
                                  <p:childTnLst>
                                    <p:set>
                                      <p:cBhvr>
                                        <p:cTn id="27" dur="1" fill="hold">
                                          <p:stCondLst>
                                            <p:cond delay="0"/>
                                          </p:stCondLst>
                                        </p:cTn>
                                        <p:tgtEl>
                                          <p:spTgt spid="212057"/>
                                        </p:tgtEl>
                                        <p:attrNameLst>
                                          <p:attrName>style.visibility</p:attrName>
                                        </p:attrNameLst>
                                      </p:cBhvr>
                                      <p:to>
                                        <p:strVal val="visible"/>
                                      </p:to>
                                    </p:set>
                                    <p:animEffect transition="in" filter="wipe(left)">
                                      <p:cBhvr>
                                        <p:cTn id="28" dur="500"/>
                                        <p:tgtEl>
                                          <p:spTgt spid="212057"/>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nodeType="clickEffect">
                                  <p:stCondLst>
                                    <p:cond delay="0"/>
                                  </p:stCondLst>
                                  <p:childTnLst>
                                    <p:set>
                                      <p:cBhvr>
                                        <p:cTn id="32" dur="1" fill="hold">
                                          <p:stCondLst>
                                            <p:cond delay="0"/>
                                          </p:stCondLst>
                                        </p:cTn>
                                        <p:tgtEl>
                                          <p:spTgt spid="212052"/>
                                        </p:tgtEl>
                                        <p:attrNameLst>
                                          <p:attrName>style.visibility</p:attrName>
                                        </p:attrNameLst>
                                      </p:cBhvr>
                                      <p:to>
                                        <p:strVal val="visible"/>
                                      </p:to>
                                    </p:set>
                                    <p:animEffect transition="in" filter="blinds(horizontal)">
                                      <p:cBhvr>
                                        <p:cTn id="33" dur="500"/>
                                        <p:tgtEl>
                                          <p:spTgt spid="212052"/>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212058"/>
                                        </p:tgtEl>
                                        <p:attrNameLst>
                                          <p:attrName>style.visibility</p:attrName>
                                        </p:attrNameLst>
                                      </p:cBhvr>
                                      <p:to>
                                        <p:strVal val="visible"/>
                                      </p:to>
                                    </p:set>
                                    <p:animEffect transition="in" filter="wipe(left)">
                                      <p:cBhvr>
                                        <p:cTn id="38" dur="500"/>
                                        <p:tgtEl>
                                          <p:spTgt spid="212058"/>
                                        </p:tgtEl>
                                      </p:cBhvr>
                                    </p:animEffect>
                                  </p:childTnLst>
                                </p:cTn>
                              </p:par>
                              <p:par>
                                <p:cTn id="39" presetID="22" presetClass="entr" presetSubtype="8" fill="hold" nodeType="withEffect">
                                  <p:stCondLst>
                                    <p:cond delay="0"/>
                                  </p:stCondLst>
                                  <p:childTnLst>
                                    <p:set>
                                      <p:cBhvr>
                                        <p:cTn id="40" dur="1" fill="hold">
                                          <p:stCondLst>
                                            <p:cond delay="0"/>
                                          </p:stCondLst>
                                        </p:cTn>
                                        <p:tgtEl>
                                          <p:spTgt spid="212061"/>
                                        </p:tgtEl>
                                        <p:attrNameLst>
                                          <p:attrName>style.visibility</p:attrName>
                                        </p:attrNameLst>
                                      </p:cBhvr>
                                      <p:to>
                                        <p:strVal val="visible"/>
                                      </p:to>
                                    </p:set>
                                    <p:animEffect transition="in" filter="wipe(left)">
                                      <p:cBhvr>
                                        <p:cTn id="41" dur="500"/>
                                        <p:tgtEl>
                                          <p:spTgt spid="212061"/>
                                        </p:tgtEl>
                                      </p:cBhvr>
                                    </p:animEffect>
                                  </p:childTnLst>
                                </p:cTn>
                              </p:par>
                              <p:par>
                                <p:cTn id="42" presetID="22" presetClass="entr" presetSubtype="8" fill="hold" nodeType="withEffect">
                                  <p:stCondLst>
                                    <p:cond delay="0"/>
                                  </p:stCondLst>
                                  <p:childTnLst>
                                    <p:set>
                                      <p:cBhvr>
                                        <p:cTn id="43" dur="1" fill="hold">
                                          <p:stCondLst>
                                            <p:cond delay="0"/>
                                          </p:stCondLst>
                                        </p:cTn>
                                        <p:tgtEl>
                                          <p:spTgt spid="212055"/>
                                        </p:tgtEl>
                                        <p:attrNameLst>
                                          <p:attrName>style.visibility</p:attrName>
                                        </p:attrNameLst>
                                      </p:cBhvr>
                                      <p:to>
                                        <p:strVal val="visible"/>
                                      </p:to>
                                    </p:set>
                                    <p:animEffect transition="in" filter="wipe(left)">
                                      <p:cBhvr>
                                        <p:cTn id="44" dur="500"/>
                                        <p:tgtEl>
                                          <p:spTgt spid="212055"/>
                                        </p:tgtEl>
                                      </p:cBhvr>
                                    </p:animEffect>
                                  </p:childTnLst>
                                </p:cTn>
                              </p:par>
                              <p:par>
                                <p:cTn id="45" presetID="22" presetClass="entr" presetSubtype="8" fill="hold" nodeType="withEffect">
                                  <p:stCondLst>
                                    <p:cond delay="0"/>
                                  </p:stCondLst>
                                  <p:childTnLst>
                                    <p:set>
                                      <p:cBhvr>
                                        <p:cTn id="46" dur="1" fill="hold">
                                          <p:stCondLst>
                                            <p:cond delay="0"/>
                                          </p:stCondLst>
                                        </p:cTn>
                                        <p:tgtEl>
                                          <p:spTgt spid="212054"/>
                                        </p:tgtEl>
                                        <p:attrNameLst>
                                          <p:attrName>style.visibility</p:attrName>
                                        </p:attrNameLst>
                                      </p:cBhvr>
                                      <p:to>
                                        <p:strVal val="visible"/>
                                      </p:to>
                                    </p:set>
                                    <p:animEffect transition="in" filter="wipe(left)">
                                      <p:cBhvr>
                                        <p:cTn id="47" dur="500"/>
                                        <p:tgtEl>
                                          <p:spTgt spid="212054"/>
                                        </p:tgtEl>
                                      </p:cBhvr>
                                    </p:animEffect>
                                  </p:childTnLst>
                                </p:cTn>
                              </p:par>
                              <p:par>
                                <p:cTn id="48" presetID="22" presetClass="entr" presetSubtype="8" fill="hold" nodeType="withEffect">
                                  <p:stCondLst>
                                    <p:cond delay="0"/>
                                  </p:stCondLst>
                                  <p:childTnLst>
                                    <p:set>
                                      <p:cBhvr>
                                        <p:cTn id="49" dur="1" fill="hold">
                                          <p:stCondLst>
                                            <p:cond delay="0"/>
                                          </p:stCondLst>
                                        </p:cTn>
                                        <p:tgtEl>
                                          <p:spTgt spid="212056"/>
                                        </p:tgtEl>
                                        <p:attrNameLst>
                                          <p:attrName>style.visibility</p:attrName>
                                        </p:attrNameLst>
                                      </p:cBhvr>
                                      <p:to>
                                        <p:strVal val="visible"/>
                                      </p:to>
                                    </p:set>
                                    <p:animEffect transition="in" filter="wipe(left)">
                                      <p:cBhvr>
                                        <p:cTn id="50" dur="500"/>
                                        <p:tgtEl>
                                          <p:spTgt spid="212056"/>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nodeType="clickEffect">
                                  <p:stCondLst>
                                    <p:cond delay="0"/>
                                  </p:stCondLst>
                                  <p:childTnLst>
                                    <p:set>
                                      <p:cBhvr>
                                        <p:cTn id="54" dur="1" fill="hold">
                                          <p:stCondLst>
                                            <p:cond delay="0"/>
                                          </p:stCondLst>
                                        </p:cTn>
                                        <p:tgtEl>
                                          <p:spTgt spid="212053"/>
                                        </p:tgtEl>
                                        <p:attrNameLst>
                                          <p:attrName>style.visibility</p:attrName>
                                        </p:attrNameLst>
                                      </p:cBhvr>
                                      <p:to>
                                        <p:strVal val="visible"/>
                                      </p:to>
                                    </p:set>
                                    <p:animEffect transition="in" filter="blinds(horizontal)">
                                      <p:cBhvr>
                                        <p:cTn id="55" dur="500"/>
                                        <p:tgtEl>
                                          <p:spTgt spid="212053"/>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nodeType="clickEffect">
                                  <p:stCondLst>
                                    <p:cond delay="0"/>
                                  </p:stCondLst>
                                  <p:childTnLst>
                                    <p:set>
                                      <p:cBhvr>
                                        <p:cTn id="59" dur="1" fill="hold">
                                          <p:stCondLst>
                                            <p:cond delay="0"/>
                                          </p:stCondLst>
                                        </p:cTn>
                                        <p:tgtEl>
                                          <p:spTgt spid="212064"/>
                                        </p:tgtEl>
                                        <p:attrNameLst>
                                          <p:attrName>style.visibility</p:attrName>
                                        </p:attrNameLst>
                                      </p:cBhvr>
                                      <p:to>
                                        <p:strVal val="visible"/>
                                      </p:to>
                                    </p:set>
                                    <p:animEffect transition="in" filter="wipe(left)">
                                      <p:cBhvr>
                                        <p:cTn id="60" dur="500"/>
                                        <p:tgtEl>
                                          <p:spTgt spid="212064"/>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212065"/>
                                        </p:tgtEl>
                                        <p:attrNameLst>
                                          <p:attrName>style.visibility</p:attrName>
                                        </p:attrNameLst>
                                      </p:cBhvr>
                                      <p:to>
                                        <p:strVal val="visible"/>
                                      </p:to>
                                    </p:set>
                                    <p:animEffect transition="in" filter="wipe(left)">
                                      <p:cBhvr>
                                        <p:cTn id="63" dur="500"/>
                                        <p:tgtEl>
                                          <p:spTgt spid="212065"/>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3" presetClass="entr" presetSubtype="10" fill="hold" nodeType="clickEffect">
                                  <p:stCondLst>
                                    <p:cond delay="0"/>
                                  </p:stCondLst>
                                  <p:childTnLst>
                                    <p:set>
                                      <p:cBhvr>
                                        <p:cTn id="67" dur="1" fill="hold">
                                          <p:stCondLst>
                                            <p:cond delay="0"/>
                                          </p:stCondLst>
                                        </p:cTn>
                                        <p:tgtEl>
                                          <p:spTgt spid="212062"/>
                                        </p:tgtEl>
                                        <p:attrNameLst>
                                          <p:attrName>style.visibility</p:attrName>
                                        </p:attrNameLst>
                                      </p:cBhvr>
                                      <p:to>
                                        <p:strVal val="visible"/>
                                      </p:to>
                                    </p:set>
                                    <p:animEffect transition="in" filter="blinds(horizontal)">
                                      <p:cBhvr>
                                        <p:cTn id="68" dur="500"/>
                                        <p:tgtEl>
                                          <p:spTgt spid="212062"/>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212066"/>
                                        </p:tgtEl>
                                        <p:attrNameLst>
                                          <p:attrName>style.visibility</p:attrName>
                                        </p:attrNameLst>
                                      </p:cBhvr>
                                      <p:to>
                                        <p:strVal val="visible"/>
                                      </p:to>
                                    </p:set>
                                    <p:animEffect transition="in" filter="wipe(left)">
                                      <p:cBhvr>
                                        <p:cTn id="73" dur="500"/>
                                        <p:tgtEl>
                                          <p:spTgt spid="212066"/>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3" presetClass="entr" presetSubtype="10" fill="hold" nodeType="clickEffect">
                                  <p:stCondLst>
                                    <p:cond delay="0"/>
                                  </p:stCondLst>
                                  <p:childTnLst>
                                    <p:set>
                                      <p:cBhvr>
                                        <p:cTn id="77" dur="1" fill="hold">
                                          <p:stCondLst>
                                            <p:cond delay="0"/>
                                          </p:stCondLst>
                                        </p:cTn>
                                        <p:tgtEl>
                                          <p:spTgt spid="212063"/>
                                        </p:tgtEl>
                                        <p:attrNameLst>
                                          <p:attrName>style.visibility</p:attrName>
                                        </p:attrNameLst>
                                      </p:cBhvr>
                                      <p:to>
                                        <p:strVal val="visible"/>
                                      </p:to>
                                    </p:set>
                                    <p:animEffect transition="in" filter="blinds(horizontal)">
                                      <p:cBhvr>
                                        <p:cTn id="78" dur="500"/>
                                        <p:tgtEl>
                                          <p:spTgt spid="212063"/>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3" presetClass="entr" presetSubtype="10" fill="hold" grpId="0" nodeType="clickEffect">
                                  <p:stCondLst>
                                    <p:cond delay="0"/>
                                  </p:stCondLst>
                                  <p:childTnLst>
                                    <p:set>
                                      <p:cBhvr>
                                        <p:cTn id="82" dur="1" fill="hold">
                                          <p:stCondLst>
                                            <p:cond delay="0"/>
                                          </p:stCondLst>
                                        </p:cTn>
                                        <p:tgtEl>
                                          <p:spTgt spid="212009"/>
                                        </p:tgtEl>
                                        <p:attrNameLst>
                                          <p:attrName>style.visibility</p:attrName>
                                        </p:attrNameLst>
                                      </p:cBhvr>
                                      <p:to>
                                        <p:strVal val="visible"/>
                                      </p:to>
                                    </p:set>
                                    <p:animEffect transition="in" filter="blinds(horizontal)">
                                      <p:cBhvr>
                                        <p:cTn id="83" dur="500"/>
                                        <p:tgtEl>
                                          <p:spTgt spid="2120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009" grpId="0"/>
      <p:bldP spid="212047" grpId="0"/>
      <p:bldP spid="212048" grpId="0"/>
      <p:bldP spid="212049" grpId="0"/>
      <p:bldP spid="21206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p:cNvSpPr txBox="1">
            <a:spLocks noChangeArrowheads="1"/>
          </p:cNvSpPr>
          <p:nvPr/>
        </p:nvSpPr>
        <p:spPr bwMode="auto">
          <a:xfrm>
            <a:off x="1835150" y="5876925"/>
            <a:ext cx="54006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dirty="0">
                <a:latin typeface="楷体" panose="02010609060101010101" pitchFamily="49" charset="-122"/>
                <a:ea typeface="楷体" panose="02010609060101010101" pitchFamily="49" charset="-122"/>
              </a:rPr>
              <a:t>按频率抽取的第一次分解  </a:t>
            </a:r>
            <a:r>
              <a:rPr lang="en-US" altLang="zh-CN" sz="2800" i="1" dirty="0">
                <a:ea typeface="楷体_GB2312" pitchFamily="49" charset="-122"/>
              </a:rPr>
              <a:t>N </a:t>
            </a:r>
            <a:r>
              <a:rPr lang="en-US" altLang="zh-CN" sz="2800" dirty="0">
                <a:ea typeface="楷体_GB2312" pitchFamily="49" charset="-122"/>
              </a:rPr>
              <a:t>= 8</a:t>
            </a:r>
            <a:r>
              <a:rPr lang="en-US" altLang="zh-CN" sz="2800" dirty="0"/>
              <a:t> </a:t>
            </a:r>
          </a:p>
        </p:txBody>
      </p:sp>
      <p:graphicFrame>
        <p:nvGraphicFramePr>
          <p:cNvPr id="45059" name="Object 3"/>
          <p:cNvGraphicFramePr>
            <a:graphicFrameLocks noChangeAspect="1"/>
          </p:cNvGraphicFramePr>
          <p:nvPr/>
        </p:nvGraphicFramePr>
        <p:xfrm>
          <a:off x="1331913" y="476250"/>
          <a:ext cx="5715000" cy="5453063"/>
        </p:xfrm>
        <a:graphic>
          <a:graphicData uri="http://schemas.openxmlformats.org/presentationml/2006/ole">
            <mc:AlternateContent xmlns:mc="http://schemas.openxmlformats.org/markup-compatibility/2006">
              <mc:Choice xmlns:v="urn:schemas-microsoft-com:vml" Requires="v">
                <p:oleObj spid="_x0000_s45080" name="VISIO" r:id="rId3" imgW="2181364" imgH="2076391" progId="Visio.Drawing.4">
                  <p:embed/>
                </p:oleObj>
              </mc:Choice>
              <mc:Fallback>
                <p:oleObj name="VISIO" r:id="rId3" imgW="2181364" imgH="2076391"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476250"/>
                        <a:ext cx="5715000" cy="545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5060" name="Rectangle 4"/>
          <p:cNvSpPr>
            <a:spLocks noChangeArrowheads="1"/>
          </p:cNvSpPr>
          <p:nvPr/>
        </p:nvSpPr>
        <p:spPr bwMode="auto">
          <a:xfrm>
            <a:off x="338138" y="195263"/>
            <a:ext cx="81946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dirty="0">
                <a:latin typeface="楷体" panose="02010609060101010101" pitchFamily="49" charset="-122"/>
                <a:ea typeface="楷体" panose="02010609060101010101" pitchFamily="49" charset="-122"/>
              </a:rPr>
              <a:t>把一个</a:t>
            </a:r>
            <a:r>
              <a:rPr lang="en-US" altLang="zh-CN" sz="2800" i="1" dirty="0">
                <a:ea typeface="楷体_GB2312" pitchFamily="49" charset="-122"/>
              </a:rPr>
              <a:t>N</a:t>
            </a:r>
            <a:r>
              <a:rPr lang="zh-CN" altLang="en-US" sz="2800" dirty="0">
                <a:latin typeface="楷体" panose="02010609060101010101" pitchFamily="49" charset="-122"/>
                <a:ea typeface="楷体" panose="02010609060101010101" pitchFamily="49" charset="-122"/>
              </a:rPr>
              <a:t>点</a:t>
            </a:r>
            <a:r>
              <a:rPr lang="en-US" altLang="zh-CN" sz="2800" dirty="0">
                <a:ea typeface="楷体_GB2312" pitchFamily="49" charset="-122"/>
              </a:rPr>
              <a:t>DFT</a:t>
            </a:r>
            <a:r>
              <a:rPr lang="zh-CN" altLang="en-US" sz="2800" dirty="0">
                <a:latin typeface="楷体" panose="02010609060101010101" pitchFamily="49" charset="-122"/>
                <a:ea typeface="楷体" panose="02010609060101010101" pitchFamily="49" charset="-122"/>
              </a:rPr>
              <a:t>按</a:t>
            </a:r>
            <a:r>
              <a:rPr lang="en-US" altLang="zh-CN" sz="2800" i="1" dirty="0">
                <a:ea typeface="楷体_GB2312" pitchFamily="49" charset="-122"/>
              </a:rPr>
              <a:t>k</a:t>
            </a:r>
            <a:r>
              <a:rPr lang="zh-CN" altLang="en-US" sz="2800" dirty="0">
                <a:latin typeface="楷体" panose="02010609060101010101" pitchFamily="49" charset="-122"/>
                <a:ea typeface="楷体" panose="02010609060101010101" pitchFamily="49" charset="-122"/>
              </a:rPr>
              <a:t>的奇偶分解为两个</a:t>
            </a:r>
            <a:r>
              <a:rPr lang="en-US" altLang="zh-CN" sz="2800" i="1" dirty="0">
                <a:ea typeface="楷体_GB2312" pitchFamily="49" charset="-122"/>
              </a:rPr>
              <a:t>N</a:t>
            </a:r>
            <a:r>
              <a:rPr lang="en-US" altLang="zh-CN" sz="2800" dirty="0">
                <a:ea typeface="楷体_GB2312" pitchFamily="49" charset="-122"/>
              </a:rPr>
              <a:t>/2</a:t>
            </a:r>
            <a:r>
              <a:rPr lang="zh-CN" altLang="en-US" sz="2800" dirty="0">
                <a:latin typeface="楷体" panose="02010609060101010101" pitchFamily="49" charset="-122"/>
                <a:ea typeface="楷体" panose="02010609060101010101" pitchFamily="49" charset="-122"/>
              </a:rPr>
              <a:t>点的</a:t>
            </a:r>
            <a:r>
              <a:rPr lang="en-US" altLang="zh-CN" sz="2800" dirty="0">
                <a:ea typeface="楷体_GB2312" pitchFamily="49" charset="-122"/>
              </a:rPr>
              <a:t>DFT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5060"/>
                                        </p:tgtEl>
                                        <p:attrNameLst>
                                          <p:attrName>style.visibility</p:attrName>
                                        </p:attrNameLst>
                                      </p:cBhvr>
                                      <p:to>
                                        <p:strVal val="visible"/>
                                      </p:to>
                                    </p:set>
                                    <p:animEffect transition="in" filter="blinds(horizontal)">
                                      <p:cBhvr>
                                        <p:cTn id="7" dur="500"/>
                                        <p:tgtEl>
                                          <p:spTgt spid="450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5058"/>
                                        </p:tgtEl>
                                        <p:attrNameLst>
                                          <p:attrName>style.visibility</p:attrName>
                                        </p:attrNameLst>
                                      </p:cBhvr>
                                      <p:to>
                                        <p:strVal val="visible"/>
                                      </p:to>
                                    </p:set>
                                    <p:animEffect transition="in" filter="blinds(horizontal)">
                                      <p:cBhvr>
                                        <p:cTn id="12" dur="500"/>
                                        <p:tgtEl>
                                          <p:spTgt spid="4505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5059"/>
                                        </p:tgtEl>
                                        <p:attrNameLst>
                                          <p:attrName>style.visibility</p:attrName>
                                        </p:attrNameLst>
                                      </p:cBhvr>
                                      <p:to>
                                        <p:strVal val="visible"/>
                                      </p:to>
                                    </p:set>
                                    <p:animEffect transition="in" filter="blinds(horizontal)">
                                      <p:cBhvr>
                                        <p:cTn id="17" dur="500"/>
                                        <p:tgtEl>
                                          <p:spTgt spid="450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8" grpId="0"/>
      <p:bldP spid="4506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ChangeArrowheads="1"/>
          </p:cNvSpPr>
          <p:nvPr/>
        </p:nvSpPr>
        <p:spPr bwMode="auto">
          <a:xfrm>
            <a:off x="228600" y="344488"/>
            <a:ext cx="8458200" cy="169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spcBef>
                <a:spcPct val="30000"/>
              </a:spcBef>
              <a:buFontTx/>
              <a:buNone/>
            </a:pPr>
            <a:r>
              <a:rPr lang="en-US" altLang="zh-CN" sz="2800" dirty="0">
                <a:latin typeface="楷体_GB2312" pitchFamily="49" charset="-122"/>
                <a:ea typeface="楷体_GB2312" pitchFamily="49" charset="-122"/>
              </a:rPr>
              <a:t>    </a:t>
            </a:r>
            <a:r>
              <a:rPr lang="zh-CN" altLang="en-US" sz="2800" dirty="0">
                <a:latin typeface="楷体" panose="02010609060101010101" pitchFamily="49" charset="-122"/>
                <a:ea typeface="楷体" panose="02010609060101010101" pitchFamily="49" charset="-122"/>
              </a:rPr>
              <a:t>与时间抽取法的推导过程一样，由于</a:t>
            </a:r>
            <a:r>
              <a:rPr lang="en-US" altLang="zh-CN" sz="2800" i="1" dirty="0">
                <a:ea typeface="楷体_GB2312" pitchFamily="49" charset="-122"/>
              </a:rPr>
              <a:t>N</a:t>
            </a:r>
            <a:r>
              <a:rPr lang="en-US" altLang="zh-CN" sz="2800" dirty="0">
                <a:ea typeface="楷体_GB2312" pitchFamily="49" charset="-122"/>
              </a:rPr>
              <a:t>=2</a:t>
            </a:r>
            <a:r>
              <a:rPr lang="en-US" altLang="zh-CN" sz="2800" i="1" baseline="30000" dirty="0">
                <a:ea typeface="楷体_GB2312" pitchFamily="49" charset="-122"/>
              </a:rPr>
              <a:t>L</a:t>
            </a:r>
            <a:r>
              <a:rPr lang="zh-CN" altLang="en-US" sz="2800" dirty="0">
                <a:latin typeface="楷体_GB2312" pitchFamily="49" charset="-122"/>
                <a:ea typeface="楷体_GB2312" pitchFamily="49" charset="-122"/>
              </a:rPr>
              <a:t>，</a:t>
            </a:r>
            <a:r>
              <a:rPr lang="en-US" altLang="zh-CN" sz="2800" i="1" dirty="0">
                <a:ea typeface="楷体_GB2312" pitchFamily="49" charset="-122"/>
              </a:rPr>
              <a:t>N</a:t>
            </a:r>
            <a:r>
              <a:rPr lang="en-US" altLang="zh-CN" sz="2800" dirty="0">
                <a:ea typeface="楷体_GB2312" pitchFamily="49" charset="-122"/>
              </a:rPr>
              <a:t>/2</a:t>
            </a:r>
            <a:r>
              <a:rPr lang="zh-CN" altLang="en-US" sz="2800" dirty="0">
                <a:latin typeface="楷体" panose="02010609060101010101" pitchFamily="49" charset="-122"/>
                <a:ea typeface="楷体" panose="02010609060101010101" pitchFamily="49" charset="-122"/>
              </a:rPr>
              <a:t>仍是一个偶数</a:t>
            </a:r>
            <a:r>
              <a:rPr lang="zh-CN" altLang="en-US" sz="2800" dirty="0">
                <a:latin typeface="楷体_GB2312" pitchFamily="49" charset="-122"/>
                <a:ea typeface="楷体_GB2312" pitchFamily="49" charset="-122"/>
              </a:rPr>
              <a:t>，</a:t>
            </a:r>
            <a:r>
              <a:rPr lang="zh-CN" altLang="en-US" sz="2800" dirty="0">
                <a:latin typeface="楷体" panose="02010609060101010101" pitchFamily="49" charset="-122"/>
                <a:ea typeface="楷体" panose="02010609060101010101" pitchFamily="49" charset="-122"/>
              </a:rPr>
              <a:t>这样就把</a:t>
            </a:r>
            <a:r>
              <a:rPr lang="en-US" altLang="zh-CN" sz="2800" i="1" dirty="0">
                <a:ea typeface="楷体_GB2312" pitchFamily="49" charset="-122"/>
              </a:rPr>
              <a:t>N</a:t>
            </a:r>
            <a:r>
              <a:rPr lang="en-US" altLang="zh-CN" sz="2800" dirty="0">
                <a:ea typeface="楷体_GB2312" pitchFamily="49" charset="-122"/>
              </a:rPr>
              <a:t>/2</a:t>
            </a:r>
            <a:r>
              <a:rPr lang="zh-CN" altLang="en-US" sz="2800" dirty="0">
                <a:latin typeface="楷体" panose="02010609060101010101" pitchFamily="49" charset="-122"/>
                <a:ea typeface="楷体" panose="02010609060101010101" pitchFamily="49" charset="-122"/>
              </a:rPr>
              <a:t>点</a:t>
            </a:r>
            <a:r>
              <a:rPr lang="en-US" altLang="zh-CN" sz="2800" dirty="0">
                <a:ea typeface="楷体_GB2312" pitchFamily="49" charset="-122"/>
              </a:rPr>
              <a:t>DFT</a:t>
            </a:r>
            <a:r>
              <a:rPr lang="zh-CN" altLang="en-US" sz="2800" dirty="0">
                <a:latin typeface="楷体" panose="02010609060101010101" pitchFamily="49" charset="-122"/>
                <a:ea typeface="楷体" panose="02010609060101010101" pitchFamily="49" charset="-122"/>
              </a:rPr>
              <a:t>进一步分解为</a:t>
            </a:r>
            <a:r>
              <a:rPr lang="en-US" altLang="zh-CN" sz="2800" i="1" dirty="0">
                <a:ea typeface="楷体_GB2312" pitchFamily="49" charset="-122"/>
              </a:rPr>
              <a:t>N</a:t>
            </a:r>
            <a:r>
              <a:rPr lang="en-US" altLang="zh-CN" sz="2800" dirty="0">
                <a:ea typeface="楷体_GB2312" pitchFamily="49" charset="-122"/>
              </a:rPr>
              <a:t>/4</a:t>
            </a:r>
            <a:r>
              <a:rPr lang="zh-CN" altLang="en-US" sz="2800" dirty="0">
                <a:latin typeface="楷体" panose="02010609060101010101" pitchFamily="49" charset="-122"/>
                <a:ea typeface="楷体" panose="02010609060101010101" pitchFamily="49" charset="-122"/>
              </a:rPr>
              <a:t>点</a:t>
            </a:r>
            <a:r>
              <a:rPr lang="en-US" altLang="zh-CN" sz="2800" dirty="0">
                <a:ea typeface="楷体_GB2312" pitchFamily="49" charset="-122"/>
              </a:rPr>
              <a:t>DFT</a:t>
            </a:r>
            <a:r>
              <a:rPr lang="zh-CN" altLang="en-US" sz="2800" dirty="0">
                <a:latin typeface="楷体_GB2312" pitchFamily="49" charset="-122"/>
                <a:ea typeface="楷体_GB2312" pitchFamily="49" charset="-122"/>
              </a:rPr>
              <a:t>。</a:t>
            </a:r>
          </a:p>
        </p:txBody>
      </p:sp>
      <p:sp>
        <p:nvSpPr>
          <p:cNvPr id="47108" name="Rectangle 4"/>
          <p:cNvSpPr>
            <a:spLocks noChangeArrowheads="1"/>
          </p:cNvSpPr>
          <p:nvPr/>
        </p:nvSpPr>
        <p:spPr bwMode="auto">
          <a:xfrm>
            <a:off x="323850" y="2133600"/>
            <a:ext cx="8064500" cy="1095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spcBef>
                <a:spcPct val="50000"/>
              </a:spcBef>
              <a:buFontTx/>
              <a:buNone/>
            </a:pPr>
            <a:r>
              <a:rPr lang="en-US" altLang="zh-CN" sz="2800" dirty="0">
                <a:latin typeface="楷体_GB2312" pitchFamily="49" charset="-122"/>
                <a:ea typeface="楷体_GB2312" pitchFamily="49" charset="-122"/>
              </a:rPr>
              <a:t>    </a:t>
            </a:r>
            <a:r>
              <a:rPr lang="en-US" altLang="zh-CN" sz="2800" i="1" dirty="0">
                <a:ea typeface="楷体_GB2312" pitchFamily="49" charset="-122"/>
              </a:rPr>
              <a:t>N</a:t>
            </a:r>
            <a:r>
              <a:rPr lang="en-US" altLang="zh-CN" sz="2800" dirty="0">
                <a:ea typeface="楷体_GB2312" pitchFamily="49" charset="-122"/>
              </a:rPr>
              <a:t>/4</a:t>
            </a:r>
            <a:r>
              <a:rPr lang="zh-CN" altLang="en-US" sz="2800" dirty="0">
                <a:latin typeface="楷体" panose="02010609060101010101" pitchFamily="49" charset="-122"/>
                <a:ea typeface="楷体" panose="02010609060101010101" pitchFamily="49" charset="-122"/>
              </a:rPr>
              <a:t>点</a:t>
            </a:r>
            <a:r>
              <a:rPr lang="en-US" altLang="zh-CN" sz="2800" dirty="0">
                <a:ea typeface="楷体_GB2312" pitchFamily="49" charset="-122"/>
              </a:rPr>
              <a:t>DFT</a:t>
            </a:r>
            <a:r>
              <a:rPr lang="zh-CN" altLang="en-US" sz="2800" dirty="0">
                <a:latin typeface="楷体" panose="02010609060101010101" pitchFamily="49" charset="-122"/>
                <a:ea typeface="楷体" panose="02010609060101010101" pitchFamily="49" charset="-122"/>
              </a:rPr>
              <a:t>的输入也是先将</a:t>
            </a:r>
            <a:r>
              <a:rPr lang="en-US" altLang="zh-CN" sz="2800" i="1" dirty="0">
                <a:ea typeface="楷体_GB2312" pitchFamily="49" charset="-122"/>
              </a:rPr>
              <a:t>N</a:t>
            </a:r>
            <a:r>
              <a:rPr lang="en-US" altLang="zh-CN" sz="2800" dirty="0">
                <a:ea typeface="楷体_GB2312" pitchFamily="49" charset="-122"/>
              </a:rPr>
              <a:t>/2</a:t>
            </a:r>
            <a:r>
              <a:rPr lang="zh-CN" altLang="en-US" sz="2800" dirty="0">
                <a:latin typeface="楷体" panose="02010609060101010101" pitchFamily="49" charset="-122"/>
                <a:ea typeface="楷体" panose="02010609060101010101" pitchFamily="49" charset="-122"/>
              </a:rPr>
              <a:t>点</a:t>
            </a:r>
            <a:r>
              <a:rPr lang="en-US" altLang="zh-CN" sz="2800" dirty="0">
                <a:ea typeface="楷体_GB2312" pitchFamily="49" charset="-122"/>
              </a:rPr>
              <a:t>DFT</a:t>
            </a:r>
            <a:r>
              <a:rPr lang="zh-CN" altLang="en-US" sz="2800" dirty="0">
                <a:latin typeface="楷体" panose="02010609060101010101" pitchFamily="49" charset="-122"/>
                <a:ea typeface="楷体" panose="02010609060101010101" pitchFamily="49" charset="-122"/>
              </a:rPr>
              <a:t>的输入上下对半分开后通过蝶形运算而形成的</a:t>
            </a:r>
            <a:r>
              <a:rPr lang="en-US" altLang="zh-CN" sz="2800" dirty="0">
                <a:latin typeface="楷体" panose="02010609060101010101" pitchFamily="49" charset="-122"/>
                <a:ea typeface="楷体" panose="02010609060101010101"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7107"/>
                                        </p:tgtEl>
                                        <p:attrNameLst>
                                          <p:attrName>style.visibility</p:attrName>
                                        </p:attrNameLst>
                                      </p:cBhvr>
                                      <p:to>
                                        <p:strVal val="visible"/>
                                      </p:to>
                                    </p:set>
                                    <p:animEffect transition="in" filter="blinds(horizontal)">
                                      <p:cBhvr>
                                        <p:cTn id="7" dur="500"/>
                                        <p:tgtEl>
                                          <p:spTgt spid="471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7108"/>
                                        </p:tgtEl>
                                        <p:attrNameLst>
                                          <p:attrName>style.visibility</p:attrName>
                                        </p:attrNameLst>
                                      </p:cBhvr>
                                      <p:to>
                                        <p:strVal val="visible"/>
                                      </p:to>
                                    </p:set>
                                    <p:animEffect transition="in" filter="blinds(horizontal)">
                                      <p:cBhvr>
                                        <p:cTn id="12" dur="500"/>
                                        <p:tgtEl>
                                          <p:spTgt spid="47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p:bldP spid="4710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p:cNvSpPr txBox="1">
            <a:spLocks noChangeArrowheads="1"/>
          </p:cNvSpPr>
          <p:nvPr/>
        </p:nvSpPr>
        <p:spPr bwMode="auto">
          <a:xfrm>
            <a:off x="1835150" y="5538788"/>
            <a:ext cx="57610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dirty="0">
                <a:latin typeface="楷体" panose="02010609060101010101" pitchFamily="49" charset="-122"/>
                <a:ea typeface="楷体" panose="02010609060101010101" pitchFamily="49" charset="-122"/>
              </a:rPr>
              <a:t>按频率抽取的第二次分解  </a:t>
            </a:r>
            <a:r>
              <a:rPr lang="en-US" altLang="zh-CN" sz="2800" i="1" dirty="0">
                <a:ea typeface="楷体_GB2312" pitchFamily="49" charset="-122"/>
              </a:rPr>
              <a:t>N</a:t>
            </a:r>
            <a:r>
              <a:rPr lang="en-US" altLang="zh-CN" sz="2800" dirty="0">
                <a:ea typeface="楷体_GB2312" pitchFamily="49" charset="-122"/>
              </a:rPr>
              <a:t>= 8</a:t>
            </a:r>
            <a:r>
              <a:rPr lang="en-US" altLang="zh-CN" sz="2800" dirty="0">
                <a:latin typeface="楷体_GB2312" pitchFamily="49" charset="-122"/>
                <a:ea typeface="楷体_GB2312" pitchFamily="49" charset="-122"/>
              </a:rPr>
              <a:t> </a:t>
            </a:r>
          </a:p>
        </p:txBody>
      </p:sp>
      <p:graphicFrame>
        <p:nvGraphicFramePr>
          <p:cNvPr id="48131" name="Object 3"/>
          <p:cNvGraphicFramePr>
            <a:graphicFrameLocks noChangeAspect="1"/>
          </p:cNvGraphicFramePr>
          <p:nvPr/>
        </p:nvGraphicFramePr>
        <p:xfrm>
          <a:off x="755650" y="106363"/>
          <a:ext cx="7239000" cy="5338762"/>
        </p:xfrm>
        <a:graphic>
          <a:graphicData uri="http://schemas.openxmlformats.org/presentationml/2006/ole">
            <mc:AlternateContent xmlns:mc="http://schemas.openxmlformats.org/markup-compatibility/2006">
              <mc:Choice xmlns:v="urn:schemas-microsoft-com:vml" Requires="v">
                <p:oleObj spid="_x0000_s47127" name="VISIO" r:id="rId3" imgW="2829103" imgH="2076391" progId="Visio.Drawing.4">
                  <p:embed/>
                </p:oleObj>
              </mc:Choice>
              <mc:Fallback>
                <p:oleObj name="VISIO" r:id="rId3" imgW="2829103" imgH="2076391"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106363"/>
                        <a:ext cx="7239000" cy="5338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8130"/>
                                        </p:tgtEl>
                                        <p:attrNameLst>
                                          <p:attrName>style.visibility</p:attrName>
                                        </p:attrNameLst>
                                      </p:cBhvr>
                                      <p:to>
                                        <p:strVal val="visible"/>
                                      </p:to>
                                    </p:set>
                                    <p:animEffect transition="in" filter="blinds(horizontal)">
                                      <p:cBhvr>
                                        <p:cTn id="7" dur="500"/>
                                        <p:tgtEl>
                                          <p:spTgt spid="481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8131"/>
                                        </p:tgtEl>
                                        <p:attrNameLst>
                                          <p:attrName>style.visibility</p:attrName>
                                        </p:attrNameLst>
                                      </p:cBhvr>
                                      <p:to>
                                        <p:strVal val="visible"/>
                                      </p:to>
                                    </p:set>
                                    <p:animEffect transition="in" filter="blinds(horizontal)">
                                      <p:cBhvr>
                                        <p:cTn id="12" dur="500"/>
                                        <p:tgtEl>
                                          <p:spTgt spid="48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495300" y="441325"/>
            <a:ext cx="77501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35000"/>
              </a:spcBef>
              <a:buFontTx/>
              <a:buNone/>
            </a:pPr>
            <a:r>
              <a:rPr lang="zh-CN" altLang="en-US" sz="2800" dirty="0">
                <a:latin typeface="楷体" panose="02010609060101010101" pitchFamily="49" charset="-122"/>
                <a:ea typeface="楷体" panose="02010609060101010101" pitchFamily="49" charset="-122"/>
              </a:rPr>
              <a:t>这样的分解可以一直进行到第</a:t>
            </a:r>
            <a:r>
              <a:rPr lang="en-US" altLang="zh-CN" sz="2800" i="1" dirty="0">
                <a:ea typeface="楷体_GB2312" pitchFamily="49" charset="-122"/>
              </a:rPr>
              <a:t>L</a:t>
            </a:r>
            <a:r>
              <a:rPr lang="zh-CN" altLang="en-US" sz="2800" dirty="0">
                <a:latin typeface="楷体" panose="02010609060101010101" pitchFamily="49" charset="-122"/>
                <a:ea typeface="楷体" panose="02010609060101010101" pitchFamily="49" charset="-122"/>
              </a:rPr>
              <a:t>次</a:t>
            </a:r>
            <a:r>
              <a:rPr lang="zh-CN" altLang="en-US" sz="2800" dirty="0">
                <a:latin typeface="楷体_GB2312" pitchFamily="49" charset="-122"/>
                <a:ea typeface="楷体_GB2312" pitchFamily="49" charset="-122"/>
              </a:rPr>
              <a:t>（</a:t>
            </a:r>
            <a:r>
              <a:rPr lang="en-US" altLang="zh-CN" sz="2800" i="1" dirty="0">
                <a:ea typeface="楷体_GB2312" pitchFamily="49" charset="-122"/>
              </a:rPr>
              <a:t>N</a:t>
            </a:r>
            <a:r>
              <a:rPr lang="en-US" altLang="zh-CN" sz="2800" dirty="0">
                <a:ea typeface="楷体_GB2312" pitchFamily="49" charset="-122"/>
              </a:rPr>
              <a:t>=2</a:t>
            </a:r>
            <a:r>
              <a:rPr lang="en-US" altLang="zh-CN" sz="2800" i="1" baseline="30000" dirty="0">
                <a:ea typeface="楷体_GB2312" pitchFamily="49" charset="-122"/>
              </a:rPr>
              <a:t>L</a:t>
            </a:r>
            <a:r>
              <a:rPr lang="zh-CN" altLang="en-US" sz="2800" dirty="0">
                <a:latin typeface="楷体_GB2312" pitchFamily="49" charset="-122"/>
                <a:ea typeface="楷体_GB2312" pitchFamily="49" charset="-122"/>
              </a:rPr>
              <a:t>）</a:t>
            </a:r>
          </a:p>
        </p:txBody>
      </p:sp>
      <p:sp>
        <p:nvSpPr>
          <p:cNvPr id="49155" name="Rectangle 3"/>
          <p:cNvSpPr>
            <a:spLocks noChangeArrowheads="1"/>
          </p:cNvSpPr>
          <p:nvPr/>
        </p:nvSpPr>
        <p:spPr bwMode="auto">
          <a:xfrm>
            <a:off x="468313" y="3278188"/>
            <a:ext cx="7848600" cy="115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spcBef>
                <a:spcPct val="35000"/>
              </a:spcBef>
              <a:buFontTx/>
              <a:buNone/>
            </a:pPr>
            <a:r>
              <a:rPr lang="zh-CN" altLang="en-US" sz="2800" dirty="0">
                <a:latin typeface="楷体" panose="02010609060101010101" pitchFamily="49" charset="-122"/>
                <a:ea typeface="楷体" panose="02010609060101010101" pitchFamily="49" charset="-122"/>
              </a:rPr>
              <a:t>这</a:t>
            </a:r>
            <a:r>
              <a:rPr lang="en-US" altLang="zh-CN" sz="2800" i="1" dirty="0">
                <a:ea typeface="楷体_GB2312" pitchFamily="49" charset="-122"/>
              </a:rPr>
              <a:t>N</a:t>
            </a:r>
            <a:r>
              <a:rPr lang="en-US" altLang="zh-CN" sz="2800" dirty="0">
                <a:ea typeface="楷体_GB2312" pitchFamily="49" charset="-122"/>
              </a:rPr>
              <a:t>/2</a:t>
            </a:r>
            <a:r>
              <a:rPr lang="zh-CN" altLang="en-US" sz="2800" dirty="0">
                <a:latin typeface="楷体" panose="02010609060101010101" pitchFamily="49" charset="-122"/>
                <a:ea typeface="楷体" panose="02010609060101010101" pitchFamily="49" charset="-122"/>
              </a:rPr>
              <a:t>个两点</a:t>
            </a:r>
            <a:r>
              <a:rPr lang="en-US" altLang="zh-CN" sz="2800" dirty="0">
                <a:ea typeface="楷体_GB2312" pitchFamily="49" charset="-122"/>
              </a:rPr>
              <a:t>DFT</a:t>
            </a:r>
            <a:r>
              <a:rPr lang="zh-CN" altLang="en-US" sz="2800" dirty="0">
                <a:latin typeface="楷体" panose="02010609060101010101" pitchFamily="49" charset="-122"/>
                <a:ea typeface="楷体" panose="02010609060101010101" pitchFamily="49" charset="-122"/>
              </a:rPr>
              <a:t>的输出就是</a:t>
            </a:r>
            <a:r>
              <a:rPr lang="en-US" altLang="zh-CN" sz="2800" i="1" dirty="0">
                <a:ea typeface="楷体_GB2312" pitchFamily="49" charset="-122"/>
              </a:rPr>
              <a:t>x</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r>
              <a:rPr lang="zh-CN" altLang="en-US" sz="2800" dirty="0">
                <a:latin typeface="楷体" panose="02010609060101010101" pitchFamily="49" charset="-122"/>
                <a:ea typeface="楷体" panose="02010609060101010101" pitchFamily="49" charset="-122"/>
              </a:rPr>
              <a:t>的</a:t>
            </a:r>
            <a:r>
              <a:rPr lang="en-US" altLang="zh-CN" sz="2800" i="1" dirty="0">
                <a:ea typeface="楷体_GB2312" pitchFamily="49" charset="-122"/>
              </a:rPr>
              <a:t>N</a:t>
            </a:r>
            <a:r>
              <a:rPr lang="zh-CN" altLang="en-US" sz="2800" dirty="0">
                <a:latin typeface="楷体" panose="02010609060101010101" pitchFamily="49" charset="-122"/>
                <a:ea typeface="楷体" panose="02010609060101010101" pitchFamily="49" charset="-122"/>
              </a:rPr>
              <a:t>点</a:t>
            </a:r>
            <a:r>
              <a:rPr lang="en-US" altLang="zh-CN" sz="2800" dirty="0">
                <a:ea typeface="楷体_GB2312" pitchFamily="49" charset="-122"/>
              </a:rPr>
              <a:t>DFT</a:t>
            </a:r>
            <a:r>
              <a:rPr lang="zh-CN" altLang="en-US" sz="2800" dirty="0">
                <a:latin typeface="楷体" panose="02010609060101010101" pitchFamily="49" charset="-122"/>
                <a:ea typeface="楷体" panose="02010609060101010101" pitchFamily="49" charset="-122"/>
              </a:rPr>
              <a:t>的结果</a:t>
            </a:r>
            <a:r>
              <a:rPr lang="en-US" altLang="zh-CN" sz="2800" i="1" dirty="0">
                <a:ea typeface="楷体_GB2312" pitchFamily="49" charset="-122"/>
              </a:rPr>
              <a:t>X</a:t>
            </a:r>
            <a:r>
              <a:rPr lang="en-US" altLang="zh-CN" sz="2800" dirty="0">
                <a:ea typeface="楷体_GB2312" pitchFamily="49" charset="-122"/>
              </a:rPr>
              <a:t>(</a:t>
            </a:r>
            <a:r>
              <a:rPr lang="en-US" altLang="zh-CN" sz="2800" i="1" dirty="0">
                <a:ea typeface="楷体_GB2312" pitchFamily="49" charset="-122"/>
              </a:rPr>
              <a:t>k</a:t>
            </a:r>
            <a:r>
              <a:rPr lang="en-US" altLang="zh-CN" sz="2800" dirty="0">
                <a:ea typeface="楷体_GB2312" pitchFamily="49" charset="-122"/>
              </a:rPr>
              <a:t>)</a:t>
            </a:r>
            <a:r>
              <a:rPr lang="zh-CN" altLang="en-US" sz="2800" dirty="0">
                <a:latin typeface="楷体_GB2312" pitchFamily="49" charset="-122"/>
                <a:ea typeface="楷体_GB2312" pitchFamily="49" charset="-122"/>
              </a:rPr>
              <a:t>。</a:t>
            </a:r>
          </a:p>
        </p:txBody>
      </p:sp>
      <p:sp>
        <p:nvSpPr>
          <p:cNvPr id="49156" name="Rectangle 4"/>
          <p:cNvSpPr>
            <a:spLocks noChangeArrowheads="1"/>
          </p:cNvSpPr>
          <p:nvPr/>
        </p:nvSpPr>
        <p:spPr bwMode="auto">
          <a:xfrm>
            <a:off x="468313" y="1333500"/>
            <a:ext cx="7920037" cy="169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spcBef>
                <a:spcPct val="35000"/>
              </a:spcBef>
              <a:buFontTx/>
              <a:buNone/>
            </a:pPr>
            <a:r>
              <a:rPr lang="zh-CN" altLang="en-US" sz="2800" dirty="0">
                <a:latin typeface="楷体" panose="02010609060101010101" pitchFamily="49" charset="-122"/>
                <a:ea typeface="楷体" panose="02010609060101010101" pitchFamily="49" charset="-122"/>
              </a:rPr>
              <a:t>第</a:t>
            </a:r>
            <a:r>
              <a:rPr lang="en-US" altLang="zh-CN" sz="2800" i="1" dirty="0">
                <a:ea typeface="楷体_GB2312" pitchFamily="49" charset="-122"/>
              </a:rPr>
              <a:t>L</a:t>
            </a:r>
            <a:r>
              <a:rPr lang="zh-CN" altLang="en-US" sz="2800" dirty="0">
                <a:latin typeface="楷体" panose="02010609060101010101" pitchFamily="49" charset="-122"/>
                <a:ea typeface="楷体" panose="02010609060101010101" pitchFamily="49" charset="-122"/>
              </a:rPr>
              <a:t>次实际上就是做两点</a:t>
            </a:r>
            <a:r>
              <a:rPr lang="en-US" altLang="zh-CN" sz="2800" dirty="0">
                <a:ea typeface="楷体_GB2312" pitchFamily="49" charset="-122"/>
              </a:rPr>
              <a:t>DFT</a:t>
            </a:r>
            <a:r>
              <a:rPr lang="zh-CN" altLang="en-US" sz="2800" dirty="0">
                <a:latin typeface="楷体_GB2312" pitchFamily="49" charset="-122"/>
                <a:ea typeface="楷体_GB2312" pitchFamily="49" charset="-122"/>
              </a:rPr>
              <a:t>，</a:t>
            </a:r>
            <a:r>
              <a:rPr lang="zh-CN" altLang="en-US" sz="2800" dirty="0">
                <a:latin typeface="楷体" panose="02010609060101010101" pitchFamily="49" charset="-122"/>
                <a:ea typeface="楷体" panose="02010609060101010101" pitchFamily="49" charset="-122"/>
              </a:rPr>
              <a:t>它只有加减运算。为了有统一的运算结构，仍然用一个系数为</a:t>
            </a:r>
            <a:r>
              <a:rPr lang="en-US" altLang="zh-CN" sz="2800" dirty="0">
                <a:ea typeface="楷体_GB2312" pitchFamily="49" charset="-122"/>
              </a:rPr>
              <a:t>W</a:t>
            </a:r>
            <a:r>
              <a:rPr lang="en-US" altLang="zh-CN" sz="2800" i="1" baseline="-25000" dirty="0">
                <a:ea typeface="楷体_GB2312" pitchFamily="49" charset="-122"/>
              </a:rPr>
              <a:t>N</a:t>
            </a:r>
            <a:r>
              <a:rPr lang="en-US" altLang="zh-CN" sz="2800" baseline="30000" dirty="0">
                <a:ea typeface="楷体_GB2312" pitchFamily="49" charset="-122"/>
              </a:rPr>
              <a:t>0</a:t>
            </a:r>
            <a:r>
              <a:rPr lang="zh-CN" altLang="en-US" sz="2800" dirty="0">
                <a:latin typeface="楷体" panose="02010609060101010101" pitchFamily="49" charset="-122"/>
                <a:ea typeface="楷体" panose="02010609060101010101" pitchFamily="49" charset="-122"/>
              </a:rPr>
              <a:t>的蝶形运算来表示</a:t>
            </a:r>
            <a:r>
              <a:rPr lang="zh-CN" altLang="en-US" sz="2800" dirty="0">
                <a:latin typeface="楷体_GB2312" pitchFamily="49" charset="-122"/>
                <a:ea typeface="楷体_GB2312"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9154"/>
                                        </p:tgtEl>
                                        <p:attrNameLst>
                                          <p:attrName>style.visibility</p:attrName>
                                        </p:attrNameLst>
                                      </p:cBhvr>
                                      <p:to>
                                        <p:strVal val="visible"/>
                                      </p:to>
                                    </p:set>
                                    <p:animEffect transition="in" filter="blinds(horizontal)">
                                      <p:cBhvr>
                                        <p:cTn id="7" dur="500"/>
                                        <p:tgtEl>
                                          <p:spTgt spid="491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9156"/>
                                        </p:tgtEl>
                                        <p:attrNameLst>
                                          <p:attrName>style.visibility</p:attrName>
                                        </p:attrNameLst>
                                      </p:cBhvr>
                                      <p:to>
                                        <p:strVal val="visible"/>
                                      </p:to>
                                    </p:set>
                                    <p:animEffect transition="in" filter="blinds(horizontal)">
                                      <p:cBhvr>
                                        <p:cTn id="12" dur="500"/>
                                        <p:tgtEl>
                                          <p:spTgt spid="4915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9155"/>
                                        </p:tgtEl>
                                        <p:attrNameLst>
                                          <p:attrName>style.visibility</p:attrName>
                                        </p:attrNameLst>
                                      </p:cBhvr>
                                      <p:to>
                                        <p:strVal val="visible"/>
                                      </p:to>
                                    </p:set>
                                    <p:animEffect transition="in" filter="blinds(horizontal)">
                                      <p:cBhvr>
                                        <p:cTn id="17" dur="500"/>
                                        <p:tgtEl>
                                          <p:spTgt spid="49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4" grpId="0"/>
      <p:bldP spid="49155" grpId="0"/>
      <p:bldP spid="4915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05"/>
          <p:cNvGrpSpPr>
            <a:grpSpLocks/>
          </p:cNvGrpSpPr>
          <p:nvPr/>
        </p:nvGrpSpPr>
        <p:grpSpPr bwMode="auto">
          <a:xfrm>
            <a:off x="34925" y="534988"/>
            <a:ext cx="585788" cy="4387850"/>
            <a:chOff x="107" y="1224"/>
            <a:chExt cx="369" cy="2764"/>
          </a:xfrm>
        </p:grpSpPr>
        <p:graphicFrame>
          <p:nvGraphicFramePr>
            <p:cNvPr id="49362" name="Object 149"/>
            <p:cNvGraphicFramePr>
              <a:graphicFrameLocks noChangeAspect="1"/>
            </p:cNvGraphicFramePr>
            <p:nvPr/>
          </p:nvGraphicFramePr>
          <p:xfrm>
            <a:off x="114" y="1224"/>
            <a:ext cx="355" cy="226"/>
          </p:xfrm>
          <a:graphic>
            <a:graphicData uri="http://schemas.openxmlformats.org/presentationml/2006/ole">
              <mc:AlternateContent xmlns:mc="http://schemas.openxmlformats.org/markup-compatibility/2006">
                <mc:Choice xmlns:v="urn:schemas-microsoft-com:vml" Requires="v">
                  <p:oleObj spid="_x0000_s50072" name="公式" r:id="rId3" imgW="266799" imgH="152400" progId="Equation.3">
                    <p:embed/>
                  </p:oleObj>
                </mc:Choice>
                <mc:Fallback>
                  <p:oleObj name="公式" r:id="rId3" imgW="266799" imgH="152400" progId="Equation.3">
                    <p:embed/>
                    <p:pic>
                      <p:nvPicPr>
                        <p:cNvPr id="0" name="Object 14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 y="1224"/>
                          <a:ext cx="355"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363" name="Object 150"/>
            <p:cNvGraphicFramePr>
              <a:graphicFrameLocks noChangeAspect="1"/>
            </p:cNvGraphicFramePr>
            <p:nvPr/>
          </p:nvGraphicFramePr>
          <p:xfrm>
            <a:off x="107" y="1953"/>
            <a:ext cx="369" cy="226"/>
          </p:xfrm>
          <a:graphic>
            <a:graphicData uri="http://schemas.openxmlformats.org/presentationml/2006/ole">
              <mc:AlternateContent xmlns:mc="http://schemas.openxmlformats.org/markup-compatibility/2006">
                <mc:Choice xmlns:v="urn:schemas-microsoft-com:vml" Requires="v">
                  <p:oleObj spid="_x0000_s50073" name="公式" r:id="rId5" imgW="285588" imgH="152400" progId="Equation.3">
                    <p:embed/>
                  </p:oleObj>
                </mc:Choice>
                <mc:Fallback>
                  <p:oleObj name="公式" r:id="rId5" imgW="285588" imgH="152400" progId="Equation.3">
                    <p:embed/>
                    <p:pic>
                      <p:nvPicPr>
                        <p:cNvPr id="0" name="Object 15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 y="1953"/>
                          <a:ext cx="369"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364" name="Object 151"/>
            <p:cNvGraphicFramePr>
              <a:graphicFrameLocks noChangeAspect="1"/>
            </p:cNvGraphicFramePr>
            <p:nvPr/>
          </p:nvGraphicFramePr>
          <p:xfrm>
            <a:off x="114" y="1591"/>
            <a:ext cx="355" cy="226"/>
          </p:xfrm>
          <a:graphic>
            <a:graphicData uri="http://schemas.openxmlformats.org/presentationml/2006/ole">
              <mc:AlternateContent xmlns:mc="http://schemas.openxmlformats.org/markup-compatibility/2006">
                <mc:Choice xmlns:v="urn:schemas-microsoft-com:vml" Requires="v">
                  <p:oleObj spid="_x0000_s50074" name="公式" r:id="rId7" imgW="266799" imgH="152400" progId="Equation.3">
                    <p:embed/>
                  </p:oleObj>
                </mc:Choice>
                <mc:Fallback>
                  <p:oleObj name="公式" r:id="rId7" imgW="266799" imgH="152400" progId="Equation.3">
                    <p:embed/>
                    <p:pic>
                      <p:nvPicPr>
                        <p:cNvPr id="0" name="Object 15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 y="1591"/>
                          <a:ext cx="355"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365" name="Object 152"/>
            <p:cNvGraphicFramePr>
              <a:graphicFrameLocks noChangeAspect="1"/>
            </p:cNvGraphicFramePr>
            <p:nvPr/>
          </p:nvGraphicFramePr>
          <p:xfrm>
            <a:off x="107" y="2310"/>
            <a:ext cx="369" cy="226"/>
          </p:xfrm>
          <a:graphic>
            <a:graphicData uri="http://schemas.openxmlformats.org/presentationml/2006/ole">
              <mc:AlternateContent xmlns:mc="http://schemas.openxmlformats.org/markup-compatibility/2006">
                <mc:Choice xmlns:v="urn:schemas-microsoft-com:vml" Requires="v">
                  <p:oleObj spid="_x0000_s50075" name="公式" r:id="rId9" imgW="285588" imgH="152400" progId="Equation.3">
                    <p:embed/>
                  </p:oleObj>
                </mc:Choice>
                <mc:Fallback>
                  <p:oleObj name="公式" r:id="rId9" imgW="285588" imgH="152400" progId="Equation.3">
                    <p:embed/>
                    <p:pic>
                      <p:nvPicPr>
                        <p:cNvPr id="0" name="Object 15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7" y="2310"/>
                          <a:ext cx="369"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366" name="Object 153"/>
            <p:cNvGraphicFramePr>
              <a:graphicFrameLocks noChangeAspect="1"/>
            </p:cNvGraphicFramePr>
            <p:nvPr/>
          </p:nvGraphicFramePr>
          <p:xfrm>
            <a:off x="114" y="2676"/>
            <a:ext cx="355" cy="226"/>
          </p:xfrm>
          <a:graphic>
            <a:graphicData uri="http://schemas.openxmlformats.org/presentationml/2006/ole">
              <mc:AlternateContent xmlns:mc="http://schemas.openxmlformats.org/markup-compatibility/2006">
                <mc:Choice xmlns:v="urn:schemas-microsoft-com:vml" Requires="v">
                  <p:oleObj spid="_x0000_s50076" name="公式" r:id="rId11" imgW="266799" imgH="152400" progId="Equation.3">
                    <p:embed/>
                  </p:oleObj>
                </mc:Choice>
                <mc:Fallback>
                  <p:oleObj name="公式" r:id="rId11" imgW="266799" imgH="152400" progId="Equation.3">
                    <p:embed/>
                    <p:pic>
                      <p:nvPicPr>
                        <p:cNvPr id="0" name="Object 15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4" y="2676"/>
                          <a:ext cx="355"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367" name="Object 154"/>
            <p:cNvGraphicFramePr>
              <a:graphicFrameLocks noChangeAspect="1"/>
            </p:cNvGraphicFramePr>
            <p:nvPr/>
          </p:nvGraphicFramePr>
          <p:xfrm>
            <a:off x="114" y="3395"/>
            <a:ext cx="354" cy="226"/>
          </p:xfrm>
          <a:graphic>
            <a:graphicData uri="http://schemas.openxmlformats.org/presentationml/2006/ole">
              <mc:AlternateContent xmlns:mc="http://schemas.openxmlformats.org/markup-compatibility/2006">
                <mc:Choice xmlns:v="urn:schemas-microsoft-com:vml" Requires="v">
                  <p:oleObj spid="_x0000_s50077" name="公式" r:id="rId13" imgW="266799" imgH="152400" progId="Equation.3">
                    <p:embed/>
                  </p:oleObj>
                </mc:Choice>
                <mc:Fallback>
                  <p:oleObj name="公式" r:id="rId13" imgW="266799" imgH="152400" progId="Equation.3">
                    <p:embed/>
                    <p:pic>
                      <p:nvPicPr>
                        <p:cNvPr id="0" name="Object 15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4" y="3395"/>
                          <a:ext cx="354"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368" name="Object 155"/>
            <p:cNvGraphicFramePr>
              <a:graphicFrameLocks noChangeAspect="1"/>
            </p:cNvGraphicFramePr>
            <p:nvPr/>
          </p:nvGraphicFramePr>
          <p:xfrm>
            <a:off x="114" y="3038"/>
            <a:ext cx="355" cy="226"/>
          </p:xfrm>
          <a:graphic>
            <a:graphicData uri="http://schemas.openxmlformats.org/presentationml/2006/ole">
              <mc:AlternateContent xmlns:mc="http://schemas.openxmlformats.org/markup-compatibility/2006">
                <mc:Choice xmlns:v="urn:schemas-microsoft-com:vml" Requires="v">
                  <p:oleObj spid="_x0000_s50078" name="公式" r:id="rId15" imgW="266799" imgH="152400" progId="Equation.3">
                    <p:embed/>
                  </p:oleObj>
                </mc:Choice>
                <mc:Fallback>
                  <p:oleObj name="公式" r:id="rId15" imgW="266799" imgH="152400" progId="Equation.3">
                    <p:embed/>
                    <p:pic>
                      <p:nvPicPr>
                        <p:cNvPr id="0" name="Object 15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4" y="3038"/>
                          <a:ext cx="355"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369" name="Object 156"/>
            <p:cNvGraphicFramePr>
              <a:graphicFrameLocks noChangeAspect="1"/>
            </p:cNvGraphicFramePr>
            <p:nvPr/>
          </p:nvGraphicFramePr>
          <p:xfrm>
            <a:off x="107" y="3762"/>
            <a:ext cx="369" cy="226"/>
          </p:xfrm>
          <a:graphic>
            <a:graphicData uri="http://schemas.openxmlformats.org/presentationml/2006/ole">
              <mc:AlternateContent xmlns:mc="http://schemas.openxmlformats.org/markup-compatibility/2006">
                <mc:Choice xmlns:v="urn:schemas-microsoft-com:vml" Requires="v">
                  <p:oleObj spid="_x0000_s50079" name="公式" r:id="rId17" imgW="285588" imgH="152400" progId="Equation.3">
                    <p:embed/>
                  </p:oleObj>
                </mc:Choice>
                <mc:Fallback>
                  <p:oleObj name="公式" r:id="rId17" imgW="285588" imgH="152400" progId="Equation.3">
                    <p:embed/>
                    <p:pic>
                      <p:nvPicPr>
                        <p:cNvPr id="0" name="Object 15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7" y="3762"/>
                          <a:ext cx="369"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351"/>
          <p:cNvGrpSpPr>
            <a:grpSpLocks/>
          </p:cNvGrpSpPr>
          <p:nvPr/>
        </p:nvGrpSpPr>
        <p:grpSpPr bwMode="auto">
          <a:xfrm>
            <a:off x="701675" y="676275"/>
            <a:ext cx="7418388" cy="4033838"/>
            <a:chOff x="566" y="1343"/>
            <a:chExt cx="4536" cy="2541"/>
          </a:xfrm>
        </p:grpSpPr>
        <p:sp>
          <p:nvSpPr>
            <p:cNvPr id="49354" name="Line 140"/>
            <p:cNvSpPr>
              <a:spLocks noChangeShapeType="1"/>
            </p:cNvSpPr>
            <p:nvPr/>
          </p:nvSpPr>
          <p:spPr bwMode="auto">
            <a:xfrm flipH="1">
              <a:off x="566" y="1343"/>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49355" name="Line 141"/>
            <p:cNvSpPr>
              <a:spLocks noChangeShapeType="1"/>
            </p:cNvSpPr>
            <p:nvPr/>
          </p:nvSpPr>
          <p:spPr bwMode="auto">
            <a:xfrm flipH="1">
              <a:off x="566" y="1706"/>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49356" name="Line 142"/>
            <p:cNvSpPr>
              <a:spLocks noChangeShapeType="1"/>
            </p:cNvSpPr>
            <p:nvPr/>
          </p:nvSpPr>
          <p:spPr bwMode="auto">
            <a:xfrm flipH="1">
              <a:off x="566" y="2069"/>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49357" name="Line 143"/>
            <p:cNvSpPr>
              <a:spLocks noChangeShapeType="1"/>
            </p:cNvSpPr>
            <p:nvPr/>
          </p:nvSpPr>
          <p:spPr bwMode="auto">
            <a:xfrm flipH="1">
              <a:off x="566" y="2431"/>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49358" name="Line 144"/>
            <p:cNvSpPr>
              <a:spLocks noChangeShapeType="1"/>
            </p:cNvSpPr>
            <p:nvPr/>
          </p:nvSpPr>
          <p:spPr bwMode="auto">
            <a:xfrm flipH="1">
              <a:off x="566" y="2795"/>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49359" name="Line 145"/>
            <p:cNvSpPr>
              <a:spLocks noChangeShapeType="1"/>
            </p:cNvSpPr>
            <p:nvPr/>
          </p:nvSpPr>
          <p:spPr bwMode="auto">
            <a:xfrm flipH="1">
              <a:off x="566" y="3158"/>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49360" name="Line 146"/>
            <p:cNvSpPr>
              <a:spLocks noChangeShapeType="1"/>
            </p:cNvSpPr>
            <p:nvPr/>
          </p:nvSpPr>
          <p:spPr bwMode="auto">
            <a:xfrm flipH="1">
              <a:off x="566" y="3521"/>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49361" name="Line 147"/>
            <p:cNvSpPr>
              <a:spLocks noChangeShapeType="1"/>
            </p:cNvSpPr>
            <p:nvPr/>
          </p:nvSpPr>
          <p:spPr bwMode="auto">
            <a:xfrm flipH="1">
              <a:off x="566" y="3884"/>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23748" name="Group 392"/>
          <p:cNvGrpSpPr>
            <a:grpSpLocks/>
          </p:cNvGrpSpPr>
          <p:nvPr/>
        </p:nvGrpSpPr>
        <p:grpSpPr bwMode="auto">
          <a:xfrm>
            <a:off x="5957888" y="600075"/>
            <a:ext cx="1919287" cy="881063"/>
            <a:chOff x="3878" y="1311"/>
            <a:chExt cx="1209" cy="555"/>
          </a:xfrm>
        </p:grpSpPr>
        <p:grpSp>
          <p:nvGrpSpPr>
            <p:cNvPr id="49344" name="Group 380"/>
            <p:cNvGrpSpPr>
              <a:grpSpLocks/>
            </p:cNvGrpSpPr>
            <p:nvPr/>
          </p:nvGrpSpPr>
          <p:grpSpPr bwMode="auto">
            <a:xfrm>
              <a:off x="4378" y="1343"/>
              <a:ext cx="272" cy="363"/>
              <a:chOff x="4378" y="1343"/>
              <a:chExt cx="272" cy="363"/>
            </a:xfrm>
          </p:grpSpPr>
          <p:sp>
            <p:nvSpPr>
              <p:cNvPr id="49352" name="Line 187"/>
              <p:cNvSpPr>
                <a:spLocks noChangeShapeType="1"/>
              </p:cNvSpPr>
              <p:nvPr/>
            </p:nvSpPr>
            <p:spPr bwMode="auto">
              <a:xfrm flipH="1">
                <a:off x="4378" y="1343"/>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49353" name="Line 188"/>
              <p:cNvSpPr>
                <a:spLocks noChangeShapeType="1"/>
              </p:cNvSpPr>
              <p:nvPr/>
            </p:nvSpPr>
            <p:spPr bwMode="auto">
              <a:xfrm flipH="1">
                <a:off x="4378" y="1706"/>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49345" name="Group 363"/>
            <p:cNvGrpSpPr>
              <a:grpSpLocks/>
            </p:cNvGrpSpPr>
            <p:nvPr/>
          </p:nvGrpSpPr>
          <p:grpSpPr bwMode="auto">
            <a:xfrm>
              <a:off x="3878" y="1311"/>
              <a:ext cx="1209" cy="555"/>
              <a:chOff x="3878" y="1311"/>
              <a:chExt cx="1209" cy="555"/>
            </a:xfrm>
          </p:grpSpPr>
          <p:graphicFrame>
            <p:nvGraphicFramePr>
              <p:cNvPr id="49346" name="Object 302"/>
              <p:cNvGraphicFramePr>
                <a:graphicFrameLocks noChangeAspect="1"/>
              </p:cNvGraphicFramePr>
              <p:nvPr/>
            </p:nvGraphicFramePr>
            <p:xfrm>
              <a:off x="4497" y="1716"/>
              <a:ext cx="197" cy="150"/>
            </p:xfrm>
            <a:graphic>
              <a:graphicData uri="http://schemas.openxmlformats.org/presentationml/2006/ole">
                <mc:AlternateContent xmlns:mc="http://schemas.openxmlformats.org/markup-compatibility/2006">
                  <mc:Choice xmlns:v="urn:schemas-microsoft-com:vml" Requires="v">
                    <p:oleObj spid="_x0000_s50080" name="公式" r:id="rId19" imgW="171447" imgH="114417" progId="Equation.3">
                      <p:embed/>
                    </p:oleObj>
                  </mc:Choice>
                  <mc:Fallback>
                    <p:oleObj name="公式" r:id="rId19" imgW="171447" imgH="114417" progId="Equation.3">
                      <p:embed/>
                      <p:pic>
                        <p:nvPicPr>
                          <p:cNvPr id="0" name="Object 30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497" y="1716"/>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347" name="Object 303"/>
              <p:cNvGraphicFramePr>
                <a:graphicFrameLocks noChangeAspect="1"/>
              </p:cNvGraphicFramePr>
              <p:nvPr/>
            </p:nvGraphicFramePr>
            <p:xfrm>
              <a:off x="4800" y="1426"/>
              <a:ext cx="287" cy="301"/>
            </p:xfrm>
            <a:graphic>
              <a:graphicData uri="http://schemas.openxmlformats.org/presentationml/2006/ole">
                <mc:AlternateContent xmlns:mc="http://schemas.openxmlformats.org/markup-compatibility/2006">
                  <mc:Choice xmlns:v="urn:schemas-microsoft-com:vml" Requires="v">
                    <p:oleObj spid="_x0000_s50081" name="公式" r:id="rId21" imgW="180841" imgH="190383" progId="Equation.3">
                      <p:embed/>
                    </p:oleObj>
                  </mc:Choice>
                  <mc:Fallback>
                    <p:oleObj name="公式" r:id="rId21" imgW="180841" imgH="190383" progId="Equation.3">
                      <p:embed/>
                      <p:pic>
                        <p:nvPicPr>
                          <p:cNvPr id="0" name="Object 30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800" y="1426"/>
                            <a:ext cx="287"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348" name="Line 298"/>
              <p:cNvSpPr>
                <a:spLocks noChangeShapeType="1"/>
              </p:cNvSpPr>
              <p:nvPr/>
            </p:nvSpPr>
            <p:spPr bwMode="auto">
              <a:xfrm flipH="1">
                <a:off x="3878" y="1343"/>
                <a:ext cx="816" cy="363"/>
              </a:xfrm>
              <a:prstGeom prst="line">
                <a:avLst/>
              </a:prstGeom>
              <a:noFill/>
              <a:ln w="38100">
                <a:solidFill>
                  <a:schemeClr val="tx1"/>
                </a:solidFill>
                <a:round/>
                <a:headEnd type="triangle" w="med" len="lg"/>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49349" name="Line 304"/>
              <p:cNvSpPr>
                <a:spLocks noChangeShapeType="1"/>
              </p:cNvSpPr>
              <p:nvPr/>
            </p:nvSpPr>
            <p:spPr bwMode="auto">
              <a:xfrm flipH="1" flipV="1">
                <a:off x="3878" y="1343"/>
                <a:ext cx="816" cy="363"/>
              </a:xfrm>
              <a:prstGeom prst="line">
                <a:avLst/>
              </a:prstGeom>
              <a:noFill/>
              <a:ln w="38100">
                <a:solidFill>
                  <a:schemeClr val="tx1"/>
                </a:solidFill>
                <a:round/>
                <a:headEnd type="triangle" w="med" len="lg"/>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49350" name="Oval 300"/>
              <p:cNvSpPr>
                <a:spLocks noChangeArrowheads="1"/>
              </p:cNvSpPr>
              <p:nvPr/>
            </p:nvSpPr>
            <p:spPr bwMode="auto">
              <a:xfrm flipH="1">
                <a:off x="4672" y="1311"/>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49351" name="Oval 301"/>
              <p:cNvSpPr>
                <a:spLocks noChangeArrowheads="1"/>
              </p:cNvSpPr>
              <p:nvPr/>
            </p:nvSpPr>
            <p:spPr bwMode="auto">
              <a:xfrm flipH="1">
                <a:off x="4669" y="1674"/>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grpSp>
      <p:grpSp>
        <p:nvGrpSpPr>
          <p:cNvPr id="23769" name="Group 393"/>
          <p:cNvGrpSpPr>
            <a:grpSpLocks/>
          </p:cNvGrpSpPr>
          <p:nvPr/>
        </p:nvGrpSpPr>
        <p:grpSpPr bwMode="auto">
          <a:xfrm>
            <a:off x="5957888" y="1731963"/>
            <a:ext cx="1919287" cy="973137"/>
            <a:chOff x="3878" y="2024"/>
            <a:chExt cx="1209" cy="613"/>
          </a:xfrm>
        </p:grpSpPr>
        <p:grpSp>
          <p:nvGrpSpPr>
            <p:cNvPr id="49332" name="Group 382"/>
            <p:cNvGrpSpPr>
              <a:grpSpLocks/>
            </p:cNvGrpSpPr>
            <p:nvPr/>
          </p:nvGrpSpPr>
          <p:grpSpPr bwMode="auto">
            <a:xfrm>
              <a:off x="4378" y="2069"/>
              <a:ext cx="272" cy="363"/>
              <a:chOff x="4378" y="2069"/>
              <a:chExt cx="272" cy="363"/>
            </a:xfrm>
          </p:grpSpPr>
          <p:sp>
            <p:nvSpPr>
              <p:cNvPr id="49342" name="Line 189"/>
              <p:cNvSpPr>
                <a:spLocks noChangeShapeType="1"/>
              </p:cNvSpPr>
              <p:nvPr/>
            </p:nvSpPr>
            <p:spPr bwMode="auto">
              <a:xfrm flipH="1">
                <a:off x="4378" y="2069"/>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49343" name="Line 190"/>
              <p:cNvSpPr>
                <a:spLocks noChangeShapeType="1"/>
              </p:cNvSpPr>
              <p:nvPr/>
            </p:nvSpPr>
            <p:spPr bwMode="auto">
              <a:xfrm flipH="1">
                <a:off x="4378" y="2432"/>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49333" name="Group 364"/>
            <p:cNvGrpSpPr>
              <a:grpSpLocks/>
            </p:cNvGrpSpPr>
            <p:nvPr/>
          </p:nvGrpSpPr>
          <p:grpSpPr bwMode="auto">
            <a:xfrm>
              <a:off x="3878" y="2024"/>
              <a:ext cx="1209" cy="613"/>
              <a:chOff x="3878" y="2024"/>
              <a:chExt cx="1209" cy="613"/>
            </a:xfrm>
          </p:grpSpPr>
          <p:graphicFrame>
            <p:nvGraphicFramePr>
              <p:cNvPr id="49334" name="Object 277"/>
              <p:cNvGraphicFramePr>
                <a:graphicFrameLocks noChangeAspect="1"/>
              </p:cNvGraphicFramePr>
              <p:nvPr/>
            </p:nvGraphicFramePr>
            <p:xfrm>
              <a:off x="4497" y="2487"/>
              <a:ext cx="197" cy="150"/>
            </p:xfrm>
            <a:graphic>
              <a:graphicData uri="http://schemas.openxmlformats.org/presentationml/2006/ole">
                <mc:AlternateContent xmlns:mc="http://schemas.openxmlformats.org/markup-compatibility/2006">
                  <mc:Choice xmlns:v="urn:schemas-microsoft-com:vml" Requires="v">
                    <p:oleObj spid="_x0000_s50082" name="公式" r:id="rId23" imgW="171447" imgH="114417" progId="Equation.3">
                      <p:embed/>
                    </p:oleObj>
                  </mc:Choice>
                  <mc:Fallback>
                    <p:oleObj name="公式" r:id="rId23" imgW="171447" imgH="114417" progId="Equation.3">
                      <p:embed/>
                      <p:pic>
                        <p:nvPicPr>
                          <p:cNvPr id="0" name="Object 27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497" y="2487"/>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335" name="Object 278"/>
              <p:cNvGraphicFramePr>
                <a:graphicFrameLocks noChangeAspect="1"/>
              </p:cNvGraphicFramePr>
              <p:nvPr/>
            </p:nvGraphicFramePr>
            <p:xfrm>
              <a:off x="4800" y="2140"/>
              <a:ext cx="287" cy="300"/>
            </p:xfrm>
            <a:graphic>
              <a:graphicData uri="http://schemas.openxmlformats.org/presentationml/2006/ole">
                <mc:AlternateContent xmlns:mc="http://schemas.openxmlformats.org/markup-compatibility/2006">
                  <mc:Choice xmlns:v="urn:schemas-microsoft-com:vml" Requires="v">
                    <p:oleObj spid="_x0000_s50083" name="公式" r:id="rId25" imgW="180841" imgH="190383" progId="Equation.3">
                      <p:embed/>
                    </p:oleObj>
                  </mc:Choice>
                  <mc:Fallback>
                    <p:oleObj name="公式" r:id="rId25" imgW="180841" imgH="190383" progId="Equation.3">
                      <p:embed/>
                      <p:pic>
                        <p:nvPicPr>
                          <p:cNvPr id="0" name="Object 278"/>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800" y="2140"/>
                            <a:ext cx="287" cy="3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9336" name="Group 274"/>
              <p:cNvGrpSpPr>
                <a:grpSpLocks/>
              </p:cNvGrpSpPr>
              <p:nvPr/>
            </p:nvGrpSpPr>
            <p:grpSpPr bwMode="auto">
              <a:xfrm flipH="1">
                <a:off x="3878" y="2069"/>
                <a:ext cx="816" cy="363"/>
                <a:chOff x="975" y="1933"/>
                <a:chExt cx="816" cy="363"/>
              </a:xfrm>
            </p:grpSpPr>
            <p:sp>
              <p:nvSpPr>
                <p:cNvPr id="49340" name="Line 275"/>
                <p:cNvSpPr>
                  <a:spLocks noChangeShapeType="1"/>
                </p:cNvSpPr>
                <p:nvPr/>
              </p:nvSpPr>
              <p:spPr bwMode="auto">
                <a:xfrm>
                  <a:off x="975" y="1933"/>
                  <a:ext cx="816" cy="363"/>
                </a:xfrm>
                <a:prstGeom prst="line">
                  <a:avLst/>
                </a:prstGeom>
                <a:noFill/>
                <a:ln w="38100">
                  <a:solidFill>
                    <a:schemeClr val="tx1"/>
                  </a:solidFill>
                  <a:round/>
                  <a:headEnd type="triangle" w="med" len="lg"/>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49341" name="Line 276"/>
                <p:cNvSpPr>
                  <a:spLocks noChangeShapeType="1"/>
                </p:cNvSpPr>
                <p:nvPr/>
              </p:nvSpPr>
              <p:spPr bwMode="auto">
                <a:xfrm flipV="1">
                  <a:off x="975" y="1933"/>
                  <a:ext cx="816" cy="363"/>
                </a:xfrm>
                <a:prstGeom prst="line">
                  <a:avLst/>
                </a:prstGeom>
                <a:noFill/>
                <a:ln w="38100">
                  <a:solidFill>
                    <a:schemeClr val="tx1"/>
                  </a:solidFill>
                  <a:round/>
                  <a:headEnd type="triangle" w="med" len="lg"/>
                  <a:tailEnd type="oval"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9337" name="Group 271"/>
              <p:cNvGrpSpPr>
                <a:grpSpLocks/>
              </p:cNvGrpSpPr>
              <p:nvPr/>
            </p:nvGrpSpPr>
            <p:grpSpPr bwMode="auto">
              <a:xfrm flipH="1">
                <a:off x="4670" y="2024"/>
                <a:ext cx="71" cy="431"/>
                <a:chOff x="3308" y="1172"/>
                <a:chExt cx="71" cy="431"/>
              </a:xfrm>
            </p:grpSpPr>
            <p:sp>
              <p:nvSpPr>
                <p:cNvPr id="49338" name="Oval 272"/>
                <p:cNvSpPr>
                  <a:spLocks noChangeArrowheads="1"/>
                </p:cNvSpPr>
                <p:nvPr/>
              </p:nvSpPr>
              <p:spPr bwMode="auto">
                <a:xfrm>
                  <a:off x="3308" y="1172"/>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49339" name="Oval 273"/>
                <p:cNvSpPr>
                  <a:spLocks noChangeArrowheads="1"/>
                </p:cNvSpPr>
                <p:nvPr/>
              </p:nvSpPr>
              <p:spPr bwMode="auto">
                <a:xfrm>
                  <a:off x="3311" y="153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grpSp>
      </p:grpSp>
      <p:grpSp>
        <p:nvGrpSpPr>
          <p:cNvPr id="167183" name="Group 271"/>
          <p:cNvGrpSpPr>
            <a:grpSpLocks/>
          </p:cNvGrpSpPr>
          <p:nvPr/>
        </p:nvGrpSpPr>
        <p:grpSpPr bwMode="auto">
          <a:xfrm>
            <a:off x="3508375" y="595313"/>
            <a:ext cx="2306638" cy="2016125"/>
            <a:chOff x="2244" y="430"/>
            <a:chExt cx="1453" cy="1270"/>
          </a:xfrm>
        </p:grpSpPr>
        <p:grpSp>
          <p:nvGrpSpPr>
            <p:cNvPr id="49304" name="Group 396"/>
            <p:cNvGrpSpPr>
              <a:grpSpLocks/>
            </p:cNvGrpSpPr>
            <p:nvPr/>
          </p:nvGrpSpPr>
          <p:grpSpPr bwMode="auto">
            <a:xfrm>
              <a:off x="2244" y="430"/>
              <a:ext cx="915" cy="1270"/>
              <a:chOff x="2335" y="1308"/>
              <a:chExt cx="915" cy="1270"/>
            </a:xfrm>
          </p:grpSpPr>
          <p:grpSp>
            <p:nvGrpSpPr>
              <p:cNvPr id="49312" name="Group 267"/>
              <p:cNvGrpSpPr>
                <a:grpSpLocks/>
              </p:cNvGrpSpPr>
              <p:nvPr/>
            </p:nvGrpSpPr>
            <p:grpSpPr bwMode="auto">
              <a:xfrm>
                <a:off x="3001" y="2079"/>
                <a:ext cx="197" cy="499"/>
                <a:chOff x="5057" y="164"/>
                <a:chExt cx="197" cy="499"/>
              </a:xfrm>
            </p:grpSpPr>
            <p:graphicFrame>
              <p:nvGraphicFramePr>
                <p:cNvPr id="49330" name="Object 268"/>
                <p:cNvGraphicFramePr>
                  <a:graphicFrameLocks noChangeAspect="1"/>
                </p:cNvGraphicFramePr>
                <p:nvPr/>
              </p:nvGraphicFramePr>
              <p:xfrm>
                <a:off x="5057" y="164"/>
                <a:ext cx="197" cy="150"/>
              </p:xfrm>
              <a:graphic>
                <a:graphicData uri="http://schemas.openxmlformats.org/presentationml/2006/ole">
                  <mc:AlternateContent xmlns:mc="http://schemas.openxmlformats.org/markup-compatibility/2006">
                    <mc:Choice xmlns:v="urn:schemas-microsoft-com:vml" Requires="v">
                      <p:oleObj spid="_x0000_s50084" name="公式" r:id="rId27" imgW="171447" imgH="114417" progId="Equation.3">
                        <p:embed/>
                      </p:oleObj>
                    </mc:Choice>
                    <mc:Fallback>
                      <p:oleObj name="公式" r:id="rId27" imgW="171447" imgH="114417" progId="Equation.3">
                        <p:embed/>
                        <p:pic>
                          <p:nvPicPr>
                            <p:cNvPr id="0" name="Object 268"/>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057" y="164"/>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331" name="Object 269"/>
                <p:cNvGraphicFramePr>
                  <a:graphicFrameLocks noChangeAspect="1"/>
                </p:cNvGraphicFramePr>
                <p:nvPr/>
              </p:nvGraphicFramePr>
              <p:xfrm>
                <a:off x="5057" y="513"/>
                <a:ext cx="197" cy="150"/>
              </p:xfrm>
              <a:graphic>
                <a:graphicData uri="http://schemas.openxmlformats.org/presentationml/2006/ole">
                  <mc:AlternateContent xmlns:mc="http://schemas.openxmlformats.org/markup-compatibility/2006">
                    <mc:Choice xmlns:v="urn:schemas-microsoft-com:vml" Requires="v">
                      <p:oleObj spid="_x0000_s50085" name="公式" r:id="rId29" imgW="171447" imgH="114417" progId="Equation.3">
                        <p:embed/>
                      </p:oleObj>
                    </mc:Choice>
                    <mc:Fallback>
                      <p:oleObj name="公式" r:id="rId29" imgW="171447" imgH="114417" progId="Equation.3">
                        <p:embed/>
                        <p:pic>
                          <p:nvPicPr>
                            <p:cNvPr id="0" name="Object 269"/>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057" y="513"/>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9313" name="Group 361"/>
              <p:cNvGrpSpPr>
                <a:grpSpLocks/>
              </p:cNvGrpSpPr>
              <p:nvPr/>
            </p:nvGrpSpPr>
            <p:grpSpPr bwMode="auto">
              <a:xfrm>
                <a:off x="2335" y="1308"/>
                <a:ext cx="915" cy="1160"/>
                <a:chOff x="2335" y="1308"/>
                <a:chExt cx="915" cy="1160"/>
              </a:xfrm>
            </p:grpSpPr>
            <p:grpSp>
              <p:nvGrpSpPr>
                <p:cNvPr id="49314" name="Group 359"/>
                <p:cNvGrpSpPr>
                  <a:grpSpLocks/>
                </p:cNvGrpSpPr>
                <p:nvPr/>
              </p:nvGrpSpPr>
              <p:grpSpPr bwMode="auto">
                <a:xfrm>
                  <a:off x="2335" y="1343"/>
                  <a:ext cx="862" cy="1089"/>
                  <a:chOff x="2335" y="1343"/>
                  <a:chExt cx="862" cy="1089"/>
                </a:xfrm>
              </p:grpSpPr>
              <p:sp>
                <p:nvSpPr>
                  <p:cNvPr id="49326" name="Line 256"/>
                  <p:cNvSpPr>
                    <a:spLocks noChangeShapeType="1"/>
                  </p:cNvSpPr>
                  <p:nvPr/>
                </p:nvSpPr>
                <p:spPr bwMode="auto">
                  <a:xfrm flipH="1">
                    <a:off x="2335" y="1343"/>
                    <a:ext cx="862" cy="726"/>
                  </a:xfrm>
                  <a:prstGeom prst="line">
                    <a:avLst/>
                  </a:prstGeom>
                  <a:noFill/>
                  <a:ln w="38100">
                    <a:solidFill>
                      <a:schemeClr val="tx1"/>
                    </a:solidFill>
                    <a:round/>
                    <a:headEnd type="triangle" w="med" len="lg"/>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49327" name="Line 257"/>
                  <p:cNvSpPr>
                    <a:spLocks noChangeShapeType="1"/>
                  </p:cNvSpPr>
                  <p:nvPr/>
                </p:nvSpPr>
                <p:spPr bwMode="auto">
                  <a:xfrm flipH="1">
                    <a:off x="2335" y="1706"/>
                    <a:ext cx="862" cy="726"/>
                  </a:xfrm>
                  <a:prstGeom prst="line">
                    <a:avLst/>
                  </a:prstGeom>
                  <a:noFill/>
                  <a:ln w="38100">
                    <a:solidFill>
                      <a:schemeClr val="tx1"/>
                    </a:solidFill>
                    <a:round/>
                    <a:headEnd type="triangle" w="med" len="lg"/>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49328" name="Line 258"/>
                  <p:cNvSpPr>
                    <a:spLocks noChangeShapeType="1"/>
                  </p:cNvSpPr>
                  <p:nvPr/>
                </p:nvSpPr>
                <p:spPr bwMode="auto">
                  <a:xfrm flipH="1" flipV="1">
                    <a:off x="2335" y="1343"/>
                    <a:ext cx="862" cy="726"/>
                  </a:xfrm>
                  <a:prstGeom prst="line">
                    <a:avLst/>
                  </a:prstGeom>
                  <a:noFill/>
                  <a:ln w="38100">
                    <a:solidFill>
                      <a:schemeClr val="tx1"/>
                    </a:solidFill>
                    <a:round/>
                    <a:headEnd type="triangle" w="med" len="lg"/>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49329" name="Line 259"/>
                  <p:cNvSpPr>
                    <a:spLocks noChangeShapeType="1"/>
                  </p:cNvSpPr>
                  <p:nvPr/>
                </p:nvSpPr>
                <p:spPr bwMode="auto">
                  <a:xfrm flipH="1" flipV="1">
                    <a:off x="2335" y="1706"/>
                    <a:ext cx="862" cy="726"/>
                  </a:xfrm>
                  <a:prstGeom prst="line">
                    <a:avLst/>
                  </a:prstGeom>
                  <a:noFill/>
                  <a:ln w="38100">
                    <a:solidFill>
                      <a:schemeClr val="tx1"/>
                    </a:solidFill>
                    <a:round/>
                    <a:headEnd type="triangle" w="med" len="lg"/>
                    <a:tailEnd type="oval"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9315" name="Group 314"/>
                <p:cNvGrpSpPr>
                  <a:grpSpLocks/>
                </p:cNvGrpSpPr>
                <p:nvPr/>
              </p:nvGrpSpPr>
              <p:grpSpPr bwMode="auto">
                <a:xfrm>
                  <a:off x="3179" y="1308"/>
                  <a:ext cx="71" cy="1160"/>
                  <a:chOff x="2290" y="1308"/>
                  <a:chExt cx="71" cy="1160"/>
                </a:xfrm>
              </p:grpSpPr>
              <p:grpSp>
                <p:nvGrpSpPr>
                  <p:cNvPr id="49321" name="Group 262"/>
                  <p:cNvGrpSpPr>
                    <a:grpSpLocks/>
                  </p:cNvGrpSpPr>
                  <p:nvPr/>
                </p:nvGrpSpPr>
                <p:grpSpPr bwMode="auto">
                  <a:xfrm flipH="1">
                    <a:off x="2290" y="1308"/>
                    <a:ext cx="71" cy="431"/>
                    <a:chOff x="3308" y="1172"/>
                    <a:chExt cx="71" cy="431"/>
                  </a:xfrm>
                </p:grpSpPr>
                <p:sp>
                  <p:nvSpPr>
                    <p:cNvPr id="49324" name="Oval 263"/>
                    <p:cNvSpPr>
                      <a:spLocks noChangeArrowheads="1"/>
                    </p:cNvSpPr>
                    <p:nvPr/>
                  </p:nvSpPr>
                  <p:spPr bwMode="auto">
                    <a:xfrm>
                      <a:off x="3308" y="1172"/>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49325" name="Oval 264"/>
                    <p:cNvSpPr>
                      <a:spLocks noChangeArrowheads="1"/>
                    </p:cNvSpPr>
                    <p:nvPr/>
                  </p:nvSpPr>
                  <p:spPr bwMode="auto">
                    <a:xfrm>
                      <a:off x="3311" y="153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sp>
                <p:nvSpPr>
                  <p:cNvPr id="49322" name="Oval 265"/>
                  <p:cNvSpPr>
                    <a:spLocks noChangeArrowheads="1"/>
                  </p:cNvSpPr>
                  <p:nvPr/>
                </p:nvSpPr>
                <p:spPr bwMode="auto">
                  <a:xfrm flipH="1">
                    <a:off x="2290" y="2400"/>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49323" name="Oval 266"/>
                  <p:cNvSpPr>
                    <a:spLocks noChangeArrowheads="1"/>
                  </p:cNvSpPr>
                  <p:nvPr/>
                </p:nvSpPr>
                <p:spPr bwMode="auto">
                  <a:xfrm flipH="1">
                    <a:off x="2290" y="2034"/>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grpSp>
              <p:nvGrpSpPr>
                <p:cNvPr id="49316" name="Group 197"/>
                <p:cNvGrpSpPr>
                  <a:grpSpLocks/>
                </p:cNvGrpSpPr>
                <p:nvPr/>
              </p:nvGrpSpPr>
              <p:grpSpPr bwMode="auto">
                <a:xfrm flipH="1">
                  <a:off x="2881" y="1343"/>
                  <a:ext cx="272" cy="1089"/>
                  <a:chOff x="612" y="2659"/>
                  <a:chExt cx="272" cy="1089"/>
                </a:xfrm>
              </p:grpSpPr>
              <p:sp>
                <p:nvSpPr>
                  <p:cNvPr id="49317" name="Line 198"/>
                  <p:cNvSpPr>
                    <a:spLocks noChangeShapeType="1"/>
                  </p:cNvSpPr>
                  <p:nvPr/>
                </p:nvSpPr>
                <p:spPr bwMode="auto">
                  <a:xfrm>
                    <a:off x="612" y="2659"/>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49318" name="Line 199"/>
                  <p:cNvSpPr>
                    <a:spLocks noChangeShapeType="1"/>
                  </p:cNvSpPr>
                  <p:nvPr/>
                </p:nvSpPr>
                <p:spPr bwMode="auto">
                  <a:xfrm>
                    <a:off x="612" y="3022"/>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49319" name="Line 200"/>
                  <p:cNvSpPr>
                    <a:spLocks noChangeShapeType="1"/>
                  </p:cNvSpPr>
                  <p:nvPr/>
                </p:nvSpPr>
                <p:spPr bwMode="auto">
                  <a:xfrm>
                    <a:off x="612" y="3385"/>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49320" name="Line 201"/>
                  <p:cNvSpPr>
                    <a:spLocks noChangeShapeType="1"/>
                  </p:cNvSpPr>
                  <p:nvPr/>
                </p:nvSpPr>
                <p:spPr bwMode="auto">
                  <a:xfrm>
                    <a:off x="612" y="3748"/>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grpSp>
        </p:grpSp>
        <p:grpSp>
          <p:nvGrpSpPr>
            <p:cNvPr id="49305" name="Group 390"/>
            <p:cNvGrpSpPr>
              <a:grpSpLocks/>
            </p:cNvGrpSpPr>
            <p:nvPr/>
          </p:nvGrpSpPr>
          <p:grpSpPr bwMode="auto">
            <a:xfrm>
              <a:off x="3295" y="903"/>
              <a:ext cx="402" cy="662"/>
              <a:chOff x="3386" y="1781"/>
              <a:chExt cx="402" cy="662"/>
            </a:xfrm>
          </p:grpSpPr>
          <p:grpSp>
            <p:nvGrpSpPr>
              <p:cNvPr id="49306" name="Group 307"/>
              <p:cNvGrpSpPr>
                <a:grpSpLocks/>
              </p:cNvGrpSpPr>
              <p:nvPr/>
            </p:nvGrpSpPr>
            <p:grpSpPr bwMode="auto">
              <a:xfrm>
                <a:off x="3386" y="1781"/>
                <a:ext cx="302" cy="662"/>
                <a:chOff x="2072" y="1791"/>
                <a:chExt cx="302" cy="662"/>
              </a:xfrm>
            </p:grpSpPr>
            <p:graphicFrame>
              <p:nvGraphicFramePr>
                <p:cNvPr id="49310" name="Object 260"/>
                <p:cNvGraphicFramePr>
                  <a:graphicFrameLocks noChangeAspect="1"/>
                </p:cNvGraphicFramePr>
                <p:nvPr/>
              </p:nvGraphicFramePr>
              <p:xfrm>
                <a:off x="2080" y="1791"/>
                <a:ext cx="286" cy="300"/>
              </p:xfrm>
              <a:graphic>
                <a:graphicData uri="http://schemas.openxmlformats.org/presentationml/2006/ole">
                  <mc:AlternateContent xmlns:mc="http://schemas.openxmlformats.org/markup-compatibility/2006">
                    <mc:Choice xmlns:v="urn:schemas-microsoft-com:vml" Requires="v">
                      <p:oleObj spid="_x0000_s50086" name="公式" r:id="rId31" imgW="180841" imgH="190383" progId="Equation.3">
                        <p:embed/>
                      </p:oleObj>
                    </mc:Choice>
                    <mc:Fallback>
                      <p:oleObj name="公式" r:id="rId31" imgW="180841" imgH="190383" progId="Equation.3">
                        <p:embed/>
                        <p:pic>
                          <p:nvPicPr>
                            <p:cNvPr id="0" name="Object 260"/>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080" y="1791"/>
                              <a:ext cx="286" cy="3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311" name="Object 261"/>
                <p:cNvGraphicFramePr>
                  <a:graphicFrameLocks noChangeAspect="1"/>
                </p:cNvGraphicFramePr>
                <p:nvPr/>
              </p:nvGraphicFramePr>
              <p:xfrm>
                <a:off x="2072" y="2152"/>
                <a:ext cx="302" cy="301"/>
              </p:xfrm>
              <a:graphic>
                <a:graphicData uri="http://schemas.openxmlformats.org/presentationml/2006/ole">
                  <mc:AlternateContent xmlns:mc="http://schemas.openxmlformats.org/markup-compatibility/2006">
                    <mc:Choice xmlns:v="urn:schemas-microsoft-com:vml" Requires="v">
                      <p:oleObj spid="_x0000_s50087" name="公式" r:id="rId33" imgW="190705" imgH="190383" progId="Equation.3">
                        <p:embed/>
                      </p:oleObj>
                    </mc:Choice>
                    <mc:Fallback>
                      <p:oleObj name="公式" r:id="rId33" imgW="190705" imgH="190383" progId="Equation.3">
                        <p:embed/>
                        <p:pic>
                          <p:nvPicPr>
                            <p:cNvPr id="0" name="Object 261"/>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072" y="2152"/>
                              <a:ext cx="302"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9307" name="Group 371"/>
              <p:cNvGrpSpPr>
                <a:grpSpLocks/>
              </p:cNvGrpSpPr>
              <p:nvPr/>
            </p:nvGrpSpPr>
            <p:grpSpPr bwMode="auto">
              <a:xfrm>
                <a:off x="3516" y="2070"/>
                <a:ext cx="272" cy="363"/>
                <a:chOff x="3516" y="2070"/>
                <a:chExt cx="272" cy="363"/>
              </a:xfrm>
            </p:grpSpPr>
            <p:sp>
              <p:nvSpPr>
                <p:cNvPr id="49308" name="Line 342"/>
                <p:cNvSpPr>
                  <a:spLocks noChangeShapeType="1"/>
                </p:cNvSpPr>
                <p:nvPr/>
              </p:nvSpPr>
              <p:spPr bwMode="auto">
                <a:xfrm flipH="1">
                  <a:off x="3516" y="2070"/>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49309" name="Line 343"/>
                <p:cNvSpPr>
                  <a:spLocks noChangeShapeType="1"/>
                </p:cNvSpPr>
                <p:nvPr/>
              </p:nvSpPr>
              <p:spPr bwMode="auto">
                <a:xfrm flipH="1">
                  <a:off x="3516" y="2433"/>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grpSp>
      </p:grpSp>
      <p:grpSp>
        <p:nvGrpSpPr>
          <p:cNvPr id="23553" name="Group 394"/>
          <p:cNvGrpSpPr>
            <a:grpSpLocks/>
          </p:cNvGrpSpPr>
          <p:nvPr/>
        </p:nvGrpSpPr>
        <p:grpSpPr bwMode="auto">
          <a:xfrm>
            <a:off x="5957888" y="2884488"/>
            <a:ext cx="1919287" cy="950912"/>
            <a:chOff x="3878" y="2750"/>
            <a:chExt cx="1209" cy="599"/>
          </a:xfrm>
        </p:grpSpPr>
        <p:grpSp>
          <p:nvGrpSpPr>
            <p:cNvPr id="49292" name="Group 384"/>
            <p:cNvGrpSpPr>
              <a:grpSpLocks/>
            </p:cNvGrpSpPr>
            <p:nvPr/>
          </p:nvGrpSpPr>
          <p:grpSpPr bwMode="auto">
            <a:xfrm>
              <a:off x="4378" y="2795"/>
              <a:ext cx="272" cy="363"/>
              <a:chOff x="4378" y="2795"/>
              <a:chExt cx="272" cy="363"/>
            </a:xfrm>
          </p:grpSpPr>
          <p:sp>
            <p:nvSpPr>
              <p:cNvPr id="49302" name="Line 192"/>
              <p:cNvSpPr>
                <a:spLocks noChangeShapeType="1"/>
              </p:cNvSpPr>
              <p:nvPr/>
            </p:nvSpPr>
            <p:spPr bwMode="auto">
              <a:xfrm flipH="1">
                <a:off x="4378" y="2795"/>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49303" name="Line 193"/>
              <p:cNvSpPr>
                <a:spLocks noChangeShapeType="1"/>
              </p:cNvSpPr>
              <p:nvPr/>
            </p:nvSpPr>
            <p:spPr bwMode="auto">
              <a:xfrm flipH="1">
                <a:off x="4378" y="3158"/>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49293" name="Group 365"/>
            <p:cNvGrpSpPr>
              <a:grpSpLocks/>
            </p:cNvGrpSpPr>
            <p:nvPr/>
          </p:nvGrpSpPr>
          <p:grpSpPr bwMode="auto">
            <a:xfrm>
              <a:off x="3878" y="2750"/>
              <a:ext cx="1209" cy="599"/>
              <a:chOff x="3878" y="2750"/>
              <a:chExt cx="1209" cy="599"/>
            </a:xfrm>
          </p:grpSpPr>
          <p:graphicFrame>
            <p:nvGraphicFramePr>
              <p:cNvPr id="49294" name="Object 286"/>
              <p:cNvGraphicFramePr>
                <a:graphicFrameLocks noChangeAspect="1"/>
              </p:cNvGraphicFramePr>
              <p:nvPr/>
            </p:nvGraphicFramePr>
            <p:xfrm>
              <a:off x="4497" y="3199"/>
              <a:ext cx="197" cy="150"/>
            </p:xfrm>
            <a:graphic>
              <a:graphicData uri="http://schemas.openxmlformats.org/presentationml/2006/ole">
                <mc:AlternateContent xmlns:mc="http://schemas.openxmlformats.org/markup-compatibility/2006">
                  <mc:Choice xmlns:v="urn:schemas-microsoft-com:vml" Requires="v">
                    <p:oleObj spid="_x0000_s50088" name="公式" r:id="rId35" imgW="171447" imgH="114417" progId="Equation.3">
                      <p:embed/>
                    </p:oleObj>
                  </mc:Choice>
                  <mc:Fallback>
                    <p:oleObj name="公式" r:id="rId35" imgW="171447" imgH="114417" progId="Equation.3">
                      <p:embed/>
                      <p:pic>
                        <p:nvPicPr>
                          <p:cNvPr id="0" name="Object 286"/>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497" y="3199"/>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295" name="Object 287"/>
              <p:cNvGraphicFramePr>
                <a:graphicFrameLocks noChangeAspect="1"/>
              </p:cNvGraphicFramePr>
              <p:nvPr/>
            </p:nvGraphicFramePr>
            <p:xfrm>
              <a:off x="4800" y="2865"/>
              <a:ext cx="287" cy="301"/>
            </p:xfrm>
            <a:graphic>
              <a:graphicData uri="http://schemas.openxmlformats.org/presentationml/2006/ole">
                <mc:AlternateContent xmlns:mc="http://schemas.openxmlformats.org/markup-compatibility/2006">
                  <mc:Choice xmlns:v="urn:schemas-microsoft-com:vml" Requires="v">
                    <p:oleObj spid="_x0000_s50089" name="公式" r:id="rId37" imgW="180841" imgH="190383" progId="Equation.3">
                      <p:embed/>
                    </p:oleObj>
                  </mc:Choice>
                  <mc:Fallback>
                    <p:oleObj name="公式" r:id="rId37" imgW="180841" imgH="190383" progId="Equation.3">
                      <p:embed/>
                      <p:pic>
                        <p:nvPicPr>
                          <p:cNvPr id="0" name="Object 287"/>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800" y="2865"/>
                            <a:ext cx="287"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9296" name="Group 283"/>
              <p:cNvGrpSpPr>
                <a:grpSpLocks/>
              </p:cNvGrpSpPr>
              <p:nvPr/>
            </p:nvGrpSpPr>
            <p:grpSpPr bwMode="auto">
              <a:xfrm flipH="1">
                <a:off x="3878" y="2795"/>
                <a:ext cx="816" cy="363"/>
                <a:chOff x="975" y="1933"/>
                <a:chExt cx="816" cy="363"/>
              </a:xfrm>
            </p:grpSpPr>
            <p:sp>
              <p:nvSpPr>
                <p:cNvPr id="49300" name="Line 284"/>
                <p:cNvSpPr>
                  <a:spLocks noChangeShapeType="1"/>
                </p:cNvSpPr>
                <p:nvPr/>
              </p:nvSpPr>
              <p:spPr bwMode="auto">
                <a:xfrm>
                  <a:off x="975" y="1933"/>
                  <a:ext cx="816" cy="363"/>
                </a:xfrm>
                <a:prstGeom prst="line">
                  <a:avLst/>
                </a:prstGeom>
                <a:noFill/>
                <a:ln w="38100">
                  <a:solidFill>
                    <a:schemeClr val="tx1"/>
                  </a:solidFill>
                  <a:round/>
                  <a:headEnd type="triangle" w="med" len="lg"/>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49301" name="Line 285"/>
                <p:cNvSpPr>
                  <a:spLocks noChangeShapeType="1"/>
                </p:cNvSpPr>
                <p:nvPr/>
              </p:nvSpPr>
              <p:spPr bwMode="auto">
                <a:xfrm flipV="1">
                  <a:off x="975" y="1933"/>
                  <a:ext cx="816" cy="363"/>
                </a:xfrm>
                <a:prstGeom prst="line">
                  <a:avLst/>
                </a:prstGeom>
                <a:noFill/>
                <a:ln w="38100">
                  <a:solidFill>
                    <a:schemeClr val="tx1"/>
                  </a:solidFill>
                  <a:round/>
                  <a:headEnd type="triangle" w="med" len="lg"/>
                  <a:tailEnd type="oval"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9297" name="Group 280"/>
              <p:cNvGrpSpPr>
                <a:grpSpLocks/>
              </p:cNvGrpSpPr>
              <p:nvPr/>
            </p:nvGrpSpPr>
            <p:grpSpPr bwMode="auto">
              <a:xfrm flipH="1">
                <a:off x="4670" y="2750"/>
                <a:ext cx="71" cy="431"/>
                <a:chOff x="3308" y="1172"/>
                <a:chExt cx="71" cy="431"/>
              </a:xfrm>
            </p:grpSpPr>
            <p:sp>
              <p:nvSpPr>
                <p:cNvPr id="49298" name="Oval 281"/>
                <p:cNvSpPr>
                  <a:spLocks noChangeArrowheads="1"/>
                </p:cNvSpPr>
                <p:nvPr/>
              </p:nvSpPr>
              <p:spPr bwMode="auto">
                <a:xfrm>
                  <a:off x="3308" y="1172"/>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49299" name="Oval 282"/>
                <p:cNvSpPr>
                  <a:spLocks noChangeArrowheads="1"/>
                </p:cNvSpPr>
                <p:nvPr/>
              </p:nvSpPr>
              <p:spPr bwMode="auto">
                <a:xfrm>
                  <a:off x="3311" y="153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grpSp>
      </p:grpSp>
      <p:grpSp>
        <p:nvGrpSpPr>
          <p:cNvPr id="23601" name="Group 395"/>
          <p:cNvGrpSpPr>
            <a:grpSpLocks/>
          </p:cNvGrpSpPr>
          <p:nvPr/>
        </p:nvGrpSpPr>
        <p:grpSpPr bwMode="auto">
          <a:xfrm>
            <a:off x="5886450" y="4062413"/>
            <a:ext cx="1919288" cy="931862"/>
            <a:chOff x="3878" y="3488"/>
            <a:chExt cx="1209" cy="587"/>
          </a:xfrm>
        </p:grpSpPr>
        <p:grpSp>
          <p:nvGrpSpPr>
            <p:cNvPr id="49280" name="Group 386"/>
            <p:cNvGrpSpPr>
              <a:grpSpLocks/>
            </p:cNvGrpSpPr>
            <p:nvPr/>
          </p:nvGrpSpPr>
          <p:grpSpPr bwMode="auto">
            <a:xfrm>
              <a:off x="4378" y="3521"/>
              <a:ext cx="272" cy="363"/>
              <a:chOff x="4378" y="3521"/>
              <a:chExt cx="272" cy="363"/>
            </a:xfrm>
          </p:grpSpPr>
          <p:sp>
            <p:nvSpPr>
              <p:cNvPr id="49290" name="Line 194"/>
              <p:cNvSpPr>
                <a:spLocks noChangeShapeType="1"/>
              </p:cNvSpPr>
              <p:nvPr/>
            </p:nvSpPr>
            <p:spPr bwMode="auto">
              <a:xfrm flipH="1">
                <a:off x="4378" y="3521"/>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49291" name="Line 195"/>
              <p:cNvSpPr>
                <a:spLocks noChangeShapeType="1"/>
              </p:cNvSpPr>
              <p:nvPr/>
            </p:nvSpPr>
            <p:spPr bwMode="auto">
              <a:xfrm flipH="1">
                <a:off x="4378" y="3884"/>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49281" name="Group 366"/>
            <p:cNvGrpSpPr>
              <a:grpSpLocks/>
            </p:cNvGrpSpPr>
            <p:nvPr/>
          </p:nvGrpSpPr>
          <p:grpSpPr bwMode="auto">
            <a:xfrm>
              <a:off x="3878" y="3488"/>
              <a:ext cx="1209" cy="587"/>
              <a:chOff x="3878" y="3488"/>
              <a:chExt cx="1209" cy="587"/>
            </a:xfrm>
          </p:grpSpPr>
          <p:graphicFrame>
            <p:nvGraphicFramePr>
              <p:cNvPr id="49282" name="Object 295"/>
              <p:cNvGraphicFramePr>
                <a:graphicFrameLocks noChangeAspect="1"/>
              </p:cNvGraphicFramePr>
              <p:nvPr/>
            </p:nvGraphicFramePr>
            <p:xfrm>
              <a:off x="4497" y="3925"/>
              <a:ext cx="197" cy="150"/>
            </p:xfrm>
            <a:graphic>
              <a:graphicData uri="http://schemas.openxmlformats.org/presentationml/2006/ole">
                <mc:AlternateContent xmlns:mc="http://schemas.openxmlformats.org/markup-compatibility/2006">
                  <mc:Choice xmlns:v="urn:schemas-microsoft-com:vml" Requires="v">
                    <p:oleObj spid="_x0000_s50090" name="公式" r:id="rId39" imgW="171447" imgH="114417" progId="Equation.3">
                      <p:embed/>
                    </p:oleObj>
                  </mc:Choice>
                  <mc:Fallback>
                    <p:oleObj name="公式" r:id="rId39" imgW="171447" imgH="114417" progId="Equation.3">
                      <p:embed/>
                      <p:pic>
                        <p:nvPicPr>
                          <p:cNvPr id="0" name="Object 295"/>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497" y="3925"/>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283" name="Object 296"/>
              <p:cNvGraphicFramePr>
                <a:graphicFrameLocks noChangeAspect="1"/>
              </p:cNvGraphicFramePr>
              <p:nvPr/>
            </p:nvGraphicFramePr>
            <p:xfrm>
              <a:off x="4801" y="3591"/>
              <a:ext cx="286" cy="301"/>
            </p:xfrm>
            <a:graphic>
              <a:graphicData uri="http://schemas.openxmlformats.org/presentationml/2006/ole">
                <mc:AlternateContent xmlns:mc="http://schemas.openxmlformats.org/markup-compatibility/2006">
                  <mc:Choice xmlns:v="urn:schemas-microsoft-com:vml" Requires="v">
                    <p:oleObj spid="_x0000_s50091" name="公式" r:id="rId41" imgW="180841" imgH="190383" progId="Equation.3">
                      <p:embed/>
                    </p:oleObj>
                  </mc:Choice>
                  <mc:Fallback>
                    <p:oleObj name="公式" r:id="rId41" imgW="180841" imgH="190383" progId="Equation.3">
                      <p:embed/>
                      <p:pic>
                        <p:nvPicPr>
                          <p:cNvPr id="0" name="Object 296"/>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801" y="3591"/>
                            <a:ext cx="286"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9284" name="Group 292"/>
              <p:cNvGrpSpPr>
                <a:grpSpLocks/>
              </p:cNvGrpSpPr>
              <p:nvPr/>
            </p:nvGrpSpPr>
            <p:grpSpPr bwMode="auto">
              <a:xfrm flipH="1">
                <a:off x="3878" y="3521"/>
                <a:ext cx="816" cy="363"/>
                <a:chOff x="975" y="1933"/>
                <a:chExt cx="816" cy="363"/>
              </a:xfrm>
            </p:grpSpPr>
            <p:sp>
              <p:nvSpPr>
                <p:cNvPr id="49288" name="Line 293"/>
                <p:cNvSpPr>
                  <a:spLocks noChangeShapeType="1"/>
                </p:cNvSpPr>
                <p:nvPr/>
              </p:nvSpPr>
              <p:spPr bwMode="auto">
                <a:xfrm>
                  <a:off x="975" y="1933"/>
                  <a:ext cx="816" cy="363"/>
                </a:xfrm>
                <a:prstGeom prst="line">
                  <a:avLst/>
                </a:prstGeom>
                <a:noFill/>
                <a:ln w="38100">
                  <a:solidFill>
                    <a:schemeClr val="tx1"/>
                  </a:solidFill>
                  <a:round/>
                  <a:headEnd type="triangle" w="med" len="lg"/>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49289" name="Line 294"/>
                <p:cNvSpPr>
                  <a:spLocks noChangeShapeType="1"/>
                </p:cNvSpPr>
                <p:nvPr/>
              </p:nvSpPr>
              <p:spPr bwMode="auto">
                <a:xfrm flipV="1">
                  <a:off x="975" y="1933"/>
                  <a:ext cx="816" cy="363"/>
                </a:xfrm>
                <a:prstGeom prst="line">
                  <a:avLst/>
                </a:prstGeom>
                <a:noFill/>
                <a:ln w="38100">
                  <a:solidFill>
                    <a:schemeClr val="tx1"/>
                  </a:solidFill>
                  <a:round/>
                  <a:headEnd type="triangle" w="med" len="lg"/>
                  <a:tailEnd type="oval"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9285" name="Group 289"/>
              <p:cNvGrpSpPr>
                <a:grpSpLocks/>
              </p:cNvGrpSpPr>
              <p:nvPr/>
            </p:nvGrpSpPr>
            <p:grpSpPr bwMode="auto">
              <a:xfrm flipH="1">
                <a:off x="4670" y="3488"/>
                <a:ext cx="71" cy="431"/>
                <a:chOff x="3308" y="1172"/>
                <a:chExt cx="71" cy="431"/>
              </a:xfrm>
            </p:grpSpPr>
            <p:sp>
              <p:nvSpPr>
                <p:cNvPr id="49286" name="Oval 290"/>
                <p:cNvSpPr>
                  <a:spLocks noChangeArrowheads="1"/>
                </p:cNvSpPr>
                <p:nvPr/>
              </p:nvSpPr>
              <p:spPr bwMode="auto">
                <a:xfrm>
                  <a:off x="3308" y="1172"/>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49287" name="Oval 291"/>
                <p:cNvSpPr>
                  <a:spLocks noChangeArrowheads="1"/>
                </p:cNvSpPr>
                <p:nvPr/>
              </p:nvSpPr>
              <p:spPr bwMode="auto">
                <a:xfrm>
                  <a:off x="3311" y="153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grpSp>
      </p:grpSp>
      <p:grpSp>
        <p:nvGrpSpPr>
          <p:cNvPr id="167238" name="Group 326"/>
          <p:cNvGrpSpPr>
            <a:grpSpLocks/>
          </p:cNvGrpSpPr>
          <p:nvPr/>
        </p:nvGrpSpPr>
        <p:grpSpPr bwMode="auto">
          <a:xfrm>
            <a:off x="3509963" y="2898775"/>
            <a:ext cx="2276475" cy="2017713"/>
            <a:chOff x="2245" y="1881"/>
            <a:chExt cx="1434" cy="1271"/>
          </a:xfrm>
        </p:grpSpPr>
        <p:grpSp>
          <p:nvGrpSpPr>
            <p:cNvPr id="49254" name="Group 389"/>
            <p:cNvGrpSpPr>
              <a:grpSpLocks/>
            </p:cNvGrpSpPr>
            <p:nvPr/>
          </p:nvGrpSpPr>
          <p:grpSpPr bwMode="auto">
            <a:xfrm>
              <a:off x="2245" y="1881"/>
              <a:ext cx="915" cy="1271"/>
              <a:chOff x="2336" y="2759"/>
              <a:chExt cx="915" cy="1271"/>
            </a:xfrm>
          </p:grpSpPr>
          <p:grpSp>
            <p:nvGrpSpPr>
              <p:cNvPr id="49262" name="Group 252"/>
              <p:cNvGrpSpPr>
                <a:grpSpLocks/>
              </p:cNvGrpSpPr>
              <p:nvPr/>
            </p:nvGrpSpPr>
            <p:grpSpPr bwMode="auto">
              <a:xfrm>
                <a:off x="2985" y="3531"/>
                <a:ext cx="197" cy="499"/>
                <a:chOff x="5057" y="164"/>
                <a:chExt cx="197" cy="499"/>
              </a:xfrm>
            </p:grpSpPr>
            <p:graphicFrame>
              <p:nvGraphicFramePr>
                <p:cNvPr id="49278" name="Object 253"/>
                <p:cNvGraphicFramePr>
                  <a:graphicFrameLocks noChangeAspect="1"/>
                </p:cNvGraphicFramePr>
                <p:nvPr/>
              </p:nvGraphicFramePr>
              <p:xfrm>
                <a:off x="5057" y="164"/>
                <a:ext cx="197" cy="150"/>
              </p:xfrm>
              <a:graphic>
                <a:graphicData uri="http://schemas.openxmlformats.org/presentationml/2006/ole">
                  <mc:AlternateContent xmlns:mc="http://schemas.openxmlformats.org/markup-compatibility/2006">
                    <mc:Choice xmlns:v="urn:schemas-microsoft-com:vml" Requires="v">
                      <p:oleObj spid="_x0000_s50092" name="公式" r:id="rId43" imgW="171447" imgH="114417" progId="Equation.3">
                        <p:embed/>
                      </p:oleObj>
                    </mc:Choice>
                    <mc:Fallback>
                      <p:oleObj name="公式" r:id="rId43" imgW="171447" imgH="114417" progId="Equation.3">
                        <p:embed/>
                        <p:pic>
                          <p:nvPicPr>
                            <p:cNvPr id="0" name="Object 253"/>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5057" y="164"/>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279" name="Object 254"/>
                <p:cNvGraphicFramePr>
                  <a:graphicFrameLocks noChangeAspect="1"/>
                </p:cNvGraphicFramePr>
                <p:nvPr/>
              </p:nvGraphicFramePr>
              <p:xfrm>
                <a:off x="5057" y="513"/>
                <a:ext cx="197" cy="150"/>
              </p:xfrm>
              <a:graphic>
                <a:graphicData uri="http://schemas.openxmlformats.org/presentationml/2006/ole">
                  <mc:AlternateContent xmlns:mc="http://schemas.openxmlformats.org/markup-compatibility/2006">
                    <mc:Choice xmlns:v="urn:schemas-microsoft-com:vml" Requires="v">
                      <p:oleObj spid="_x0000_s50093" name="公式" r:id="rId45" imgW="171447" imgH="114417" progId="Equation.3">
                        <p:embed/>
                      </p:oleObj>
                    </mc:Choice>
                    <mc:Fallback>
                      <p:oleObj name="公式" r:id="rId45" imgW="171447" imgH="114417" progId="Equation.3">
                        <p:embed/>
                        <p:pic>
                          <p:nvPicPr>
                            <p:cNvPr id="0" name="Object 254"/>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5057" y="513"/>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9263" name="Group 362"/>
              <p:cNvGrpSpPr>
                <a:grpSpLocks/>
              </p:cNvGrpSpPr>
              <p:nvPr/>
            </p:nvGrpSpPr>
            <p:grpSpPr bwMode="auto">
              <a:xfrm>
                <a:off x="2336" y="2759"/>
                <a:ext cx="915" cy="1160"/>
                <a:chOff x="2336" y="2759"/>
                <a:chExt cx="915" cy="1160"/>
              </a:xfrm>
            </p:grpSpPr>
            <p:sp>
              <p:nvSpPr>
                <p:cNvPr id="49264" name="Line 323"/>
                <p:cNvSpPr>
                  <a:spLocks noChangeShapeType="1"/>
                </p:cNvSpPr>
                <p:nvPr/>
              </p:nvSpPr>
              <p:spPr bwMode="auto">
                <a:xfrm flipH="1">
                  <a:off x="2336" y="2794"/>
                  <a:ext cx="862" cy="726"/>
                </a:xfrm>
                <a:prstGeom prst="line">
                  <a:avLst/>
                </a:prstGeom>
                <a:noFill/>
                <a:ln w="38100">
                  <a:solidFill>
                    <a:schemeClr val="tx1"/>
                  </a:solidFill>
                  <a:round/>
                  <a:headEnd type="triangle" w="med" len="lg"/>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49265" name="Line 324"/>
                <p:cNvSpPr>
                  <a:spLocks noChangeShapeType="1"/>
                </p:cNvSpPr>
                <p:nvPr/>
              </p:nvSpPr>
              <p:spPr bwMode="auto">
                <a:xfrm flipH="1">
                  <a:off x="2336" y="3157"/>
                  <a:ext cx="862" cy="726"/>
                </a:xfrm>
                <a:prstGeom prst="line">
                  <a:avLst/>
                </a:prstGeom>
                <a:noFill/>
                <a:ln w="38100">
                  <a:solidFill>
                    <a:schemeClr val="tx1"/>
                  </a:solidFill>
                  <a:round/>
                  <a:headEnd type="triangle" w="med" len="lg"/>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49266" name="Line 325"/>
                <p:cNvSpPr>
                  <a:spLocks noChangeShapeType="1"/>
                </p:cNvSpPr>
                <p:nvPr/>
              </p:nvSpPr>
              <p:spPr bwMode="auto">
                <a:xfrm flipH="1" flipV="1">
                  <a:off x="2336" y="2794"/>
                  <a:ext cx="862" cy="726"/>
                </a:xfrm>
                <a:prstGeom prst="line">
                  <a:avLst/>
                </a:prstGeom>
                <a:noFill/>
                <a:ln w="38100">
                  <a:solidFill>
                    <a:schemeClr val="tx1"/>
                  </a:solidFill>
                  <a:round/>
                  <a:headEnd type="triangle" w="med" len="lg"/>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49267" name="Line 326"/>
                <p:cNvSpPr>
                  <a:spLocks noChangeShapeType="1"/>
                </p:cNvSpPr>
                <p:nvPr/>
              </p:nvSpPr>
              <p:spPr bwMode="auto">
                <a:xfrm flipH="1" flipV="1">
                  <a:off x="2336" y="3157"/>
                  <a:ext cx="862" cy="726"/>
                </a:xfrm>
                <a:prstGeom prst="line">
                  <a:avLst/>
                </a:prstGeom>
                <a:noFill/>
                <a:ln w="38100">
                  <a:solidFill>
                    <a:schemeClr val="tx1"/>
                  </a:solidFill>
                  <a:round/>
                  <a:headEnd type="triangle" w="med" len="lg"/>
                  <a:tailEnd type="oval" w="med" len="med"/>
                </a:ln>
                <a:extLst>
                  <a:ext uri="{909E8E84-426E-40DD-AFC4-6F175D3DCCD1}">
                    <a14:hiddenFill xmlns:a14="http://schemas.microsoft.com/office/drawing/2010/main">
                      <a:noFill/>
                    </a14:hiddenFill>
                  </a:ext>
                </a:extLst>
              </p:spPr>
              <p:txBody>
                <a:bodyPr/>
                <a:lstStyle/>
                <a:p>
                  <a:endParaRPr lang="zh-CN" altLang="en-US"/>
                </a:p>
              </p:txBody>
            </p:sp>
            <p:grpSp>
              <p:nvGrpSpPr>
                <p:cNvPr id="49268" name="Group 328"/>
                <p:cNvGrpSpPr>
                  <a:grpSpLocks/>
                </p:cNvGrpSpPr>
                <p:nvPr/>
              </p:nvGrpSpPr>
              <p:grpSpPr bwMode="auto">
                <a:xfrm flipH="1">
                  <a:off x="3180" y="2759"/>
                  <a:ext cx="71" cy="431"/>
                  <a:chOff x="3308" y="1172"/>
                  <a:chExt cx="71" cy="431"/>
                </a:xfrm>
              </p:grpSpPr>
              <p:sp>
                <p:nvSpPr>
                  <p:cNvPr id="49276" name="Oval 329"/>
                  <p:cNvSpPr>
                    <a:spLocks noChangeArrowheads="1"/>
                  </p:cNvSpPr>
                  <p:nvPr/>
                </p:nvSpPr>
                <p:spPr bwMode="auto">
                  <a:xfrm>
                    <a:off x="3308" y="1172"/>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49277" name="Oval 330"/>
                  <p:cNvSpPr>
                    <a:spLocks noChangeArrowheads="1"/>
                  </p:cNvSpPr>
                  <p:nvPr/>
                </p:nvSpPr>
                <p:spPr bwMode="auto">
                  <a:xfrm>
                    <a:off x="3311" y="153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sp>
              <p:nvSpPr>
                <p:cNvPr id="49269" name="Oval 331"/>
                <p:cNvSpPr>
                  <a:spLocks noChangeArrowheads="1"/>
                </p:cNvSpPr>
                <p:nvPr/>
              </p:nvSpPr>
              <p:spPr bwMode="auto">
                <a:xfrm flipH="1">
                  <a:off x="3180" y="3851"/>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49270" name="Oval 332"/>
                <p:cNvSpPr>
                  <a:spLocks noChangeArrowheads="1"/>
                </p:cNvSpPr>
                <p:nvPr/>
              </p:nvSpPr>
              <p:spPr bwMode="auto">
                <a:xfrm flipH="1">
                  <a:off x="3180" y="348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nvGrpSpPr>
                <p:cNvPr id="49271" name="Group 202"/>
                <p:cNvGrpSpPr>
                  <a:grpSpLocks/>
                </p:cNvGrpSpPr>
                <p:nvPr/>
              </p:nvGrpSpPr>
              <p:grpSpPr bwMode="auto">
                <a:xfrm flipH="1">
                  <a:off x="2881" y="2795"/>
                  <a:ext cx="272" cy="1089"/>
                  <a:chOff x="612" y="2659"/>
                  <a:chExt cx="272" cy="1089"/>
                </a:xfrm>
              </p:grpSpPr>
              <p:sp>
                <p:nvSpPr>
                  <p:cNvPr id="49272" name="Line 203"/>
                  <p:cNvSpPr>
                    <a:spLocks noChangeShapeType="1"/>
                  </p:cNvSpPr>
                  <p:nvPr/>
                </p:nvSpPr>
                <p:spPr bwMode="auto">
                  <a:xfrm>
                    <a:off x="612" y="2659"/>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49273" name="Line 204"/>
                  <p:cNvSpPr>
                    <a:spLocks noChangeShapeType="1"/>
                  </p:cNvSpPr>
                  <p:nvPr/>
                </p:nvSpPr>
                <p:spPr bwMode="auto">
                  <a:xfrm>
                    <a:off x="612" y="3022"/>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49274" name="Line 205"/>
                  <p:cNvSpPr>
                    <a:spLocks noChangeShapeType="1"/>
                  </p:cNvSpPr>
                  <p:nvPr/>
                </p:nvSpPr>
                <p:spPr bwMode="auto">
                  <a:xfrm>
                    <a:off x="612" y="3385"/>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49275" name="Line 206"/>
                  <p:cNvSpPr>
                    <a:spLocks noChangeShapeType="1"/>
                  </p:cNvSpPr>
                  <p:nvPr/>
                </p:nvSpPr>
                <p:spPr bwMode="auto">
                  <a:xfrm>
                    <a:off x="612" y="3748"/>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grpSp>
        </p:grpSp>
        <p:grpSp>
          <p:nvGrpSpPr>
            <p:cNvPr id="49255" name="Group 391"/>
            <p:cNvGrpSpPr>
              <a:grpSpLocks/>
            </p:cNvGrpSpPr>
            <p:nvPr/>
          </p:nvGrpSpPr>
          <p:grpSpPr bwMode="auto">
            <a:xfrm>
              <a:off x="3277" y="2353"/>
              <a:ext cx="402" cy="663"/>
              <a:chOff x="3386" y="3231"/>
              <a:chExt cx="402" cy="663"/>
            </a:xfrm>
          </p:grpSpPr>
          <p:grpSp>
            <p:nvGrpSpPr>
              <p:cNvPr id="49256" name="Group 308"/>
              <p:cNvGrpSpPr>
                <a:grpSpLocks/>
              </p:cNvGrpSpPr>
              <p:nvPr/>
            </p:nvGrpSpPr>
            <p:grpSpPr bwMode="auto">
              <a:xfrm>
                <a:off x="3386" y="3231"/>
                <a:ext cx="302" cy="663"/>
                <a:chOff x="2072" y="3241"/>
                <a:chExt cx="302" cy="663"/>
              </a:xfrm>
            </p:grpSpPr>
            <p:graphicFrame>
              <p:nvGraphicFramePr>
                <p:cNvPr id="49260" name="Object 246"/>
                <p:cNvGraphicFramePr>
                  <a:graphicFrameLocks noChangeAspect="1"/>
                </p:cNvGraphicFramePr>
                <p:nvPr/>
              </p:nvGraphicFramePr>
              <p:xfrm>
                <a:off x="2080" y="3241"/>
                <a:ext cx="286" cy="301"/>
              </p:xfrm>
              <a:graphic>
                <a:graphicData uri="http://schemas.openxmlformats.org/presentationml/2006/ole">
                  <mc:AlternateContent xmlns:mc="http://schemas.openxmlformats.org/markup-compatibility/2006">
                    <mc:Choice xmlns:v="urn:schemas-microsoft-com:vml" Requires="v">
                      <p:oleObj spid="_x0000_s50094" name="公式" r:id="rId47" imgW="180841" imgH="190383" progId="Equation.3">
                        <p:embed/>
                      </p:oleObj>
                    </mc:Choice>
                    <mc:Fallback>
                      <p:oleObj name="公式" r:id="rId47" imgW="180841" imgH="190383" progId="Equation.3">
                        <p:embed/>
                        <p:pic>
                          <p:nvPicPr>
                            <p:cNvPr id="0" name="Object 246"/>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2080" y="3241"/>
                              <a:ext cx="286"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261" name="Object 247"/>
                <p:cNvGraphicFramePr>
                  <a:graphicFrameLocks noChangeAspect="1"/>
                </p:cNvGraphicFramePr>
                <p:nvPr/>
              </p:nvGraphicFramePr>
              <p:xfrm>
                <a:off x="2072" y="3603"/>
                <a:ext cx="302" cy="301"/>
              </p:xfrm>
              <a:graphic>
                <a:graphicData uri="http://schemas.openxmlformats.org/presentationml/2006/ole">
                  <mc:AlternateContent xmlns:mc="http://schemas.openxmlformats.org/markup-compatibility/2006">
                    <mc:Choice xmlns:v="urn:schemas-microsoft-com:vml" Requires="v">
                      <p:oleObj spid="_x0000_s50095" name="公式" r:id="rId49" imgW="190705" imgH="190383" progId="Equation.3">
                        <p:embed/>
                      </p:oleObj>
                    </mc:Choice>
                    <mc:Fallback>
                      <p:oleObj name="公式" r:id="rId49" imgW="190705" imgH="190383" progId="Equation.3">
                        <p:embed/>
                        <p:pic>
                          <p:nvPicPr>
                            <p:cNvPr id="0" name="Object 247"/>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2072" y="3603"/>
                              <a:ext cx="302"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9257" name="Group 375"/>
              <p:cNvGrpSpPr>
                <a:grpSpLocks/>
              </p:cNvGrpSpPr>
              <p:nvPr/>
            </p:nvGrpSpPr>
            <p:grpSpPr bwMode="auto">
              <a:xfrm>
                <a:off x="3516" y="3521"/>
                <a:ext cx="272" cy="363"/>
                <a:chOff x="3516" y="3521"/>
                <a:chExt cx="272" cy="363"/>
              </a:xfrm>
            </p:grpSpPr>
            <p:sp>
              <p:nvSpPr>
                <p:cNvPr id="49258" name="Line 347"/>
                <p:cNvSpPr>
                  <a:spLocks noChangeShapeType="1"/>
                </p:cNvSpPr>
                <p:nvPr/>
              </p:nvSpPr>
              <p:spPr bwMode="auto">
                <a:xfrm flipH="1">
                  <a:off x="3516" y="3521"/>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49259" name="Line 348"/>
                <p:cNvSpPr>
                  <a:spLocks noChangeShapeType="1"/>
                </p:cNvSpPr>
                <p:nvPr/>
              </p:nvSpPr>
              <p:spPr bwMode="auto">
                <a:xfrm flipH="1">
                  <a:off x="3516" y="3884"/>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grpSp>
      </p:grpSp>
      <p:graphicFrame>
        <p:nvGraphicFramePr>
          <p:cNvPr id="167265" name="Object 353"/>
          <p:cNvGraphicFramePr>
            <a:graphicFrameLocks noChangeAspect="1"/>
          </p:cNvGraphicFramePr>
          <p:nvPr/>
        </p:nvGraphicFramePr>
        <p:xfrm>
          <a:off x="8091488" y="2725738"/>
          <a:ext cx="873125" cy="2185987"/>
        </p:xfrm>
        <a:graphic>
          <a:graphicData uri="http://schemas.openxmlformats.org/presentationml/2006/ole">
            <mc:AlternateContent xmlns:mc="http://schemas.openxmlformats.org/markup-compatibility/2006">
              <mc:Choice xmlns:v="urn:schemas-microsoft-com:vml" Requires="v">
                <p:oleObj spid="_x0000_s50096" name="公式" r:id="rId51" imgW="304846" imgH="838434" progId="Equation.3">
                  <p:embed/>
                </p:oleObj>
              </mc:Choice>
              <mc:Fallback>
                <p:oleObj name="公式" r:id="rId51" imgW="304846" imgH="838434" progId="Equation.3">
                  <p:embed/>
                  <p:pic>
                    <p:nvPicPr>
                      <p:cNvPr id="0" name="Object 353"/>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8091488" y="2725738"/>
                        <a:ext cx="873125" cy="218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7266" name="Object 354"/>
          <p:cNvGraphicFramePr>
            <a:graphicFrameLocks noChangeAspect="1"/>
          </p:cNvGraphicFramePr>
          <p:nvPr/>
        </p:nvGraphicFramePr>
        <p:xfrm>
          <a:off x="8118475" y="490538"/>
          <a:ext cx="873125" cy="2185987"/>
        </p:xfrm>
        <a:graphic>
          <a:graphicData uri="http://schemas.openxmlformats.org/presentationml/2006/ole">
            <mc:AlternateContent xmlns:mc="http://schemas.openxmlformats.org/markup-compatibility/2006">
              <mc:Choice xmlns:v="urn:schemas-microsoft-com:vml" Requires="v">
                <p:oleObj spid="_x0000_s50097" name="公式" r:id="rId53" imgW="304846" imgH="838434" progId="Equation.3">
                  <p:embed/>
                </p:oleObj>
              </mc:Choice>
              <mc:Fallback>
                <p:oleObj name="公式" r:id="rId53" imgW="304846" imgH="838434" progId="Equation.3">
                  <p:embed/>
                  <p:pic>
                    <p:nvPicPr>
                      <p:cNvPr id="0" name="Object 354"/>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8118475" y="490538"/>
                        <a:ext cx="873125" cy="218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7267" name="Object 355"/>
          <p:cNvGraphicFramePr>
            <a:graphicFrameLocks noChangeAspect="1"/>
          </p:cNvGraphicFramePr>
          <p:nvPr/>
        </p:nvGraphicFramePr>
        <p:xfrm>
          <a:off x="8115300" y="1627188"/>
          <a:ext cx="873125" cy="1062037"/>
        </p:xfrm>
        <a:graphic>
          <a:graphicData uri="http://schemas.openxmlformats.org/presentationml/2006/ole">
            <mc:AlternateContent xmlns:mc="http://schemas.openxmlformats.org/markup-compatibility/2006">
              <mc:Choice xmlns:v="urn:schemas-microsoft-com:vml" Requires="v">
                <p:oleObj spid="_x0000_s50098" name="公式" r:id="rId55" imgW="304846" imgH="381234" progId="Equation.3">
                  <p:embed/>
                </p:oleObj>
              </mc:Choice>
              <mc:Fallback>
                <p:oleObj name="公式" r:id="rId55" imgW="304846" imgH="381234" progId="Equation.3">
                  <p:embed/>
                  <p:pic>
                    <p:nvPicPr>
                      <p:cNvPr id="0" name="Object 355"/>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8115300" y="1627188"/>
                        <a:ext cx="873125"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7268" name="Object 356"/>
          <p:cNvGraphicFramePr>
            <a:graphicFrameLocks noChangeAspect="1"/>
          </p:cNvGraphicFramePr>
          <p:nvPr/>
        </p:nvGraphicFramePr>
        <p:xfrm>
          <a:off x="8115300" y="490538"/>
          <a:ext cx="873125" cy="1062037"/>
        </p:xfrm>
        <a:graphic>
          <a:graphicData uri="http://schemas.openxmlformats.org/presentationml/2006/ole">
            <mc:AlternateContent xmlns:mc="http://schemas.openxmlformats.org/markup-compatibility/2006">
              <mc:Choice xmlns:v="urn:schemas-microsoft-com:vml" Requires="v">
                <p:oleObj spid="_x0000_s50099" name="公式" r:id="rId57" imgW="304846" imgH="381234" progId="Equation.3">
                  <p:embed/>
                </p:oleObj>
              </mc:Choice>
              <mc:Fallback>
                <p:oleObj name="公式" r:id="rId57" imgW="304846" imgH="381234" progId="Equation.3">
                  <p:embed/>
                  <p:pic>
                    <p:nvPicPr>
                      <p:cNvPr id="0" name="Object 356"/>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8115300" y="490538"/>
                        <a:ext cx="873125"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7269" name="Object 357"/>
          <p:cNvGraphicFramePr>
            <a:graphicFrameLocks noChangeAspect="1"/>
          </p:cNvGraphicFramePr>
          <p:nvPr/>
        </p:nvGraphicFramePr>
        <p:xfrm>
          <a:off x="8058150" y="3903663"/>
          <a:ext cx="873125" cy="1062037"/>
        </p:xfrm>
        <a:graphic>
          <a:graphicData uri="http://schemas.openxmlformats.org/presentationml/2006/ole">
            <mc:AlternateContent xmlns:mc="http://schemas.openxmlformats.org/markup-compatibility/2006">
              <mc:Choice xmlns:v="urn:schemas-microsoft-com:vml" Requires="v">
                <p:oleObj spid="_x0000_s50100" name="公式" r:id="rId59" imgW="304846" imgH="381234" progId="Equation.3">
                  <p:embed/>
                </p:oleObj>
              </mc:Choice>
              <mc:Fallback>
                <p:oleObj name="公式" r:id="rId59" imgW="304846" imgH="381234" progId="Equation.3">
                  <p:embed/>
                  <p:pic>
                    <p:nvPicPr>
                      <p:cNvPr id="0" name="Object 357"/>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8058150" y="3903663"/>
                        <a:ext cx="873125"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7270" name="Object 358"/>
          <p:cNvGraphicFramePr>
            <a:graphicFrameLocks noChangeAspect="1"/>
          </p:cNvGraphicFramePr>
          <p:nvPr/>
        </p:nvGraphicFramePr>
        <p:xfrm>
          <a:off x="8101013" y="2736850"/>
          <a:ext cx="873125" cy="1062038"/>
        </p:xfrm>
        <a:graphic>
          <a:graphicData uri="http://schemas.openxmlformats.org/presentationml/2006/ole">
            <mc:AlternateContent xmlns:mc="http://schemas.openxmlformats.org/markup-compatibility/2006">
              <mc:Choice xmlns:v="urn:schemas-microsoft-com:vml" Requires="v">
                <p:oleObj spid="_x0000_s50101" name="公式" r:id="rId61" imgW="304846" imgH="381234" progId="Equation.3">
                  <p:embed/>
                </p:oleObj>
              </mc:Choice>
              <mc:Fallback>
                <p:oleObj name="公式" r:id="rId61" imgW="304846" imgH="381234" progId="Equation.3">
                  <p:embed/>
                  <p:pic>
                    <p:nvPicPr>
                      <p:cNvPr id="0" name="Object 358"/>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8101013" y="2736850"/>
                        <a:ext cx="873125"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7271" name="Object 359"/>
          <p:cNvGraphicFramePr>
            <a:graphicFrameLocks noChangeAspect="1"/>
          </p:cNvGraphicFramePr>
          <p:nvPr/>
        </p:nvGraphicFramePr>
        <p:xfrm>
          <a:off x="8129588" y="490538"/>
          <a:ext cx="873125" cy="4435475"/>
        </p:xfrm>
        <a:graphic>
          <a:graphicData uri="http://schemas.openxmlformats.org/presentationml/2006/ole">
            <mc:AlternateContent xmlns:mc="http://schemas.openxmlformats.org/markup-compatibility/2006">
              <mc:Choice xmlns:v="urn:schemas-microsoft-com:vml" Requires="v">
                <p:oleObj spid="_x0000_s50102" name="公式" r:id="rId63" imgW="304846" imgH="1752834" progId="Equation.3">
                  <p:embed/>
                </p:oleObj>
              </mc:Choice>
              <mc:Fallback>
                <p:oleObj name="公式" r:id="rId63" imgW="304846" imgH="1752834" progId="Equation.3">
                  <p:embed/>
                  <p:pic>
                    <p:nvPicPr>
                      <p:cNvPr id="0" name="Object 359"/>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8129588" y="490538"/>
                        <a:ext cx="873125" cy="443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169" name="Text Box 360"/>
          <p:cNvSpPr txBox="1">
            <a:spLocks noChangeArrowheads="1"/>
          </p:cNvSpPr>
          <p:nvPr/>
        </p:nvSpPr>
        <p:spPr bwMode="auto">
          <a:xfrm>
            <a:off x="1277938" y="5170488"/>
            <a:ext cx="66055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dirty="0">
                <a:latin typeface="楷体" panose="02010609060101010101" pitchFamily="49" charset="-122"/>
                <a:ea typeface="楷体" panose="02010609060101010101" pitchFamily="49" charset="-122"/>
              </a:rPr>
              <a:t>按频率抽取的</a:t>
            </a:r>
            <a:r>
              <a:rPr lang="en-US" altLang="zh-CN" sz="2800" dirty="0">
                <a:latin typeface="楷体" panose="02010609060101010101" pitchFamily="49" charset="-122"/>
                <a:ea typeface="楷体" panose="02010609060101010101" pitchFamily="49" charset="-122"/>
              </a:rPr>
              <a:t>FFT(N=8)</a:t>
            </a:r>
            <a:r>
              <a:rPr lang="zh-CN" altLang="en-US" sz="2800" dirty="0">
                <a:latin typeface="楷体" panose="02010609060101010101" pitchFamily="49" charset="-122"/>
                <a:ea typeface="楷体" panose="02010609060101010101" pitchFamily="49" charset="-122"/>
              </a:rPr>
              <a:t>信号流图</a:t>
            </a:r>
            <a:r>
              <a:rPr lang="en-US" altLang="zh-CN" sz="2800" dirty="0">
                <a:latin typeface="楷体" panose="02010609060101010101" pitchFamily="49" charset="-122"/>
                <a:ea typeface="楷体" panose="02010609060101010101" pitchFamily="49" charset="-122"/>
              </a:rPr>
              <a:t>(DIF)</a:t>
            </a:r>
          </a:p>
        </p:txBody>
      </p:sp>
      <p:grpSp>
        <p:nvGrpSpPr>
          <p:cNvPr id="167273" name="Group 361"/>
          <p:cNvGrpSpPr>
            <a:grpSpLocks/>
          </p:cNvGrpSpPr>
          <p:nvPr/>
        </p:nvGrpSpPr>
        <p:grpSpPr bwMode="auto">
          <a:xfrm>
            <a:off x="852488" y="609600"/>
            <a:ext cx="2782887" cy="4321175"/>
            <a:chOff x="430" y="430"/>
            <a:chExt cx="1753" cy="2722"/>
          </a:xfrm>
        </p:grpSpPr>
        <p:grpSp>
          <p:nvGrpSpPr>
            <p:cNvPr id="49198" name="Group 388"/>
            <p:cNvGrpSpPr>
              <a:grpSpLocks/>
            </p:cNvGrpSpPr>
            <p:nvPr/>
          </p:nvGrpSpPr>
          <p:grpSpPr bwMode="auto">
            <a:xfrm>
              <a:off x="1736" y="1662"/>
              <a:ext cx="447" cy="1377"/>
              <a:chOff x="1845" y="2515"/>
              <a:chExt cx="447" cy="1377"/>
            </a:xfrm>
          </p:grpSpPr>
          <p:grpSp>
            <p:nvGrpSpPr>
              <p:cNvPr id="49244" name="Group 223"/>
              <p:cNvGrpSpPr>
                <a:grpSpLocks/>
              </p:cNvGrpSpPr>
              <p:nvPr/>
            </p:nvGrpSpPr>
            <p:grpSpPr bwMode="auto">
              <a:xfrm>
                <a:off x="1845" y="2515"/>
                <a:ext cx="302" cy="1377"/>
                <a:chOff x="3478" y="2379"/>
                <a:chExt cx="302" cy="1377"/>
              </a:xfrm>
            </p:grpSpPr>
            <p:graphicFrame>
              <p:nvGraphicFramePr>
                <p:cNvPr id="49250" name="Object 224"/>
                <p:cNvGraphicFramePr>
                  <a:graphicFrameLocks noChangeAspect="1"/>
                </p:cNvGraphicFramePr>
                <p:nvPr/>
              </p:nvGraphicFramePr>
              <p:xfrm>
                <a:off x="3486" y="2379"/>
                <a:ext cx="286" cy="301"/>
              </p:xfrm>
              <a:graphic>
                <a:graphicData uri="http://schemas.openxmlformats.org/presentationml/2006/ole">
                  <mc:AlternateContent xmlns:mc="http://schemas.openxmlformats.org/markup-compatibility/2006">
                    <mc:Choice xmlns:v="urn:schemas-microsoft-com:vml" Requires="v">
                      <p:oleObj spid="_x0000_s50103" name="公式" r:id="rId65" imgW="180841" imgH="190383" progId="Equation.3">
                        <p:embed/>
                      </p:oleObj>
                    </mc:Choice>
                    <mc:Fallback>
                      <p:oleObj name="公式" r:id="rId65" imgW="180841" imgH="190383" progId="Equation.3">
                        <p:embed/>
                        <p:pic>
                          <p:nvPicPr>
                            <p:cNvPr id="0" name="Object 224"/>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3486" y="2379"/>
                              <a:ext cx="286"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251" name="Object 225"/>
                <p:cNvGraphicFramePr>
                  <a:graphicFrameLocks noChangeAspect="1"/>
                </p:cNvGraphicFramePr>
                <p:nvPr/>
              </p:nvGraphicFramePr>
              <p:xfrm>
                <a:off x="3494" y="2729"/>
                <a:ext cx="270" cy="301"/>
              </p:xfrm>
              <a:graphic>
                <a:graphicData uri="http://schemas.openxmlformats.org/presentationml/2006/ole">
                  <mc:AlternateContent xmlns:mc="http://schemas.openxmlformats.org/markup-compatibility/2006">
                    <mc:Choice xmlns:v="urn:schemas-microsoft-com:vml" Requires="v">
                      <p:oleObj spid="_x0000_s50104" name="公式" r:id="rId67" imgW="171447" imgH="190383" progId="Equation.3">
                        <p:embed/>
                      </p:oleObj>
                    </mc:Choice>
                    <mc:Fallback>
                      <p:oleObj name="公式" r:id="rId67" imgW="171447" imgH="190383" progId="Equation.3">
                        <p:embed/>
                        <p:pic>
                          <p:nvPicPr>
                            <p:cNvPr id="0" name="Object 225"/>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3494" y="2729"/>
                              <a:ext cx="270"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252" name="Object 226"/>
                <p:cNvGraphicFramePr>
                  <a:graphicFrameLocks noChangeAspect="1"/>
                </p:cNvGraphicFramePr>
                <p:nvPr/>
              </p:nvGraphicFramePr>
              <p:xfrm>
                <a:off x="3478" y="3092"/>
                <a:ext cx="302" cy="301"/>
              </p:xfrm>
              <a:graphic>
                <a:graphicData uri="http://schemas.openxmlformats.org/presentationml/2006/ole">
                  <mc:AlternateContent xmlns:mc="http://schemas.openxmlformats.org/markup-compatibility/2006">
                    <mc:Choice xmlns:v="urn:schemas-microsoft-com:vml" Requires="v">
                      <p:oleObj spid="_x0000_s50105" name="公式" r:id="rId69" imgW="190705" imgH="190383" progId="Equation.3">
                        <p:embed/>
                      </p:oleObj>
                    </mc:Choice>
                    <mc:Fallback>
                      <p:oleObj name="公式" r:id="rId69" imgW="190705" imgH="190383" progId="Equation.3">
                        <p:embed/>
                        <p:pic>
                          <p:nvPicPr>
                            <p:cNvPr id="0" name="Object 226"/>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3478" y="3092"/>
                              <a:ext cx="302"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253" name="Object 227"/>
                <p:cNvGraphicFramePr>
                  <a:graphicFrameLocks noChangeAspect="1"/>
                </p:cNvGraphicFramePr>
                <p:nvPr/>
              </p:nvGraphicFramePr>
              <p:xfrm>
                <a:off x="3486" y="3455"/>
                <a:ext cx="286" cy="301"/>
              </p:xfrm>
              <a:graphic>
                <a:graphicData uri="http://schemas.openxmlformats.org/presentationml/2006/ole">
                  <mc:AlternateContent xmlns:mc="http://schemas.openxmlformats.org/markup-compatibility/2006">
                    <mc:Choice xmlns:v="urn:schemas-microsoft-com:vml" Requires="v">
                      <p:oleObj spid="_x0000_s50106" name="公式" r:id="rId71" imgW="180841" imgH="190383" progId="Equation.3">
                        <p:embed/>
                      </p:oleObj>
                    </mc:Choice>
                    <mc:Fallback>
                      <p:oleObj name="公式" r:id="rId71" imgW="180841" imgH="190383" progId="Equation.3">
                        <p:embed/>
                        <p:pic>
                          <p:nvPicPr>
                            <p:cNvPr id="0" name="Object 227"/>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3486" y="3455"/>
                              <a:ext cx="286"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9245" name="Group 212"/>
              <p:cNvGrpSpPr>
                <a:grpSpLocks/>
              </p:cNvGrpSpPr>
              <p:nvPr/>
            </p:nvGrpSpPr>
            <p:grpSpPr bwMode="auto">
              <a:xfrm flipH="1">
                <a:off x="2020" y="2795"/>
                <a:ext cx="272" cy="1089"/>
                <a:chOff x="612" y="2659"/>
                <a:chExt cx="272" cy="1089"/>
              </a:xfrm>
            </p:grpSpPr>
            <p:sp>
              <p:nvSpPr>
                <p:cNvPr id="49246" name="Line 213"/>
                <p:cNvSpPr>
                  <a:spLocks noChangeShapeType="1"/>
                </p:cNvSpPr>
                <p:nvPr/>
              </p:nvSpPr>
              <p:spPr bwMode="auto">
                <a:xfrm>
                  <a:off x="612" y="2659"/>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49247" name="Line 214"/>
                <p:cNvSpPr>
                  <a:spLocks noChangeShapeType="1"/>
                </p:cNvSpPr>
                <p:nvPr/>
              </p:nvSpPr>
              <p:spPr bwMode="auto">
                <a:xfrm>
                  <a:off x="612" y="3022"/>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49248" name="Line 215"/>
                <p:cNvSpPr>
                  <a:spLocks noChangeShapeType="1"/>
                </p:cNvSpPr>
                <p:nvPr/>
              </p:nvSpPr>
              <p:spPr bwMode="auto">
                <a:xfrm>
                  <a:off x="612" y="3385"/>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49249" name="Line 216"/>
                <p:cNvSpPr>
                  <a:spLocks noChangeShapeType="1"/>
                </p:cNvSpPr>
                <p:nvPr/>
              </p:nvSpPr>
              <p:spPr bwMode="auto">
                <a:xfrm>
                  <a:off x="612" y="3748"/>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49199" name="Group 360"/>
            <p:cNvGrpSpPr>
              <a:grpSpLocks/>
            </p:cNvGrpSpPr>
            <p:nvPr/>
          </p:nvGrpSpPr>
          <p:grpSpPr bwMode="auto">
            <a:xfrm>
              <a:off x="430" y="430"/>
              <a:ext cx="1236" cy="2722"/>
              <a:chOff x="521" y="1308"/>
              <a:chExt cx="1236" cy="2722"/>
            </a:xfrm>
          </p:grpSpPr>
          <p:grpSp>
            <p:nvGrpSpPr>
              <p:cNvPr id="49200" name="Group 358"/>
              <p:cNvGrpSpPr>
                <a:grpSpLocks/>
              </p:cNvGrpSpPr>
              <p:nvPr/>
            </p:nvGrpSpPr>
            <p:grpSpPr bwMode="auto">
              <a:xfrm>
                <a:off x="521" y="1308"/>
                <a:ext cx="1235" cy="2722"/>
                <a:chOff x="521" y="1308"/>
                <a:chExt cx="1235" cy="2722"/>
              </a:xfrm>
            </p:grpSpPr>
            <p:grpSp>
              <p:nvGrpSpPr>
                <p:cNvPr id="49216" name="Group 236"/>
                <p:cNvGrpSpPr>
                  <a:grpSpLocks/>
                </p:cNvGrpSpPr>
                <p:nvPr/>
              </p:nvGrpSpPr>
              <p:grpSpPr bwMode="auto">
                <a:xfrm>
                  <a:off x="1474" y="2805"/>
                  <a:ext cx="197" cy="1225"/>
                  <a:chOff x="4921" y="2704"/>
                  <a:chExt cx="197" cy="1225"/>
                </a:xfrm>
              </p:grpSpPr>
              <p:graphicFrame>
                <p:nvGraphicFramePr>
                  <p:cNvPr id="49240" name="Object 237"/>
                  <p:cNvGraphicFramePr>
                    <a:graphicFrameLocks noChangeAspect="1"/>
                  </p:cNvGraphicFramePr>
                  <p:nvPr/>
                </p:nvGraphicFramePr>
                <p:xfrm>
                  <a:off x="4921" y="2704"/>
                  <a:ext cx="197" cy="150"/>
                </p:xfrm>
                <a:graphic>
                  <a:graphicData uri="http://schemas.openxmlformats.org/presentationml/2006/ole">
                    <mc:AlternateContent xmlns:mc="http://schemas.openxmlformats.org/markup-compatibility/2006">
                      <mc:Choice xmlns:v="urn:schemas-microsoft-com:vml" Requires="v">
                        <p:oleObj spid="_x0000_s50107" name="公式" r:id="rId73" imgW="171447" imgH="114417" progId="Equation.3">
                          <p:embed/>
                        </p:oleObj>
                      </mc:Choice>
                      <mc:Fallback>
                        <p:oleObj name="公式" r:id="rId73" imgW="171447" imgH="114417" progId="Equation.3">
                          <p:embed/>
                          <p:pic>
                            <p:nvPicPr>
                              <p:cNvPr id="0" name="Object 237"/>
                              <p:cNvPicPr>
                                <a:picLocks noChangeAspect="1" noChangeArrowheads="1"/>
                              </p:cNvPicPr>
                              <p:nvPr/>
                            </p:nvPicPr>
                            <p:blipFill>
                              <a:blip r:embed="rId74">
                                <a:extLst>
                                  <a:ext uri="{28A0092B-C50C-407E-A947-70E740481C1C}">
                                    <a14:useLocalDpi xmlns:a14="http://schemas.microsoft.com/office/drawing/2010/main" val="0"/>
                                  </a:ext>
                                </a:extLst>
                              </a:blip>
                              <a:srcRect/>
                              <a:stretch>
                                <a:fillRect/>
                              </a:stretch>
                            </p:blipFill>
                            <p:spPr bwMode="auto">
                              <a:xfrm>
                                <a:off x="4921" y="2704"/>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241" name="Object 238"/>
                  <p:cNvGraphicFramePr>
                    <a:graphicFrameLocks noChangeAspect="1"/>
                  </p:cNvGraphicFramePr>
                  <p:nvPr/>
                </p:nvGraphicFramePr>
                <p:xfrm>
                  <a:off x="4921" y="3053"/>
                  <a:ext cx="197" cy="150"/>
                </p:xfrm>
                <a:graphic>
                  <a:graphicData uri="http://schemas.openxmlformats.org/presentationml/2006/ole">
                    <mc:AlternateContent xmlns:mc="http://schemas.openxmlformats.org/markup-compatibility/2006">
                      <mc:Choice xmlns:v="urn:schemas-microsoft-com:vml" Requires="v">
                        <p:oleObj spid="_x0000_s50108" name="公式" r:id="rId75" imgW="171447" imgH="114417" progId="Equation.3">
                          <p:embed/>
                        </p:oleObj>
                      </mc:Choice>
                      <mc:Fallback>
                        <p:oleObj name="公式" r:id="rId75" imgW="171447" imgH="114417" progId="Equation.3">
                          <p:embed/>
                          <p:pic>
                            <p:nvPicPr>
                              <p:cNvPr id="0" name="Object 238"/>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a:off x="4921" y="3053"/>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242" name="Object 239"/>
                  <p:cNvGraphicFramePr>
                    <a:graphicFrameLocks noChangeAspect="1"/>
                  </p:cNvGraphicFramePr>
                  <p:nvPr/>
                </p:nvGraphicFramePr>
                <p:xfrm>
                  <a:off x="4921" y="3416"/>
                  <a:ext cx="197" cy="150"/>
                </p:xfrm>
                <a:graphic>
                  <a:graphicData uri="http://schemas.openxmlformats.org/presentationml/2006/ole">
                    <mc:AlternateContent xmlns:mc="http://schemas.openxmlformats.org/markup-compatibility/2006">
                      <mc:Choice xmlns:v="urn:schemas-microsoft-com:vml" Requires="v">
                        <p:oleObj spid="_x0000_s50109" name="公式" r:id="rId77" imgW="171447" imgH="114417" progId="Equation.3">
                          <p:embed/>
                        </p:oleObj>
                      </mc:Choice>
                      <mc:Fallback>
                        <p:oleObj name="公式" r:id="rId77" imgW="171447" imgH="114417" progId="Equation.3">
                          <p:embed/>
                          <p:pic>
                            <p:nvPicPr>
                              <p:cNvPr id="0" name="Object 239"/>
                              <p:cNvPicPr>
                                <a:picLocks noChangeAspect="1" noChangeArrowheads="1"/>
                              </p:cNvPicPr>
                              <p:nvPr/>
                            </p:nvPicPr>
                            <p:blipFill>
                              <a:blip r:embed="rId78">
                                <a:extLst>
                                  <a:ext uri="{28A0092B-C50C-407E-A947-70E740481C1C}">
                                    <a14:useLocalDpi xmlns:a14="http://schemas.microsoft.com/office/drawing/2010/main" val="0"/>
                                  </a:ext>
                                </a:extLst>
                              </a:blip>
                              <a:srcRect/>
                              <a:stretch>
                                <a:fillRect/>
                              </a:stretch>
                            </p:blipFill>
                            <p:spPr bwMode="auto">
                              <a:xfrm>
                                <a:off x="4921" y="3416"/>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243" name="Object 240"/>
                  <p:cNvGraphicFramePr>
                    <a:graphicFrameLocks noChangeAspect="1"/>
                  </p:cNvGraphicFramePr>
                  <p:nvPr/>
                </p:nvGraphicFramePr>
                <p:xfrm>
                  <a:off x="4921" y="3779"/>
                  <a:ext cx="197" cy="150"/>
                </p:xfrm>
                <a:graphic>
                  <a:graphicData uri="http://schemas.openxmlformats.org/presentationml/2006/ole">
                    <mc:AlternateContent xmlns:mc="http://schemas.openxmlformats.org/markup-compatibility/2006">
                      <mc:Choice xmlns:v="urn:schemas-microsoft-com:vml" Requires="v">
                        <p:oleObj spid="_x0000_s50110" name="公式" r:id="rId79" imgW="171447" imgH="114417" progId="Equation.3">
                          <p:embed/>
                        </p:oleObj>
                      </mc:Choice>
                      <mc:Fallback>
                        <p:oleObj name="公式" r:id="rId79" imgW="171447" imgH="114417" progId="Equation.3">
                          <p:embed/>
                          <p:pic>
                            <p:nvPicPr>
                              <p:cNvPr id="0" name="Object 240"/>
                              <p:cNvPicPr>
                                <a:picLocks noChangeAspect="1" noChangeArrowheads="1"/>
                              </p:cNvPicPr>
                              <p:nvPr/>
                            </p:nvPicPr>
                            <p:blipFill>
                              <a:blip r:embed="rId80">
                                <a:extLst>
                                  <a:ext uri="{28A0092B-C50C-407E-A947-70E740481C1C}">
                                    <a14:useLocalDpi xmlns:a14="http://schemas.microsoft.com/office/drawing/2010/main" val="0"/>
                                  </a:ext>
                                </a:extLst>
                              </a:blip>
                              <a:srcRect/>
                              <a:stretch>
                                <a:fillRect/>
                              </a:stretch>
                            </p:blipFill>
                            <p:spPr bwMode="auto">
                              <a:xfrm>
                                <a:off x="4921" y="3779"/>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9217" name="Group 129"/>
                <p:cNvGrpSpPr>
                  <a:grpSpLocks/>
                </p:cNvGrpSpPr>
                <p:nvPr/>
              </p:nvGrpSpPr>
              <p:grpSpPr bwMode="auto">
                <a:xfrm flipH="1">
                  <a:off x="521" y="1308"/>
                  <a:ext cx="71" cy="2611"/>
                  <a:chOff x="5077" y="1172"/>
                  <a:chExt cx="71" cy="2611"/>
                </a:xfrm>
              </p:grpSpPr>
              <p:sp>
                <p:nvSpPr>
                  <p:cNvPr id="49232" name="Oval 130"/>
                  <p:cNvSpPr>
                    <a:spLocks noChangeArrowheads="1"/>
                  </p:cNvSpPr>
                  <p:nvPr/>
                </p:nvSpPr>
                <p:spPr bwMode="auto">
                  <a:xfrm>
                    <a:off x="5077" y="1172"/>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49233" name="Oval 131"/>
                  <p:cNvSpPr>
                    <a:spLocks noChangeArrowheads="1"/>
                  </p:cNvSpPr>
                  <p:nvPr/>
                </p:nvSpPr>
                <p:spPr bwMode="auto">
                  <a:xfrm>
                    <a:off x="5080" y="1538"/>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49234" name="Oval 132"/>
                  <p:cNvSpPr>
                    <a:spLocks noChangeArrowheads="1"/>
                  </p:cNvSpPr>
                  <p:nvPr/>
                </p:nvSpPr>
                <p:spPr bwMode="auto">
                  <a:xfrm>
                    <a:off x="5077" y="1897"/>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49235" name="Oval 133"/>
                  <p:cNvSpPr>
                    <a:spLocks noChangeArrowheads="1"/>
                  </p:cNvSpPr>
                  <p:nvPr/>
                </p:nvSpPr>
                <p:spPr bwMode="auto">
                  <a:xfrm>
                    <a:off x="5080" y="2263"/>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49236" name="Oval 134"/>
                  <p:cNvSpPr>
                    <a:spLocks noChangeArrowheads="1"/>
                  </p:cNvSpPr>
                  <p:nvPr/>
                </p:nvSpPr>
                <p:spPr bwMode="auto">
                  <a:xfrm>
                    <a:off x="5077" y="2624"/>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49237" name="Oval 135"/>
                  <p:cNvSpPr>
                    <a:spLocks noChangeArrowheads="1"/>
                  </p:cNvSpPr>
                  <p:nvPr/>
                </p:nvSpPr>
                <p:spPr bwMode="auto">
                  <a:xfrm>
                    <a:off x="5080" y="2990"/>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49238" name="Oval 136"/>
                  <p:cNvSpPr>
                    <a:spLocks noChangeArrowheads="1"/>
                  </p:cNvSpPr>
                  <p:nvPr/>
                </p:nvSpPr>
                <p:spPr bwMode="auto">
                  <a:xfrm>
                    <a:off x="5077" y="3349"/>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49239" name="Oval 137"/>
                  <p:cNvSpPr>
                    <a:spLocks noChangeArrowheads="1"/>
                  </p:cNvSpPr>
                  <p:nvPr/>
                </p:nvSpPr>
                <p:spPr bwMode="auto">
                  <a:xfrm>
                    <a:off x="5080" y="371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sp>
              <p:nvSpPr>
                <p:cNvPr id="49218" name="Line 228"/>
                <p:cNvSpPr>
                  <a:spLocks noChangeShapeType="1"/>
                </p:cNvSpPr>
                <p:nvPr/>
              </p:nvSpPr>
              <p:spPr bwMode="auto">
                <a:xfrm flipH="1" flipV="1">
                  <a:off x="566" y="1343"/>
                  <a:ext cx="1134" cy="1452"/>
                </a:xfrm>
                <a:prstGeom prst="line">
                  <a:avLst/>
                </a:prstGeom>
                <a:noFill/>
                <a:ln w="38100">
                  <a:solidFill>
                    <a:schemeClr val="tx1"/>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49219" name="Line 229"/>
                <p:cNvSpPr>
                  <a:spLocks noChangeShapeType="1"/>
                </p:cNvSpPr>
                <p:nvPr/>
              </p:nvSpPr>
              <p:spPr bwMode="auto">
                <a:xfrm flipH="1" flipV="1">
                  <a:off x="566" y="1707"/>
                  <a:ext cx="1134" cy="1451"/>
                </a:xfrm>
                <a:prstGeom prst="line">
                  <a:avLst/>
                </a:prstGeom>
                <a:noFill/>
                <a:ln w="38100">
                  <a:solidFill>
                    <a:schemeClr val="tx1"/>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49220" name="Line 230"/>
                <p:cNvSpPr>
                  <a:spLocks noChangeShapeType="1"/>
                </p:cNvSpPr>
                <p:nvPr/>
              </p:nvSpPr>
              <p:spPr bwMode="auto">
                <a:xfrm flipH="1" flipV="1">
                  <a:off x="566" y="2070"/>
                  <a:ext cx="1134" cy="1451"/>
                </a:xfrm>
                <a:prstGeom prst="line">
                  <a:avLst/>
                </a:prstGeom>
                <a:noFill/>
                <a:ln w="38100">
                  <a:solidFill>
                    <a:schemeClr val="tx1"/>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49221" name="Line 231"/>
                <p:cNvSpPr>
                  <a:spLocks noChangeShapeType="1"/>
                </p:cNvSpPr>
                <p:nvPr/>
              </p:nvSpPr>
              <p:spPr bwMode="auto">
                <a:xfrm flipH="1" flipV="1">
                  <a:off x="566" y="2433"/>
                  <a:ext cx="1134" cy="1451"/>
                </a:xfrm>
                <a:prstGeom prst="line">
                  <a:avLst/>
                </a:prstGeom>
                <a:noFill/>
                <a:ln w="38100">
                  <a:solidFill>
                    <a:schemeClr val="tx1"/>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49222" name="Line 232"/>
                <p:cNvSpPr>
                  <a:spLocks noChangeShapeType="1"/>
                </p:cNvSpPr>
                <p:nvPr/>
              </p:nvSpPr>
              <p:spPr bwMode="auto">
                <a:xfrm flipH="1">
                  <a:off x="566" y="1343"/>
                  <a:ext cx="1134" cy="1452"/>
                </a:xfrm>
                <a:prstGeom prst="line">
                  <a:avLst/>
                </a:prstGeom>
                <a:noFill/>
                <a:ln w="38100">
                  <a:solidFill>
                    <a:schemeClr val="tx1"/>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49223" name="Line 233"/>
                <p:cNvSpPr>
                  <a:spLocks noChangeShapeType="1"/>
                </p:cNvSpPr>
                <p:nvPr/>
              </p:nvSpPr>
              <p:spPr bwMode="auto">
                <a:xfrm flipH="1">
                  <a:off x="566" y="1706"/>
                  <a:ext cx="1134" cy="1452"/>
                </a:xfrm>
                <a:prstGeom prst="line">
                  <a:avLst/>
                </a:prstGeom>
                <a:noFill/>
                <a:ln w="38100">
                  <a:solidFill>
                    <a:schemeClr val="tx1"/>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49224" name="Line 234"/>
                <p:cNvSpPr>
                  <a:spLocks noChangeShapeType="1"/>
                </p:cNvSpPr>
                <p:nvPr/>
              </p:nvSpPr>
              <p:spPr bwMode="auto">
                <a:xfrm flipH="1">
                  <a:off x="566" y="2069"/>
                  <a:ext cx="1134" cy="1452"/>
                </a:xfrm>
                <a:prstGeom prst="line">
                  <a:avLst/>
                </a:prstGeom>
                <a:noFill/>
                <a:ln w="38100">
                  <a:solidFill>
                    <a:schemeClr val="tx1"/>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49225" name="Line 235"/>
                <p:cNvSpPr>
                  <a:spLocks noChangeShapeType="1"/>
                </p:cNvSpPr>
                <p:nvPr/>
              </p:nvSpPr>
              <p:spPr bwMode="auto">
                <a:xfrm flipH="1">
                  <a:off x="566" y="2432"/>
                  <a:ext cx="1134" cy="1452"/>
                </a:xfrm>
                <a:prstGeom prst="line">
                  <a:avLst/>
                </a:prstGeom>
                <a:noFill/>
                <a:ln w="38100">
                  <a:solidFill>
                    <a:schemeClr val="tx1"/>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nvGrpSpPr>
                <p:cNvPr id="49226" name="Group 333"/>
                <p:cNvGrpSpPr>
                  <a:grpSpLocks/>
                </p:cNvGrpSpPr>
                <p:nvPr/>
              </p:nvGrpSpPr>
              <p:grpSpPr bwMode="auto">
                <a:xfrm>
                  <a:off x="1685" y="2759"/>
                  <a:ext cx="71" cy="1160"/>
                  <a:chOff x="2290" y="1308"/>
                  <a:chExt cx="71" cy="1160"/>
                </a:xfrm>
              </p:grpSpPr>
              <p:grpSp>
                <p:nvGrpSpPr>
                  <p:cNvPr id="49227" name="Group 334"/>
                  <p:cNvGrpSpPr>
                    <a:grpSpLocks/>
                  </p:cNvGrpSpPr>
                  <p:nvPr/>
                </p:nvGrpSpPr>
                <p:grpSpPr bwMode="auto">
                  <a:xfrm flipH="1">
                    <a:off x="2290" y="1308"/>
                    <a:ext cx="71" cy="431"/>
                    <a:chOff x="3308" y="1172"/>
                    <a:chExt cx="71" cy="431"/>
                  </a:xfrm>
                </p:grpSpPr>
                <p:sp>
                  <p:nvSpPr>
                    <p:cNvPr id="49230" name="Oval 335"/>
                    <p:cNvSpPr>
                      <a:spLocks noChangeArrowheads="1"/>
                    </p:cNvSpPr>
                    <p:nvPr/>
                  </p:nvSpPr>
                  <p:spPr bwMode="auto">
                    <a:xfrm>
                      <a:off x="3308" y="1172"/>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49231" name="Oval 336"/>
                    <p:cNvSpPr>
                      <a:spLocks noChangeArrowheads="1"/>
                    </p:cNvSpPr>
                    <p:nvPr/>
                  </p:nvSpPr>
                  <p:spPr bwMode="auto">
                    <a:xfrm>
                      <a:off x="3311" y="153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sp>
                <p:nvSpPr>
                  <p:cNvPr id="49228" name="Oval 337"/>
                  <p:cNvSpPr>
                    <a:spLocks noChangeArrowheads="1"/>
                  </p:cNvSpPr>
                  <p:nvPr/>
                </p:nvSpPr>
                <p:spPr bwMode="auto">
                  <a:xfrm flipH="1">
                    <a:off x="2290" y="2400"/>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49229" name="Oval 338"/>
                  <p:cNvSpPr>
                    <a:spLocks noChangeArrowheads="1"/>
                  </p:cNvSpPr>
                  <p:nvPr/>
                </p:nvSpPr>
                <p:spPr bwMode="auto">
                  <a:xfrm flipH="1">
                    <a:off x="2290" y="2034"/>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grpSp>
          <p:grpSp>
            <p:nvGrpSpPr>
              <p:cNvPr id="49201" name="Group 316"/>
              <p:cNvGrpSpPr>
                <a:grpSpLocks/>
              </p:cNvGrpSpPr>
              <p:nvPr/>
            </p:nvGrpSpPr>
            <p:grpSpPr bwMode="auto">
              <a:xfrm flipH="1">
                <a:off x="1686" y="1308"/>
                <a:ext cx="71" cy="431"/>
                <a:chOff x="3308" y="1172"/>
                <a:chExt cx="71" cy="431"/>
              </a:xfrm>
            </p:grpSpPr>
            <p:sp>
              <p:nvSpPr>
                <p:cNvPr id="49214" name="Oval 317"/>
                <p:cNvSpPr>
                  <a:spLocks noChangeArrowheads="1"/>
                </p:cNvSpPr>
                <p:nvPr/>
              </p:nvSpPr>
              <p:spPr bwMode="auto">
                <a:xfrm>
                  <a:off x="3308" y="1172"/>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49215" name="Oval 318"/>
                <p:cNvSpPr>
                  <a:spLocks noChangeArrowheads="1"/>
                </p:cNvSpPr>
                <p:nvPr/>
              </p:nvSpPr>
              <p:spPr bwMode="auto">
                <a:xfrm>
                  <a:off x="3311" y="153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sp>
            <p:nvSpPr>
              <p:cNvPr id="49202" name="Oval 319"/>
              <p:cNvSpPr>
                <a:spLocks noChangeArrowheads="1"/>
              </p:cNvSpPr>
              <p:nvPr/>
            </p:nvSpPr>
            <p:spPr bwMode="auto">
              <a:xfrm flipH="1">
                <a:off x="1686" y="2400"/>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49203" name="Oval 320"/>
              <p:cNvSpPr>
                <a:spLocks noChangeArrowheads="1"/>
              </p:cNvSpPr>
              <p:nvPr/>
            </p:nvSpPr>
            <p:spPr bwMode="auto">
              <a:xfrm flipH="1">
                <a:off x="1686" y="2034"/>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nvGrpSpPr>
              <p:cNvPr id="49204" name="Group 121"/>
              <p:cNvGrpSpPr>
                <a:grpSpLocks/>
              </p:cNvGrpSpPr>
              <p:nvPr/>
            </p:nvGrpSpPr>
            <p:grpSpPr bwMode="auto">
              <a:xfrm flipH="1">
                <a:off x="1201" y="2795"/>
                <a:ext cx="455" cy="1089"/>
                <a:chOff x="3424" y="2659"/>
                <a:chExt cx="455" cy="1089"/>
              </a:xfrm>
            </p:grpSpPr>
            <p:sp>
              <p:nvSpPr>
                <p:cNvPr id="49210" name="Line 122"/>
                <p:cNvSpPr>
                  <a:spLocks noChangeShapeType="1"/>
                </p:cNvSpPr>
                <p:nvPr/>
              </p:nvSpPr>
              <p:spPr bwMode="auto">
                <a:xfrm>
                  <a:off x="3424" y="2659"/>
                  <a:ext cx="454"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49211" name="Line 123"/>
                <p:cNvSpPr>
                  <a:spLocks noChangeShapeType="1"/>
                </p:cNvSpPr>
                <p:nvPr/>
              </p:nvSpPr>
              <p:spPr bwMode="auto">
                <a:xfrm>
                  <a:off x="3425" y="3022"/>
                  <a:ext cx="454"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49212" name="Line 124"/>
                <p:cNvSpPr>
                  <a:spLocks noChangeShapeType="1"/>
                </p:cNvSpPr>
                <p:nvPr/>
              </p:nvSpPr>
              <p:spPr bwMode="auto">
                <a:xfrm>
                  <a:off x="3425" y="3385"/>
                  <a:ext cx="454"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49213" name="Line 125"/>
                <p:cNvSpPr>
                  <a:spLocks noChangeShapeType="1"/>
                </p:cNvSpPr>
                <p:nvPr/>
              </p:nvSpPr>
              <p:spPr bwMode="auto">
                <a:xfrm>
                  <a:off x="3425" y="3748"/>
                  <a:ext cx="454"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49205" name="Group 217"/>
              <p:cNvGrpSpPr>
                <a:grpSpLocks/>
              </p:cNvGrpSpPr>
              <p:nvPr/>
            </p:nvGrpSpPr>
            <p:grpSpPr bwMode="auto">
              <a:xfrm flipH="1">
                <a:off x="1384" y="1343"/>
                <a:ext cx="272" cy="1089"/>
                <a:chOff x="612" y="2659"/>
                <a:chExt cx="272" cy="1089"/>
              </a:xfrm>
            </p:grpSpPr>
            <p:sp>
              <p:nvSpPr>
                <p:cNvPr id="49206" name="Line 218"/>
                <p:cNvSpPr>
                  <a:spLocks noChangeShapeType="1"/>
                </p:cNvSpPr>
                <p:nvPr/>
              </p:nvSpPr>
              <p:spPr bwMode="auto">
                <a:xfrm>
                  <a:off x="612" y="2659"/>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49207" name="Line 219"/>
                <p:cNvSpPr>
                  <a:spLocks noChangeShapeType="1"/>
                </p:cNvSpPr>
                <p:nvPr/>
              </p:nvSpPr>
              <p:spPr bwMode="auto">
                <a:xfrm>
                  <a:off x="612" y="3022"/>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49208" name="Line 220"/>
                <p:cNvSpPr>
                  <a:spLocks noChangeShapeType="1"/>
                </p:cNvSpPr>
                <p:nvPr/>
              </p:nvSpPr>
              <p:spPr bwMode="auto">
                <a:xfrm>
                  <a:off x="612" y="3385"/>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49209" name="Line 221"/>
                <p:cNvSpPr>
                  <a:spLocks noChangeShapeType="1"/>
                </p:cNvSpPr>
                <p:nvPr/>
              </p:nvSpPr>
              <p:spPr bwMode="auto">
                <a:xfrm>
                  <a:off x="612" y="3748"/>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grpSp>
      </p:grpSp>
      <p:grpSp>
        <p:nvGrpSpPr>
          <p:cNvPr id="167330" name="Group 418"/>
          <p:cNvGrpSpPr>
            <a:grpSpLocks/>
          </p:cNvGrpSpPr>
          <p:nvPr/>
        </p:nvGrpSpPr>
        <p:grpSpPr bwMode="auto">
          <a:xfrm>
            <a:off x="5983288" y="417513"/>
            <a:ext cx="1655762" cy="1008062"/>
            <a:chOff x="748" y="436"/>
            <a:chExt cx="1043" cy="635"/>
          </a:xfrm>
        </p:grpSpPr>
        <p:sp>
          <p:nvSpPr>
            <p:cNvPr id="49196" name="Rectangle 419"/>
            <p:cNvSpPr>
              <a:spLocks noChangeArrowheads="1"/>
            </p:cNvSpPr>
            <p:nvPr/>
          </p:nvSpPr>
          <p:spPr bwMode="auto">
            <a:xfrm>
              <a:off x="748" y="436"/>
              <a:ext cx="1043" cy="635"/>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49197" name="Text Box 420"/>
            <p:cNvSpPr txBox="1">
              <a:spLocks noChangeArrowheads="1"/>
            </p:cNvSpPr>
            <p:nvPr/>
          </p:nvSpPr>
          <p:spPr bwMode="auto">
            <a:xfrm>
              <a:off x="785" y="602"/>
              <a:ext cx="10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楷体_GB2312" pitchFamily="49" charset="-122"/>
                  <a:ea typeface="楷体_GB2312" pitchFamily="49" charset="-122"/>
                </a:rPr>
                <a:t>2</a:t>
              </a:r>
              <a:r>
                <a:rPr lang="zh-CN" altLang="en-US" sz="2400">
                  <a:solidFill>
                    <a:schemeClr val="tx2"/>
                  </a:solidFill>
                  <a:latin typeface="楷体_GB2312" pitchFamily="49" charset="-122"/>
                  <a:ea typeface="楷体_GB2312" pitchFamily="49" charset="-122"/>
                </a:rPr>
                <a:t>点</a:t>
              </a:r>
              <a:r>
                <a:rPr lang="en-US" altLang="zh-CN" sz="2400">
                  <a:solidFill>
                    <a:schemeClr val="tx2"/>
                  </a:solidFill>
                  <a:latin typeface="楷体_GB2312" pitchFamily="49" charset="-122"/>
                  <a:ea typeface="楷体_GB2312" pitchFamily="49" charset="-122"/>
                </a:rPr>
                <a:t>DFT</a:t>
              </a:r>
            </a:p>
          </p:txBody>
        </p:sp>
      </p:grpSp>
      <p:grpSp>
        <p:nvGrpSpPr>
          <p:cNvPr id="167333" name="Group 421"/>
          <p:cNvGrpSpPr>
            <a:grpSpLocks/>
          </p:cNvGrpSpPr>
          <p:nvPr/>
        </p:nvGrpSpPr>
        <p:grpSpPr bwMode="auto">
          <a:xfrm>
            <a:off x="6011863" y="1582738"/>
            <a:ext cx="1655762" cy="1008062"/>
            <a:chOff x="748" y="436"/>
            <a:chExt cx="1043" cy="635"/>
          </a:xfrm>
        </p:grpSpPr>
        <p:sp>
          <p:nvSpPr>
            <p:cNvPr id="49194" name="Rectangle 422"/>
            <p:cNvSpPr>
              <a:spLocks noChangeArrowheads="1"/>
            </p:cNvSpPr>
            <p:nvPr/>
          </p:nvSpPr>
          <p:spPr bwMode="auto">
            <a:xfrm>
              <a:off x="748" y="436"/>
              <a:ext cx="1043" cy="635"/>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49195" name="Text Box 423"/>
            <p:cNvSpPr txBox="1">
              <a:spLocks noChangeArrowheads="1"/>
            </p:cNvSpPr>
            <p:nvPr/>
          </p:nvSpPr>
          <p:spPr bwMode="auto">
            <a:xfrm>
              <a:off x="785" y="602"/>
              <a:ext cx="10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楷体_GB2312" pitchFamily="49" charset="-122"/>
                  <a:ea typeface="楷体_GB2312" pitchFamily="49" charset="-122"/>
                </a:rPr>
                <a:t>2</a:t>
              </a:r>
              <a:r>
                <a:rPr lang="zh-CN" altLang="en-US" sz="2400">
                  <a:solidFill>
                    <a:schemeClr val="tx2"/>
                  </a:solidFill>
                  <a:latin typeface="楷体_GB2312" pitchFamily="49" charset="-122"/>
                  <a:ea typeface="楷体_GB2312" pitchFamily="49" charset="-122"/>
                </a:rPr>
                <a:t>点</a:t>
              </a:r>
              <a:r>
                <a:rPr lang="en-US" altLang="zh-CN" sz="2400">
                  <a:solidFill>
                    <a:schemeClr val="tx2"/>
                  </a:solidFill>
                  <a:latin typeface="楷体_GB2312" pitchFamily="49" charset="-122"/>
                  <a:ea typeface="楷体_GB2312" pitchFamily="49" charset="-122"/>
                </a:rPr>
                <a:t>DFT</a:t>
              </a:r>
            </a:p>
          </p:txBody>
        </p:sp>
      </p:grpSp>
      <p:grpSp>
        <p:nvGrpSpPr>
          <p:cNvPr id="167336" name="Group 424"/>
          <p:cNvGrpSpPr>
            <a:grpSpLocks/>
          </p:cNvGrpSpPr>
          <p:nvPr/>
        </p:nvGrpSpPr>
        <p:grpSpPr bwMode="auto">
          <a:xfrm>
            <a:off x="5983288" y="2706688"/>
            <a:ext cx="1655762" cy="1008062"/>
            <a:chOff x="748" y="436"/>
            <a:chExt cx="1043" cy="635"/>
          </a:xfrm>
        </p:grpSpPr>
        <p:sp>
          <p:nvSpPr>
            <p:cNvPr id="49192" name="Rectangle 425"/>
            <p:cNvSpPr>
              <a:spLocks noChangeArrowheads="1"/>
            </p:cNvSpPr>
            <p:nvPr/>
          </p:nvSpPr>
          <p:spPr bwMode="auto">
            <a:xfrm>
              <a:off x="748" y="436"/>
              <a:ext cx="1043" cy="635"/>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49193" name="Text Box 426"/>
            <p:cNvSpPr txBox="1">
              <a:spLocks noChangeArrowheads="1"/>
            </p:cNvSpPr>
            <p:nvPr/>
          </p:nvSpPr>
          <p:spPr bwMode="auto">
            <a:xfrm>
              <a:off x="785" y="602"/>
              <a:ext cx="10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楷体_GB2312" pitchFamily="49" charset="-122"/>
                  <a:ea typeface="楷体_GB2312" pitchFamily="49" charset="-122"/>
                </a:rPr>
                <a:t>2</a:t>
              </a:r>
              <a:r>
                <a:rPr lang="zh-CN" altLang="en-US" sz="2400">
                  <a:solidFill>
                    <a:schemeClr val="tx2"/>
                  </a:solidFill>
                  <a:latin typeface="楷体_GB2312" pitchFamily="49" charset="-122"/>
                  <a:ea typeface="楷体_GB2312" pitchFamily="49" charset="-122"/>
                </a:rPr>
                <a:t>点</a:t>
              </a:r>
              <a:r>
                <a:rPr lang="en-US" altLang="zh-CN" sz="2400">
                  <a:solidFill>
                    <a:schemeClr val="tx2"/>
                  </a:solidFill>
                  <a:latin typeface="楷体_GB2312" pitchFamily="49" charset="-122"/>
                  <a:ea typeface="楷体_GB2312" pitchFamily="49" charset="-122"/>
                </a:rPr>
                <a:t>DFT</a:t>
              </a:r>
            </a:p>
          </p:txBody>
        </p:sp>
      </p:grpSp>
      <p:grpSp>
        <p:nvGrpSpPr>
          <p:cNvPr id="167339" name="Group 427"/>
          <p:cNvGrpSpPr>
            <a:grpSpLocks/>
          </p:cNvGrpSpPr>
          <p:nvPr/>
        </p:nvGrpSpPr>
        <p:grpSpPr bwMode="auto">
          <a:xfrm>
            <a:off x="5983288" y="3859213"/>
            <a:ext cx="1655762" cy="1008062"/>
            <a:chOff x="748" y="436"/>
            <a:chExt cx="1043" cy="635"/>
          </a:xfrm>
        </p:grpSpPr>
        <p:sp>
          <p:nvSpPr>
            <p:cNvPr id="49190" name="Rectangle 428"/>
            <p:cNvSpPr>
              <a:spLocks noChangeArrowheads="1"/>
            </p:cNvSpPr>
            <p:nvPr/>
          </p:nvSpPr>
          <p:spPr bwMode="auto">
            <a:xfrm>
              <a:off x="748" y="436"/>
              <a:ext cx="1043" cy="635"/>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49191" name="Text Box 429"/>
            <p:cNvSpPr txBox="1">
              <a:spLocks noChangeArrowheads="1"/>
            </p:cNvSpPr>
            <p:nvPr/>
          </p:nvSpPr>
          <p:spPr bwMode="auto">
            <a:xfrm>
              <a:off x="785" y="602"/>
              <a:ext cx="10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楷体_GB2312" pitchFamily="49" charset="-122"/>
                  <a:ea typeface="楷体_GB2312" pitchFamily="49" charset="-122"/>
                </a:rPr>
                <a:t>2</a:t>
              </a:r>
              <a:r>
                <a:rPr lang="zh-CN" altLang="en-US" sz="2400">
                  <a:solidFill>
                    <a:schemeClr val="tx2"/>
                  </a:solidFill>
                  <a:latin typeface="楷体_GB2312" pitchFamily="49" charset="-122"/>
                  <a:ea typeface="楷体_GB2312" pitchFamily="49" charset="-122"/>
                </a:rPr>
                <a:t>点</a:t>
              </a:r>
              <a:r>
                <a:rPr lang="en-US" altLang="zh-CN" sz="2400">
                  <a:solidFill>
                    <a:schemeClr val="tx2"/>
                  </a:solidFill>
                  <a:latin typeface="楷体_GB2312" pitchFamily="49" charset="-122"/>
                  <a:ea typeface="楷体_GB2312" pitchFamily="49" charset="-122"/>
                </a:rPr>
                <a:t>DFT</a:t>
              </a:r>
            </a:p>
          </p:txBody>
        </p:sp>
      </p:grpSp>
      <p:grpSp>
        <p:nvGrpSpPr>
          <p:cNvPr id="167342" name="Group 430"/>
          <p:cNvGrpSpPr>
            <a:grpSpLocks/>
          </p:cNvGrpSpPr>
          <p:nvPr/>
        </p:nvGrpSpPr>
        <p:grpSpPr bwMode="auto">
          <a:xfrm>
            <a:off x="3892550" y="446088"/>
            <a:ext cx="2665413" cy="2160587"/>
            <a:chOff x="748" y="423"/>
            <a:chExt cx="1679" cy="1361"/>
          </a:xfrm>
        </p:grpSpPr>
        <p:sp>
          <p:nvSpPr>
            <p:cNvPr id="49188" name="Rectangle 431"/>
            <p:cNvSpPr>
              <a:spLocks noChangeArrowheads="1"/>
            </p:cNvSpPr>
            <p:nvPr/>
          </p:nvSpPr>
          <p:spPr bwMode="auto">
            <a:xfrm>
              <a:off x="748" y="423"/>
              <a:ext cx="1679" cy="1361"/>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49189" name="Text Box 432"/>
            <p:cNvSpPr txBox="1">
              <a:spLocks noChangeArrowheads="1"/>
            </p:cNvSpPr>
            <p:nvPr/>
          </p:nvSpPr>
          <p:spPr bwMode="auto">
            <a:xfrm>
              <a:off x="898" y="930"/>
              <a:ext cx="140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a:solidFill>
                    <a:schemeClr val="tx2"/>
                  </a:solidFill>
                  <a:latin typeface="楷体_GB2312" pitchFamily="49" charset="-122"/>
                  <a:ea typeface="楷体_GB2312" pitchFamily="49" charset="-122"/>
                </a:rPr>
                <a:t>4 </a:t>
              </a:r>
              <a:r>
                <a:rPr lang="zh-CN" altLang="en-US">
                  <a:solidFill>
                    <a:schemeClr val="tx2"/>
                  </a:solidFill>
                  <a:latin typeface="楷体_GB2312" pitchFamily="49" charset="-122"/>
                  <a:ea typeface="楷体_GB2312" pitchFamily="49" charset="-122"/>
                </a:rPr>
                <a:t>点</a:t>
              </a:r>
              <a:r>
                <a:rPr lang="en-US" altLang="zh-CN">
                  <a:solidFill>
                    <a:schemeClr val="tx2"/>
                  </a:solidFill>
                  <a:latin typeface="楷体_GB2312" pitchFamily="49" charset="-122"/>
                  <a:ea typeface="楷体_GB2312" pitchFamily="49" charset="-122"/>
                </a:rPr>
                <a:t>DFT</a:t>
              </a:r>
            </a:p>
          </p:txBody>
        </p:sp>
      </p:grpSp>
      <p:grpSp>
        <p:nvGrpSpPr>
          <p:cNvPr id="167345" name="Group 433"/>
          <p:cNvGrpSpPr>
            <a:grpSpLocks/>
          </p:cNvGrpSpPr>
          <p:nvPr/>
        </p:nvGrpSpPr>
        <p:grpSpPr bwMode="auto">
          <a:xfrm>
            <a:off x="3894138" y="2678113"/>
            <a:ext cx="2665412" cy="2160587"/>
            <a:chOff x="748" y="423"/>
            <a:chExt cx="1679" cy="1361"/>
          </a:xfrm>
        </p:grpSpPr>
        <p:sp>
          <p:nvSpPr>
            <p:cNvPr id="49186" name="Rectangle 434"/>
            <p:cNvSpPr>
              <a:spLocks noChangeArrowheads="1"/>
            </p:cNvSpPr>
            <p:nvPr/>
          </p:nvSpPr>
          <p:spPr bwMode="auto">
            <a:xfrm>
              <a:off x="748" y="423"/>
              <a:ext cx="1679" cy="1361"/>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49187" name="Text Box 435"/>
            <p:cNvSpPr txBox="1">
              <a:spLocks noChangeArrowheads="1"/>
            </p:cNvSpPr>
            <p:nvPr/>
          </p:nvSpPr>
          <p:spPr bwMode="auto">
            <a:xfrm>
              <a:off x="898" y="930"/>
              <a:ext cx="140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a:solidFill>
                    <a:schemeClr val="tx2"/>
                  </a:solidFill>
                  <a:latin typeface="楷体_GB2312" pitchFamily="49" charset="-122"/>
                  <a:ea typeface="楷体_GB2312" pitchFamily="49" charset="-122"/>
                </a:rPr>
                <a:t>4 </a:t>
              </a:r>
              <a:r>
                <a:rPr lang="zh-CN" altLang="en-US">
                  <a:solidFill>
                    <a:schemeClr val="tx2"/>
                  </a:solidFill>
                  <a:latin typeface="楷体_GB2312" pitchFamily="49" charset="-122"/>
                  <a:ea typeface="楷体_GB2312" pitchFamily="49" charset="-122"/>
                </a:rPr>
                <a:t>点</a:t>
              </a:r>
              <a:r>
                <a:rPr lang="en-US" altLang="zh-CN">
                  <a:solidFill>
                    <a:schemeClr val="tx2"/>
                  </a:solidFill>
                  <a:latin typeface="楷体_GB2312" pitchFamily="49" charset="-122"/>
                  <a:ea typeface="楷体_GB2312" pitchFamily="49" charset="-122"/>
                </a:rPr>
                <a:t>DFT</a:t>
              </a:r>
            </a:p>
          </p:txBody>
        </p:sp>
      </p:grpSp>
      <p:grpSp>
        <p:nvGrpSpPr>
          <p:cNvPr id="167348" name="Group 436"/>
          <p:cNvGrpSpPr>
            <a:grpSpLocks/>
          </p:cNvGrpSpPr>
          <p:nvPr/>
        </p:nvGrpSpPr>
        <p:grpSpPr bwMode="auto">
          <a:xfrm>
            <a:off x="1849438" y="260350"/>
            <a:ext cx="4752975" cy="4824413"/>
            <a:chOff x="1565" y="300"/>
            <a:chExt cx="2994" cy="3039"/>
          </a:xfrm>
        </p:grpSpPr>
        <p:sp>
          <p:nvSpPr>
            <p:cNvPr id="49184" name="Rectangle 437"/>
            <p:cNvSpPr>
              <a:spLocks noChangeArrowheads="1"/>
            </p:cNvSpPr>
            <p:nvPr/>
          </p:nvSpPr>
          <p:spPr bwMode="auto">
            <a:xfrm>
              <a:off x="1565" y="300"/>
              <a:ext cx="2994" cy="3039"/>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49185" name="Text Box 438"/>
            <p:cNvSpPr txBox="1">
              <a:spLocks noChangeArrowheads="1"/>
            </p:cNvSpPr>
            <p:nvPr/>
          </p:nvSpPr>
          <p:spPr bwMode="auto">
            <a:xfrm>
              <a:off x="2562" y="1509"/>
              <a:ext cx="99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a:solidFill>
                    <a:schemeClr val="tx2"/>
                  </a:solidFill>
                  <a:latin typeface="楷体_GB2312" pitchFamily="49" charset="-122"/>
                  <a:ea typeface="楷体_GB2312" pitchFamily="49" charset="-122"/>
                </a:rPr>
                <a:t>8</a:t>
              </a:r>
              <a:r>
                <a:rPr lang="zh-CN" altLang="en-US">
                  <a:solidFill>
                    <a:schemeClr val="tx2"/>
                  </a:solidFill>
                  <a:latin typeface="楷体_GB2312" pitchFamily="49" charset="-122"/>
                  <a:ea typeface="楷体_GB2312" pitchFamily="49" charset="-122"/>
                </a:rPr>
                <a:t>点</a:t>
              </a:r>
              <a:r>
                <a:rPr lang="en-US" altLang="zh-CN">
                  <a:solidFill>
                    <a:schemeClr val="tx2"/>
                  </a:solidFill>
                  <a:latin typeface="楷体_GB2312" pitchFamily="49" charset="-122"/>
                  <a:ea typeface="楷体_GB2312" pitchFamily="49" charset="-122"/>
                </a:rPr>
                <a:t>DFT</a:t>
              </a:r>
            </a:p>
          </p:txBody>
        </p:sp>
      </p:grpSp>
      <p:sp>
        <p:nvSpPr>
          <p:cNvPr id="167352" name="Oval 440"/>
          <p:cNvSpPr>
            <a:spLocks noChangeArrowheads="1"/>
          </p:cNvSpPr>
          <p:nvPr/>
        </p:nvSpPr>
        <p:spPr bwMode="auto">
          <a:xfrm>
            <a:off x="611188" y="360363"/>
            <a:ext cx="215900" cy="2232025"/>
          </a:xfrm>
          <a:prstGeom prst="ellipse">
            <a:avLst/>
          </a:prstGeom>
          <a:solidFill>
            <a:schemeClr val="accent1">
              <a:alpha val="0"/>
            </a:schemeClr>
          </a:solidFill>
          <a:ln w="2540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67353" name="Oval 441"/>
          <p:cNvSpPr>
            <a:spLocks noChangeArrowheads="1"/>
          </p:cNvSpPr>
          <p:nvPr/>
        </p:nvSpPr>
        <p:spPr bwMode="auto">
          <a:xfrm>
            <a:off x="625475" y="2678113"/>
            <a:ext cx="215900" cy="2232025"/>
          </a:xfrm>
          <a:prstGeom prst="ellipse">
            <a:avLst/>
          </a:prstGeom>
          <a:solidFill>
            <a:schemeClr val="accent1">
              <a:alpha val="0"/>
            </a:schemeClr>
          </a:solidFill>
          <a:ln w="2540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67354" name="Oval 442"/>
          <p:cNvSpPr>
            <a:spLocks noChangeArrowheads="1"/>
          </p:cNvSpPr>
          <p:nvPr/>
        </p:nvSpPr>
        <p:spPr bwMode="auto">
          <a:xfrm>
            <a:off x="3316288" y="447675"/>
            <a:ext cx="287337" cy="936625"/>
          </a:xfrm>
          <a:prstGeom prst="ellipse">
            <a:avLst/>
          </a:prstGeom>
          <a:solidFill>
            <a:schemeClr val="accent1">
              <a:alpha val="0"/>
            </a:schemeClr>
          </a:solidFill>
          <a:ln w="2540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67355" name="Oval 443"/>
          <p:cNvSpPr>
            <a:spLocks noChangeArrowheads="1"/>
          </p:cNvSpPr>
          <p:nvPr/>
        </p:nvSpPr>
        <p:spPr bwMode="auto">
          <a:xfrm>
            <a:off x="3346450" y="3917950"/>
            <a:ext cx="287338" cy="936625"/>
          </a:xfrm>
          <a:prstGeom prst="ellipse">
            <a:avLst/>
          </a:prstGeom>
          <a:solidFill>
            <a:schemeClr val="accent1">
              <a:alpha val="0"/>
            </a:schemeClr>
          </a:solidFill>
          <a:ln w="2540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67356" name="Oval 444"/>
          <p:cNvSpPr>
            <a:spLocks noChangeArrowheads="1"/>
          </p:cNvSpPr>
          <p:nvPr/>
        </p:nvSpPr>
        <p:spPr bwMode="auto">
          <a:xfrm>
            <a:off x="3346450" y="2794000"/>
            <a:ext cx="287338" cy="936625"/>
          </a:xfrm>
          <a:prstGeom prst="ellipse">
            <a:avLst/>
          </a:prstGeom>
          <a:solidFill>
            <a:schemeClr val="accent1">
              <a:alpha val="0"/>
            </a:schemeClr>
          </a:solidFill>
          <a:ln w="2540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67357" name="Oval 445"/>
          <p:cNvSpPr>
            <a:spLocks noChangeArrowheads="1"/>
          </p:cNvSpPr>
          <p:nvPr/>
        </p:nvSpPr>
        <p:spPr bwMode="auto">
          <a:xfrm>
            <a:off x="3330575" y="1598613"/>
            <a:ext cx="287338" cy="936625"/>
          </a:xfrm>
          <a:prstGeom prst="ellipse">
            <a:avLst/>
          </a:prstGeom>
          <a:solidFill>
            <a:schemeClr val="accent1">
              <a:alpha val="0"/>
            </a:schemeClr>
          </a:solidFill>
          <a:ln w="2540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727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734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67352"/>
                                        </p:tgtEl>
                                        <p:attrNameLst>
                                          <p:attrName>style.visibility</p:attrName>
                                        </p:attrNameLst>
                                      </p:cBhvr>
                                      <p:to>
                                        <p:strVal val="visible"/>
                                      </p:to>
                                    </p:set>
                                    <p:animEffect transition="in" filter="blinds(horizontal)">
                                      <p:cBhvr>
                                        <p:cTn id="17" dur="500"/>
                                        <p:tgtEl>
                                          <p:spTgt spid="16735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67353"/>
                                        </p:tgtEl>
                                        <p:attrNameLst>
                                          <p:attrName>style.visibility</p:attrName>
                                        </p:attrNameLst>
                                      </p:cBhvr>
                                      <p:to>
                                        <p:strVal val="visible"/>
                                      </p:to>
                                    </p:set>
                                    <p:animEffect transition="in" filter="blinds(horizontal)">
                                      <p:cBhvr>
                                        <p:cTn id="22" dur="500"/>
                                        <p:tgtEl>
                                          <p:spTgt spid="16735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167348"/>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6727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6734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67345"/>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xit" presetSubtype="0" fill="hold" nodeType="clickEffect">
                                  <p:stCondLst>
                                    <p:cond delay="0"/>
                                  </p:stCondLst>
                                  <p:childTnLst>
                                    <p:set>
                                      <p:cBhvr>
                                        <p:cTn id="42" dur="1" fill="hold">
                                          <p:stCondLst>
                                            <p:cond delay="0"/>
                                          </p:stCondLst>
                                        </p:cTn>
                                        <p:tgtEl>
                                          <p:spTgt spid="167271"/>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167266"/>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167265"/>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nodeType="clickEffect">
                                  <p:stCondLst>
                                    <p:cond delay="0"/>
                                  </p:stCondLst>
                                  <p:childTnLst>
                                    <p:set>
                                      <p:cBhvr>
                                        <p:cTn id="54" dur="1" fill="hold">
                                          <p:stCondLst>
                                            <p:cond delay="0"/>
                                          </p:stCondLst>
                                        </p:cTn>
                                        <p:tgtEl>
                                          <p:spTgt spid="167354"/>
                                        </p:tgtEl>
                                        <p:attrNameLst>
                                          <p:attrName>style.visibility</p:attrName>
                                        </p:attrNameLst>
                                      </p:cBhvr>
                                      <p:to>
                                        <p:strVal val="visible"/>
                                      </p:to>
                                    </p:set>
                                    <p:animEffect transition="in" filter="blinds(horizontal)">
                                      <p:cBhvr>
                                        <p:cTn id="55" dur="500"/>
                                        <p:tgtEl>
                                          <p:spTgt spid="167354"/>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3" presetClass="entr" presetSubtype="10" fill="hold" nodeType="clickEffect">
                                  <p:stCondLst>
                                    <p:cond delay="0"/>
                                  </p:stCondLst>
                                  <p:childTnLst>
                                    <p:set>
                                      <p:cBhvr>
                                        <p:cTn id="59" dur="1" fill="hold">
                                          <p:stCondLst>
                                            <p:cond delay="0"/>
                                          </p:stCondLst>
                                        </p:cTn>
                                        <p:tgtEl>
                                          <p:spTgt spid="167357"/>
                                        </p:tgtEl>
                                        <p:attrNameLst>
                                          <p:attrName>style.visibility</p:attrName>
                                        </p:attrNameLst>
                                      </p:cBhvr>
                                      <p:to>
                                        <p:strVal val="visible"/>
                                      </p:to>
                                    </p:set>
                                    <p:animEffect transition="in" filter="blinds(horizontal)">
                                      <p:cBhvr>
                                        <p:cTn id="60" dur="500"/>
                                        <p:tgtEl>
                                          <p:spTgt spid="167357"/>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xit" presetSubtype="0" fill="hold" nodeType="clickEffect">
                                  <p:stCondLst>
                                    <p:cond delay="0"/>
                                  </p:stCondLst>
                                  <p:childTnLst>
                                    <p:set>
                                      <p:cBhvr>
                                        <p:cTn id="64" dur="1" fill="hold">
                                          <p:stCondLst>
                                            <p:cond delay="0"/>
                                          </p:stCondLst>
                                        </p:cTn>
                                        <p:tgtEl>
                                          <p:spTgt spid="167342"/>
                                        </p:tgtEl>
                                        <p:attrNameLst>
                                          <p:attrName>style.visibility</p:attrName>
                                        </p:attrNameLst>
                                      </p:cBhvr>
                                      <p:to>
                                        <p:strVal val="hidden"/>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nodeType="clickEffect">
                                  <p:stCondLst>
                                    <p:cond delay="0"/>
                                  </p:stCondLst>
                                  <p:childTnLst>
                                    <p:set>
                                      <p:cBhvr>
                                        <p:cTn id="68" dur="1" fill="hold">
                                          <p:stCondLst>
                                            <p:cond delay="0"/>
                                          </p:stCondLst>
                                        </p:cTn>
                                        <p:tgtEl>
                                          <p:spTgt spid="167183"/>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nodeType="clickEffect">
                                  <p:stCondLst>
                                    <p:cond delay="0"/>
                                  </p:stCondLst>
                                  <p:childTnLst>
                                    <p:set>
                                      <p:cBhvr>
                                        <p:cTn id="72" dur="1" fill="hold">
                                          <p:stCondLst>
                                            <p:cond delay="0"/>
                                          </p:stCondLst>
                                        </p:cTn>
                                        <p:tgtEl>
                                          <p:spTgt spid="167330"/>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nodeType="clickEffect">
                                  <p:stCondLst>
                                    <p:cond delay="0"/>
                                  </p:stCondLst>
                                  <p:childTnLst>
                                    <p:set>
                                      <p:cBhvr>
                                        <p:cTn id="76" dur="1" fill="hold">
                                          <p:stCondLst>
                                            <p:cond delay="0"/>
                                          </p:stCondLst>
                                        </p:cTn>
                                        <p:tgtEl>
                                          <p:spTgt spid="167333"/>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xit" presetSubtype="0" fill="hold" nodeType="clickEffect">
                                  <p:stCondLst>
                                    <p:cond delay="0"/>
                                  </p:stCondLst>
                                  <p:childTnLst>
                                    <p:set>
                                      <p:cBhvr>
                                        <p:cTn id="80" dur="1" fill="hold">
                                          <p:stCondLst>
                                            <p:cond delay="0"/>
                                          </p:stCondLst>
                                        </p:cTn>
                                        <p:tgtEl>
                                          <p:spTgt spid="167266"/>
                                        </p:tgtEl>
                                        <p:attrNameLst>
                                          <p:attrName>style.visibility</p:attrName>
                                        </p:attrNameLst>
                                      </p:cBhvr>
                                      <p:to>
                                        <p:strVal val="hidden"/>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nodeType="clickEffect">
                                  <p:stCondLst>
                                    <p:cond delay="0"/>
                                  </p:stCondLst>
                                  <p:childTnLst>
                                    <p:set>
                                      <p:cBhvr>
                                        <p:cTn id="84" dur="1" fill="hold">
                                          <p:stCondLst>
                                            <p:cond delay="0"/>
                                          </p:stCondLst>
                                        </p:cTn>
                                        <p:tgtEl>
                                          <p:spTgt spid="167268"/>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nodeType="clickEffect">
                                  <p:stCondLst>
                                    <p:cond delay="0"/>
                                  </p:stCondLst>
                                  <p:childTnLst>
                                    <p:set>
                                      <p:cBhvr>
                                        <p:cTn id="88" dur="1" fill="hold">
                                          <p:stCondLst>
                                            <p:cond delay="0"/>
                                          </p:stCondLst>
                                        </p:cTn>
                                        <p:tgtEl>
                                          <p:spTgt spid="167267"/>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3" presetClass="entr" presetSubtype="10" fill="hold" nodeType="clickEffect">
                                  <p:stCondLst>
                                    <p:cond delay="0"/>
                                  </p:stCondLst>
                                  <p:childTnLst>
                                    <p:set>
                                      <p:cBhvr>
                                        <p:cTn id="92" dur="1" fill="hold">
                                          <p:stCondLst>
                                            <p:cond delay="0"/>
                                          </p:stCondLst>
                                        </p:cTn>
                                        <p:tgtEl>
                                          <p:spTgt spid="167356"/>
                                        </p:tgtEl>
                                        <p:attrNameLst>
                                          <p:attrName>style.visibility</p:attrName>
                                        </p:attrNameLst>
                                      </p:cBhvr>
                                      <p:to>
                                        <p:strVal val="visible"/>
                                      </p:to>
                                    </p:set>
                                    <p:animEffect transition="in" filter="blinds(horizontal)">
                                      <p:cBhvr>
                                        <p:cTn id="93" dur="500"/>
                                        <p:tgtEl>
                                          <p:spTgt spid="167356"/>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3" presetClass="entr" presetSubtype="10" fill="hold" nodeType="clickEffect">
                                  <p:stCondLst>
                                    <p:cond delay="0"/>
                                  </p:stCondLst>
                                  <p:childTnLst>
                                    <p:set>
                                      <p:cBhvr>
                                        <p:cTn id="97" dur="1" fill="hold">
                                          <p:stCondLst>
                                            <p:cond delay="0"/>
                                          </p:stCondLst>
                                        </p:cTn>
                                        <p:tgtEl>
                                          <p:spTgt spid="167355"/>
                                        </p:tgtEl>
                                        <p:attrNameLst>
                                          <p:attrName>style.visibility</p:attrName>
                                        </p:attrNameLst>
                                      </p:cBhvr>
                                      <p:to>
                                        <p:strVal val="visible"/>
                                      </p:to>
                                    </p:set>
                                    <p:animEffect transition="in" filter="blinds(horizontal)">
                                      <p:cBhvr>
                                        <p:cTn id="98" dur="500"/>
                                        <p:tgtEl>
                                          <p:spTgt spid="167355"/>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xit" presetSubtype="0" fill="hold" nodeType="clickEffect">
                                  <p:stCondLst>
                                    <p:cond delay="0"/>
                                  </p:stCondLst>
                                  <p:childTnLst>
                                    <p:set>
                                      <p:cBhvr>
                                        <p:cTn id="102" dur="1" fill="hold">
                                          <p:stCondLst>
                                            <p:cond delay="0"/>
                                          </p:stCondLst>
                                        </p:cTn>
                                        <p:tgtEl>
                                          <p:spTgt spid="167345"/>
                                        </p:tgtEl>
                                        <p:attrNameLst>
                                          <p:attrName>style.visibility</p:attrName>
                                        </p:attrNameLst>
                                      </p:cBhvr>
                                      <p:to>
                                        <p:strVal val="hidden"/>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ntr" presetSubtype="0" fill="hold" nodeType="clickEffect">
                                  <p:stCondLst>
                                    <p:cond delay="0"/>
                                  </p:stCondLst>
                                  <p:childTnLst>
                                    <p:set>
                                      <p:cBhvr>
                                        <p:cTn id="106" dur="1" fill="hold">
                                          <p:stCondLst>
                                            <p:cond delay="0"/>
                                          </p:stCondLst>
                                        </p:cTn>
                                        <p:tgtEl>
                                          <p:spTgt spid="167238"/>
                                        </p:tgtEl>
                                        <p:attrNameLst>
                                          <p:attrName>style.visibility</p:attrName>
                                        </p:attrNameLst>
                                      </p:cBhvr>
                                      <p:to>
                                        <p:strVal val="visible"/>
                                      </p:to>
                                    </p:se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 presetClass="entr" presetSubtype="0" fill="hold" nodeType="clickEffect">
                                  <p:stCondLst>
                                    <p:cond delay="0"/>
                                  </p:stCondLst>
                                  <p:childTnLst>
                                    <p:set>
                                      <p:cBhvr>
                                        <p:cTn id="110" dur="1" fill="hold">
                                          <p:stCondLst>
                                            <p:cond delay="0"/>
                                          </p:stCondLst>
                                        </p:cTn>
                                        <p:tgtEl>
                                          <p:spTgt spid="167336"/>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67339"/>
                                        </p:tgtEl>
                                        <p:attrNameLst>
                                          <p:attrName>style.visibility</p:attrName>
                                        </p:attrNameLst>
                                      </p:cBhvr>
                                      <p:to>
                                        <p:strVal val="visible"/>
                                      </p:to>
                                    </p:se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 presetClass="exit" presetSubtype="0" fill="hold" nodeType="clickEffect">
                                  <p:stCondLst>
                                    <p:cond delay="0"/>
                                  </p:stCondLst>
                                  <p:childTnLst>
                                    <p:set>
                                      <p:cBhvr>
                                        <p:cTn id="116" dur="1" fill="hold">
                                          <p:stCondLst>
                                            <p:cond delay="0"/>
                                          </p:stCondLst>
                                        </p:cTn>
                                        <p:tgtEl>
                                          <p:spTgt spid="167265"/>
                                        </p:tgtEl>
                                        <p:attrNameLst>
                                          <p:attrName>style.visibility</p:attrName>
                                        </p:attrNameLst>
                                      </p:cBhvr>
                                      <p:to>
                                        <p:strVal val="hidden"/>
                                      </p:to>
                                    </p:se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1" presetClass="entr" presetSubtype="0" fill="hold" nodeType="clickEffect">
                                  <p:stCondLst>
                                    <p:cond delay="0"/>
                                  </p:stCondLst>
                                  <p:childTnLst>
                                    <p:set>
                                      <p:cBhvr>
                                        <p:cTn id="120" dur="1" fill="hold">
                                          <p:stCondLst>
                                            <p:cond delay="0"/>
                                          </p:stCondLst>
                                        </p:cTn>
                                        <p:tgtEl>
                                          <p:spTgt spid="167270"/>
                                        </p:tgtEl>
                                        <p:attrNameLst>
                                          <p:attrName>style.visibility</p:attrName>
                                        </p:attrNameLst>
                                      </p:cBhvr>
                                      <p:to>
                                        <p:strVal val="visible"/>
                                      </p:to>
                                    </p:se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1" presetClass="entr" presetSubtype="0" fill="hold" nodeType="clickEffect">
                                  <p:stCondLst>
                                    <p:cond delay="0"/>
                                  </p:stCondLst>
                                  <p:childTnLst>
                                    <p:set>
                                      <p:cBhvr>
                                        <p:cTn id="124" dur="1" fill="hold">
                                          <p:stCondLst>
                                            <p:cond delay="0"/>
                                          </p:stCondLst>
                                        </p:cTn>
                                        <p:tgtEl>
                                          <p:spTgt spid="167269"/>
                                        </p:tgtEl>
                                        <p:attrNameLst>
                                          <p:attrName>style.visibility</p:attrName>
                                        </p:attrNameLst>
                                      </p:cBhvr>
                                      <p:to>
                                        <p:strVal val="visible"/>
                                      </p:to>
                                    </p:se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1" presetClass="exit" presetSubtype="0" fill="hold" nodeType="clickEffect">
                                  <p:stCondLst>
                                    <p:cond delay="0"/>
                                  </p:stCondLst>
                                  <p:childTnLst>
                                    <p:set>
                                      <p:cBhvr>
                                        <p:cTn id="128" dur="1" fill="hold">
                                          <p:stCondLst>
                                            <p:cond delay="0"/>
                                          </p:stCondLst>
                                        </p:cTn>
                                        <p:tgtEl>
                                          <p:spTgt spid="167330"/>
                                        </p:tgtEl>
                                        <p:attrNameLst>
                                          <p:attrName>style.visibility</p:attrName>
                                        </p:attrNameLst>
                                      </p:cBhvr>
                                      <p:to>
                                        <p:strVal val="hidden"/>
                                      </p:to>
                                    </p:se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1" presetClass="entr" presetSubtype="0" fill="hold" nodeType="clickEffect">
                                  <p:stCondLst>
                                    <p:cond delay="0"/>
                                  </p:stCondLst>
                                  <p:childTnLst>
                                    <p:set>
                                      <p:cBhvr>
                                        <p:cTn id="132" dur="1" fill="hold">
                                          <p:stCondLst>
                                            <p:cond delay="0"/>
                                          </p:stCondLst>
                                        </p:cTn>
                                        <p:tgtEl>
                                          <p:spTgt spid="23748"/>
                                        </p:tgtEl>
                                        <p:attrNameLst>
                                          <p:attrName>style.visibility</p:attrName>
                                        </p:attrNameLst>
                                      </p:cBhvr>
                                      <p:to>
                                        <p:strVal val="visible"/>
                                      </p:to>
                                    </p:se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1" presetClass="exit" presetSubtype="0" fill="hold" nodeType="clickEffect">
                                  <p:stCondLst>
                                    <p:cond delay="0"/>
                                  </p:stCondLst>
                                  <p:childTnLst>
                                    <p:set>
                                      <p:cBhvr>
                                        <p:cTn id="136" dur="1" fill="hold">
                                          <p:stCondLst>
                                            <p:cond delay="0"/>
                                          </p:stCondLst>
                                        </p:cTn>
                                        <p:tgtEl>
                                          <p:spTgt spid="167333"/>
                                        </p:tgtEl>
                                        <p:attrNameLst>
                                          <p:attrName>style.visibility</p:attrName>
                                        </p:attrNameLst>
                                      </p:cBhvr>
                                      <p:to>
                                        <p:strVal val="hidden"/>
                                      </p:to>
                                    </p:set>
                                  </p:childTnLst>
                                </p:cTn>
                              </p:par>
                            </p:childTnLst>
                          </p:cTn>
                        </p:par>
                      </p:childTnLst>
                    </p:cTn>
                  </p:par>
                  <p:par>
                    <p:cTn id="137" fill="hold" nodeType="clickPar">
                      <p:stCondLst>
                        <p:cond delay="indefinite"/>
                      </p:stCondLst>
                      <p:childTnLst>
                        <p:par>
                          <p:cTn id="138" fill="hold" nodeType="withGroup">
                            <p:stCondLst>
                              <p:cond delay="0"/>
                            </p:stCondLst>
                            <p:childTnLst>
                              <p:par>
                                <p:cTn id="139" presetID="1" presetClass="entr" presetSubtype="0" fill="hold" nodeType="clickEffect">
                                  <p:stCondLst>
                                    <p:cond delay="0"/>
                                  </p:stCondLst>
                                  <p:childTnLst>
                                    <p:set>
                                      <p:cBhvr>
                                        <p:cTn id="140" dur="1" fill="hold">
                                          <p:stCondLst>
                                            <p:cond delay="0"/>
                                          </p:stCondLst>
                                        </p:cTn>
                                        <p:tgtEl>
                                          <p:spTgt spid="23769"/>
                                        </p:tgtEl>
                                        <p:attrNameLst>
                                          <p:attrName>style.visibility</p:attrName>
                                        </p:attrNameLst>
                                      </p:cBhvr>
                                      <p:to>
                                        <p:strVal val="visible"/>
                                      </p:to>
                                    </p:se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1" presetClass="exit" presetSubtype="0" fill="hold" nodeType="clickEffect">
                                  <p:stCondLst>
                                    <p:cond delay="0"/>
                                  </p:stCondLst>
                                  <p:childTnLst>
                                    <p:set>
                                      <p:cBhvr>
                                        <p:cTn id="144" dur="1" fill="hold">
                                          <p:stCondLst>
                                            <p:cond delay="0"/>
                                          </p:stCondLst>
                                        </p:cTn>
                                        <p:tgtEl>
                                          <p:spTgt spid="167336"/>
                                        </p:tgtEl>
                                        <p:attrNameLst>
                                          <p:attrName>style.visibility</p:attrName>
                                        </p:attrNameLst>
                                      </p:cBhvr>
                                      <p:to>
                                        <p:strVal val="hidden"/>
                                      </p:to>
                                    </p:set>
                                  </p:childTnLst>
                                </p:cTn>
                              </p:par>
                            </p:childTnLst>
                          </p:cTn>
                        </p:par>
                      </p:childTnLst>
                    </p:cTn>
                  </p:par>
                  <p:par>
                    <p:cTn id="145" fill="hold" nodeType="clickPar">
                      <p:stCondLst>
                        <p:cond delay="indefinite"/>
                      </p:stCondLst>
                      <p:childTnLst>
                        <p:par>
                          <p:cTn id="146" fill="hold" nodeType="withGroup">
                            <p:stCondLst>
                              <p:cond delay="0"/>
                            </p:stCondLst>
                            <p:childTnLst>
                              <p:par>
                                <p:cTn id="147" presetID="1" presetClass="entr" presetSubtype="0" fill="hold" nodeType="clickEffect">
                                  <p:stCondLst>
                                    <p:cond delay="0"/>
                                  </p:stCondLst>
                                  <p:childTnLst>
                                    <p:set>
                                      <p:cBhvr>
                                        <p:cTn id="148" dur="1" fill="hold">
                                          <p:stCondLst>
                                            <p:cond delay="0"/>
                                          </p:stCondLst>
                                        </p:cTn>
                                        <p:tgtEl>
                                          <p:spTgt spid="23553"/>
                                        </p:tgtEl>
                                        <p:attrNameLst>
                                          <p:attrName>style.visibility</p:attrName>
                                        </p:attrNameLst>
                                      </p:cBhvr>
                                      <p:to>
                                        <p:strVal val="visible"/>
                                      </p:to>
                                    </p:set>
                                  </p:childTnLst>
                                </p:cTn>
                              </p:par>
                            </p:childTnLst>
                          </p:cTn>
                        </p:par>
                      </p:childTnLst>
                    </p:cTn>
                  </p:par>
                  <p:par>
                    <p:cTn id="149" fill="hold" nodeType="clickPar">
                      <p:stCondLst>
                        <p:cond delay="indefinite"/>
                      </p:stCondLst>
                      <p:childTnLst>
                        <p:par>
                          <p:cTn id="150" fill="hold" nodeType="withGroup">
                            <p:stCondLst>
                              <p:cond delay="0"/>
                            </p:stCondLst>
                            <p:childTnLst>
                              <p:par>
                                <p:cTn id="151" presetID="1" presetClass="exit" presetSubtype="0" fill="hold" nodeType="clickEffect">
                                  <p:stCondLst>
                                    <p:cond delay="0"/>
                                  </p:stCondLst>
                                  <p:childTnLst>
                                    <p:set>
                                      <p:cBhvr>
                                        <p:cTn id="152" dur="1" fill="hold">
                                          <p:stCondLst>
                                            <p:cond delay="0"/>
                                          </p:stCondLst>
                                        </p:cTn>
                                        <p:tgtEl>
                                          <p:spTgt spid="167339"/>
                                        </p:tgtEl>
                                        <p:attrNameLst>
                                          <p:attrName>style.visibility</p:attrName>
                                        </p:attrNameLst>
                                      </p:cBhvr>
                                      <p:to>
                                        <p:strVal val="hidden"/>
                                      </p:to>
                                    </p:se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1" presetClass="entr" presetSubtype="0" fill="hold" nodeType="clickEffect">
                                  <p:stCondLst>
                                    <p:cond delay="0"/>
                                  </p:stCondLst>
                                  <p:childTnLst>
                                    <p:set>
                                      <p:cBhvr>
                                        <p:cTn id="156" dur="1" fill="hold">
                                          <p:stCondLst>
                                            <p:cond delay="0"/>
                                          </p:stCondLst>
                                        </p:cTn>
                                        <p:tgtEl>
                                          <p:spTgt spid="236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2"/>
          <p:cNvSpPr txBox="1">
            <a:spLocks noChangeArrowheads="1"/>
          </p:cNvSpPr>
          <p:nvPr/>
        </p:nvSpPr>
        <p:spPr bwMode="auto">
          <a:xfrm>
            <a:off x="1331913" y="5251450"/>
            <a:ext cx="59578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dirty="0">
                <a:latin typeface="楷体" panose="02010609060101010101" pitchFamily="49" charset="-122"/>
                <a:ea typeface="楷体" panose="02010609060101010101" pitchFamily="49" charset="-122"/>
              </a:rPr>
              <a:t>按频率抽取的</a:t>
            </a:r>
            <a:r>
              <a:rPr lang="en-US" altLang="zh-CN" sz="2800" dirty="0">
                <a:ea typeface="楷体_GB2312" pitchFamily="49" charset="-122"/>
              </a:rPr>
              <a:t>FFT</a:t>
            </a:r>
            <a:r>
              <a:rPr lang="zh-CN" altLang="en-US"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=8</a:t>
            </a:r>
            <a:r>
              <a:rPr lang="zh-CN" altLang="en-US" sz="2800" dirty="0">
                <a:ea typeface="楷体_GB2312" pitchFamily="49" charset="-122"/>
              </a:rPr>
              <a:t>）</a:t>
            </a:r>
            <a:r>
              <a:rPr lang="zh-CN" altLang="en-US" sz="2800" dirty="0">
                <a:latin typeface="楷体" panose="02010609060101010101" pitchFamily="49" charset="-122"/>
                <a:ea typeface="楷体" panose="02010609060101010101" pitchFamily="49" charset="-122"/>
              </a:rPr>
              <a:t>信号流图</a:t>
            </a:r>
            <a:r>
              <a:rPr lang="zh-CN" altLang="en-US" sz="2800" b="0" dirty="0">
                <a:latin typeface="楷体_GB2312" pitchFamily="49" charset="-122"/>
                <a:ea typeface="楷体_GB2312" pitchFamily="49" charset="-122"/>
              </a:rPr>
              <a:t> </a:t>
            </a:r>
          </a:p>
        </p:txBody>
      </p:sp>
      <p:sp>
        <p:nvSpPr>
          <p:cNvPr id="50179" name="Text Box 4"/>
          <p:cNvSpPr txBox="1">
            <a:spLocks noChangeArrowheads="1"/>
          </p:cNvSpPr>
          <p:nvPr/>
        </p:nvSpPr>
        <p:spPr bwMode="auto">
          <a:xfrm>
            <a:off x="7308850" y="5229225"/>
            <a:ext cx="1584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a:latin typeface="楷体" panose="02010609060101010101" pitchFamily="49" charset="-122"/>
                <a:ea typeface="楷体" panose="02010609060101010101" pitchFamily="49" charset="-122"/>
                <a:hlinkClick r:id="rId3" action="ppaction://hlinksldjump"/>
              </a:rPr>
              <a:t>返回</a:t>
            </a:r>
            <a:r>
              <a:rPr lang="zh-CN" altLang="en-US" sz="2400">
                <a:latin typeface="楷体" panose="02010609060101010101" pitchFamily="49" charset="-122"/>
                <a:ea typeface="楷体" panose="02010609060101010101" pitchFamily="49" charset="-122"/>
              </a:rPr>
              <a:t>对比</a:t>
            </a:r>
          </a:p>
        </p:txBody>
      </p:sp>
      <p:sp>
        <p:nvSpPr>
          <p:cNvPr id="50180" name="Text Box 5"/>
          <p:cNvSpPr txBox="1">
            <a:spLocks noChangeArrowheads="1"/>
          </p:cNvSpPr>
          <p:nvPr/>
        </p:nvSpPr>
        <p:spPr bwMode="auto">
          <a:xfrm>
            <a:off x="7308850" y="5589588"/>
            <a:ext cx="1512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a:latin typeface="楷体" panose="02010609060101010101" pitchFamily="49" charset="-122"/>
                <a:ea typeface="楷体" panose="02010609060101010101" pitchFamily="49" charset="-122"/>
                <a:hlinkClick r:id="rId4" action="ppaction://hlinksldjump"/>
              </a:rPr>
              <a:t>返回</a:t>
            </a:r>
            <a:r>
              <a:rPr lang="zh-CN" altLang="en-US" sz="2400">
                <a:latin typeface="楷体" panose="02010609060101010101" pitchFamily="49" charset="-122"/>
                <a:ea typeface="楷体" panose="02010609060101010101" pitchFamily="49" charset="-122"/>
              </a:rPr>
              <a:t>距离</a:t>
            </a:r>
          </a:p>
        </p:txBody>
      </p:sp>
      <p:sp>
        <p:nvSpPr>
          <p:cNvPr id="50181" name="Text Box 6"/>
          <p:cNvSpPr txBox="1">
            <a:spLocks noChangeArrowheads="1"/>
          </p:cNvSpPr>
          <p:nvPr/>
        </p:nvSpPr>
        <p:spPr bwMode="auto">
          <a:xfrm>
            <a:off x="7308850" y="5949950"/>
            <a:ext cx="1511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a:latin typeface="楷体" panose="02010609060101010101" pitchFamily="49" charset="-122"/>
                <a:ea typeface="楷体" panose="02010609060101010101" pitchFamily="49" charset="-122"/>
                <a:hlinkClick r:id="rId5" action="ppaction://hlinksldjump"/>
              </a:rPr>
              <a:t>返回转置</a:t>
            </a:r>
            <a:endParaRPr lang="zh-CN" altLang="en-US" sz="2400">
              <a:latin typeface="楷体" panose="02010609060101010101" pitchFamily="49" charset="-122"/>
              <a:ea typeface="楷体" panose="02010609060101010101" pitchFamily="49" charset="-122"/>
            </a:endParaRPr>
          </a:p>
        </p:txBody>
      </p:sp>
      <p:grpSp>
        <p:nvGrpSpPr>
          <p:cNvPr id="50182" name="Group 203"/>
          <p:cNvGrpSpPr>
            <a:grpSpLocks/>
          </p:cNvGrpSpPr>
          <p:nvPr/>
        </p:nvGrpSpPr>
        <p:grpSpPr bwMode="auto">
          <a:xfrm>
            <a:off x="68263" y="519113"/>
            <a:ext cx="8870950" cy="4503737"/>
            <a:chOff x="43" y="327"/>
            <a:chExt cx="5588" cy="2837"/>
          </a:xfrm>
        </p:grpSpPr>
        <p:grpSp>
          <p:nvGrpSpPr>
            <p:cNvPr id="50183" name="Group 305"/>
            <p:cNvGrpSpPr>
              <a:grpSpLocks/>
            </p:cNvGrpSpPr>
            <p:nvPr/>
          </p:nvGrpSpPr>
          <p:grpSpPr bwMode="auto">
            <a:xfrm>
              <a:off x="43" y="327"/>
              <a:ext cx="369" cy="2764"/>
              <a:chOff x="107" y="1224"/>
              <a:chExt cx="369" cy="2764"/>
            </a:xfrm>
          </p:grpSpPr>
          <p:graphicFrame>
            <p:nvGraphicFramePr>
              <p:cNvPr id="50368" name="Object 149"/>
              <p:cNvGraphicFramePr>
                <a:graphicFrameLocks noChangeAspect="1"/>
              </p:cNvGraphicFramePr>
              <p:nvPr/>
            </p:nvGraphicFramePr>
            <p:xfrm>
              <a:off x="114" y="1224"/>
              <a:ext cx="355" cy="226"/>
            </p:xfrm>
            <a:graphic>
              <a:graphicData uri="http://schemas.openxmlformats.org/presentationml/2006/ole">
                <mc:AlternateContent xmlns:mc="http://schemas.openxmlformats.org/markup-compatibility/2006">
                  <mc:Choice xmlns:v="urn:schemas-microsoft-com:vml" Requires="v">
                    <p:oleObj spid="_x0000_s51060" name="公式" r:id="rId6" imgW="266799" imgH="152400" progId="Equation.3">
                      <p:embed/>
                    </p:oleObj>
                  </mc:Choice>
                  <mc:Fallback>
                    <p:oleObj name="公式" r:id="rId6" imgW="266799" imgH="152400" progId="Equation.3">
                      <p:embed/>
                      <p:pic>
                        <p:nvPicPr>
                          <p:cNvPr id="0" name="Object 14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 y="1224"/>
                            <a:ext cx="355"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369" name="Object 150"/>
              <p:cNvGraphicFramePr>
                <a:graphicFrameLocks noChangeAspect="1"/>
              </p:cNvGraphicFramePr>
              <p:nvPr/>
            </p:nvGraphicFramePr>
            <p:xfrm>
              <a:off x="107" y="1953"/>
              <a:ext cx="369" cy="226"/>
            </p:xfrm>
            <a:graphic>
              <a:graphicData uri="http://schemas.openxmlformats.org/presentationml/2006/ole">
                <mc:AlternateContent xmlns:mc="http://schemas.openxmlformats.org/markup-compatibility/2006">
                  <mc:Choice xmlns:v="urn:schemas-microsoft-com:vml" Requires="v">
                    <p:oleObj spid="_x0000_s51061" name="公式" r:id="rId8" imgW="285588" imgH="152400" progId="Equation.3">
                      <p:embed/>
                    </p:oleObj>
                  </mc:Choice>
                  <mc:Fallback>
                    <p:oleObj name="公式" r:id="rId8" imgW="285588" imgH="152400" progId="Equation.3">
                      <p:embed/>
                      <p:pic>
                        <p:nvPicPr>
                          <p:cNvPr id="0" name="Object 15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 y="1953"/>
                            <a:ext cx="369"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370" name="Object 151"/>
              <p:cNvGraphicFramePr>
                <a:graphicFrameLocks noChangeAspect="1"/>
              </p:cNvGraphicFramePr>
              <p:nvPr/>
            </p:nvGraphicFramePr>
            <p:xfrm>
              <a:off x="114" y="1591"/>
              <a:ext cx="355" cy="226"/>
            </p:xfrm>
            <a:graphic>
              <a:graphicData uri="http://schemas.openxmlformats.org/presentationml/2006/ole">
                <mc:AlternateContent xmlns:mc="http://schemas.openxmlformats.org/markup-compatibility/2006">
                  <mc:Choice xmlns:v="urn:schemas-microsoft-com:vml" Requires="v">
                    <p:oleObj spid="_x0000_s51062" name="公式" r:id="rId10" imgW="266799" imgH="152400" progId="Equation.3">
                      <p:embed/>
                    </p:oleObj>
                  </mc:Choice>
                  <mc:Fallback>
                    <p:oleObj name="公式" r:id="rId10" imgW="266799" imgH="152400" progId="Equation.3">
                      <p:embed/>
                      <p:pic>
                        <p:nvPicPr>
                          <p:cNvPr id="0" name="Object 15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4" y="1591"/>
                            <a:ext cx="355"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371" name="Object 152"/>
              <p:cNvGraphicFramePr>
                <a:graphicFrameLocks noChangeAspect="1"/>
              </p:cNvGraphicFramePr>
              <p:nvPr/>
            </p:nvGraphicFramePr>
            <p:xfrm>
              <a:off x="107" y="2310"/>
              <a:ext cx="369" cy="226"/>
            </p:xfrm>
            <a:graphic>
              <a:graphicData uri="http://schemas.openxmlformats.org/presentationml/2006/ole">
                <mc:AlternateContent xmlns:mc="http://schemas.openxmlformats.org/markup-compatibility/2006">
                  <mc:Choice xmlns:v="urn:schemas-microsoft-com:vml" Requires="v">
                    <p:oleObj spid="_x0000_s51063" name="公式" r:id="rId12" imgW="285588" imgH="152400" progId="Equation.3">
                      <p:embed/>
                    </p:oleObj>
                  </mc:Choice>
                  <mc:Fallback>
                    <p:oleObj name="公式" r:id="rId12" imgW="285588" imgH="152400" progId="Equation.3">
                      <p:embed/>
                      <p:pic>
                        <p:nvPicPr>
                          <p:cNvPr id="0" name="Object 15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7" y="2310"/>
                            <a:ext cx="369"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372" name="Object 153"/>
              <p:cNvGraphicFramePr>
                <a:graphicFrameLocks noChangeAspect="1"/>
              </p:cNvGraphicFramePr>
              <p:nvPr/>
            </p:nvGraphicFramePr>
            <p:xfrm>
              <a:off x="114" y="2676"/>
              <a:ext cx="355" cy="226"/>
            </p:xfrm>
            <a:graphic>
              <a:graphicData uri="http://schemas.openxmlformats.org/presentationml/2006/ole">
                <mc:AlternateContent xmlns:mc="http://schemas.openxmlformats.org/markup-compatibility/2006">
                  <mc:Choice xmlns:v="urn:schemas-microsoft-com:vml" Requires="v">
                    <p:oleObj spid="_x0000_s51064" name="公式" r:id="rId14" imgW="266799" imgH="152400" progId="Equation.3">
                      <p:embed/>
                    </p:oleObj>
                  </mc:Choice>
                  <mc:Fallback>
                    <p:oleObj name="公式" r:id="rId14" imgW="266799" imgH="152400" progId="Equation.3">
                      <p:embed/>
                      <p:pic>
                        <p:nvPicPr>
                          <p:cNvPr id="0" name="Object 15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4" y="2676"/>
                            <a:ext cx="355"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373" name="Object 154"/>
              <p:cNvGraphicFramePr>
                <a:graphicFrameLocks noChangeAspect="1"/>
              </p:cNvGraphicFramePr>
              <p:nvPr/>
            </p:nvGraphicFramePr>
            <p:xfrm>
              <a:off x="114" y="3395"/>
              <a:ext cx="354" cy="226"/>
            </p:xfrm>
            <a:graphic>
              <a:graphicData uri="http://schemas.openxmlformats.org/presentationml/2006/ole">
                <mc:AlternateContent xmlns:mc="http://schemas.openxmlformats.org/markup-compatibility/2006">
                  <mc:Choice xmlns:v="urn:schemas-microsoft-com:vml" Requires="v">
                    <p:oleObj spid="_x0000_s51065" name="公式" r:id="rId16" imgW="266799" imgH="152400" progId="Equation.3">
                      <p:embed/>
                    </p:oleObj>
                  </mc:Choice>
                  <mc:Fallback>
                    <p:oleObj name="公式" r:id="rId16" imgW="266799" imgH="152400" progId="Equation.3">
                      <p:embed/>
                      <p:pic>
                        <p:nvPicPr>
                          <p:cNvPr id="0" name="Object 15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4" y="3395"/>
                            <a:ext cx="354"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374" name="Object 155"/>
              <p:cNvGraphicFramePr>
                <a:graphicFrameLocks noChangeAspect="1"/>
              </p:cNvGraphicFramePr>
              <p:nvPr/>
            </p:nvGraphicFramePr>
            <p:xfrm>
              <a:off x="114" y="3038"/>
              <a:ext cx="355" cy="226"/>
            </p:xfrm>
            <a:graphic>
              <a:graphicData uri="http://schemas.openxmlformats.org/presentationml/2006/ole">
                <mc:AlternateContent xmlns:mc="http://schemas.openxmlformats.org/markup-compatibility/2006">
                  <mc:Choice xmlns:v="urn:schemas-microsoft-com:vml" Requires="v">
                    <p:oleObj spid="_x0000_s51066" name="公式" r:id="rId18" imgW="266799" imgH="152400" progId="Equation.3">
                      <p:embed/>
                    </p:oleObj>
                  </mc:Choice>
                  <mc:Fallback>
                    <p:oleObj name="公式" r:id="rId18" imgW="266799" imgH="152400" progId="Equation.3">
                      <p:embed/>
                      <p:pic>
                        <p:nvPicPr>
                          <p:cNvPr id="0" name="Object 15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4" y="3038"/>
                            <a:ext cx="355"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375" name="Object 156"/>
              <p:cNvGraphicFramePr>
                <a:graphicFrameLocks noChangeAspect="1"/>
              </p:cNvGraphicFramePr>
              <p:nvPr/>
            </p:nvGraphicFramePr>
            <p:xfrm>
              <a:off x="107" y="3762"/>
              <a:ext cx="369" cy="226"/>
            </p:xfrm>
            <a:graphic>
              <a:graphicData uri="http://schemas.openxmlformats.org/presentationml/2006/ole">
                <mc:AlternateContent xmlns:mc="http://schemas.openxmlformats.org/markup-compatibility/2006">
                  <mc:Choice xmlns:v="urn:schemas-microsoft-com:vml" Requires="v">
                    <p:oleObj spid="_x0000_s51067" name="公式" r:id="rId20" imgW="285588" imgH="152400" progId="Equation.3">
                      <p:embed/>
                    </p:oleObj>
                  </mc:Choice>
                  <mc:Fallback>
                    <p:oleObj name="公式" r:id="rId20" imgW="285588" imgH="152400" progId="Equation.3">
                      <p:embed/>
                      <p:pic>
                        <p:nvPicPr>
                          <p:cNvPr id="0" name="Object 15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7" y="3762"/>
                            <a:ext cx="369"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0184" name="Group 351"/>
            <p:cNvGrpSpPr>
              <a:grpSpLocks/>
            </p:cNvGrpSpPr>
            <p:nvPr/>
          </p:nvGrpSpPr>
          <p:grpSpPr bwMode="auto">
            <a:xfrm>
              <a:off x="488" y="435"/>
              <a:ext cx="4673" cy="2541"/>
              <a:chOff x="566" y="1343"/>
              <a:chExt cx="4536" cy="2541"/>
            </a:xfrm>
          </p:grpSpPr>
          <p:sp>
            <p:nvSpPr>
              <p:cNvPr id="50360" name="Line 140"/>
              <p:cNvSpPr>
                <a:spLocks noChangeShapeType="1"/>
              </p:cNvSpPr>
              <p:nvPr/>
            </p:nvSpPr>
            <p:spPr bwMode="auto">
              <a:xfrm flipH="1">
                <a:off x="566" y="1343"/>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0361" name="Line 141"/>
              <p:cNvSpPr>
                <a:spLocks noChangeShapeType="1"/>
              </p:cNvSpPr>
              <p:nvPr/>
            </p:nvSpPr>
            <p:spPr bwMode="auto">
              <a:xfrm flipH="1">
                <a:off x="566" y="1706"/>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0362" name="Line 142"/>
              <p:cNvSpPr>
                <a:spLocks noChangeShapeType="1"/>
              </p:cNvSpPr>
              <p:nvPr/>
            </p:nvSpPr>
            <p:spPr bwMode="auto">
              <a:xfrm flipH="1">
                <a:off x="566" y="2069"/>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0363" name="Line 143"/>
              <p:cNvSpPr>
                <a:spLocks noChangeShapeType="1"/>
              </p:cNvSpPr>
              <p:nvPr/>
            </p:nvSpPr>
            <p:spPr bwMode="auto">
              <a:xfrm flipH="1">
                <a:off x="566" y="2431"/>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0364" name="Line 144"/>
              <p:cNvSpPr>
                <a:spLocks noChangeShapeType="1"/>
              </p:cNvSpPr>
              <p:nvPr/>
            </p:nvSpPr>
            <p:spPr bwMode="auto">
              <a:xfrm flipH="1">
                <a:off x="566" y="2795"/>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0365" name="Line 145"/>
              <p:cNvSpPr>
                <a:spLocks noChangeShapeType="1"/>
              </p:cNvSpPr>
              <p:nvPr/>
            </p:nvSpPr>
            <p:spPr bwMode="auto">
              <a:xfrm flipH="1">
                <a:off x="566" y="3158"/>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0366" name="Line 146"/>
              <p:cNvSpPr>
                <a:spLocks noChangeShapeType="1"/>
              </p:cNvSpPr>
              <p:nvPr/>
            </p:nvSpPr>
            <p:spPr bwMode="auto">
              <a:xfrm flipH="1">
                <a:off x="566" y="3521"/>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0367" name="Line 147"/>
              <p:cNvSpPr>
                <a:spLocks noChangeShapeType="1"/>
              </p:cNvSpPr>
              <p:nvPr/>
            </p:nvSpPr>
            <p:spPr bwMode="auto">
              <a:xfrm flipH="1">
                <a:off x="566" y="3884"/>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50185" name="Group 396"/>
            <p:cNvGrpSpPr>
              <a:grpSpLocks/>
            </p:cNvGrpSpPr>
            <p:nvPr/>
          </p:nvGrpSpPr>
          <p:grpSpPr bwMode="auto">
            <a:xfrm>
              <a:off x="2256" y="384"/>
              <a:ext cx="915" cy="1270"/>
              <a:chOff x="2335" y="1308"/>
              <a:chExt cx="915" cy="1270"/>
            </a:xfrm>
          </p:grpSpPr>
          <p:grpSp>
            <p:nvGrpSpPr>
              <p:cNvPr id="50340" name="Group 267"/>
              <p:cNvGrpSpPr>
                <a:grpSpLocks/>
              </p:cNvGrpSpPr>
              <p:nvPr/>
            </p:nvGrpSpPr>
            <p:grpSpPr bwMode="auto">
              <a:xfrm>
                <a:off x="3001" y="2079"/>
                <a:ext cx="197" cy="499"/>
                <a:chOff x="5057" y="164"/>
                <a:chExt cx="197" cy="499"/>
              </a:xfrm>
            </p:grpSpPr>
            <p:graphicFrame>
              <p:nvGraphicFramePr>
                <p:cNvPr id="50358" name="Object 268"/>
                <p:cNvGraphicFramePr>
                  <a:graphicFrameLocks noChangeAspect="1"/>
                </p:cNvGraphicFramePr>
                <p:nvPr/>
              </p:nvGraphicFramePr>
              <p:xfrm>
                <a:off x="5057" y="164"/>
                <a:ext cx="197" cy="150"/>
              </p:xfrm>
              <a:graphic>
                <a:graphicData uri="http://schemas.openxmlformats.org/presentationml/2006/ole">
                  <mc:AlternateContent xmlns:mc="http://schemas.openxmlformats.org/markup-compatibility/2006">
                    <mc:Choice xmlns:v="urn:schemas-microsoft-com:vml" Requires="v">
                      <p:oleObj spid="_x0000_s51068" name="公式" r:id="rId22" imgW="171447" imgH="114417" progId="Equation.3">
                        <p:embed/>
                      </p:oleObj>
                    </mc:Choice>
                    <mc:Fallback>
                      <p:oleObj name="公式" r:id="rId22" imgW="171447" imgH="114417" progId="Equation.3">
                        <p:embed/>
                        <p:pic>
                          <p:nvPicPr>
                            <p:cNvPr id="0" name="Object 26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057" y="164"/>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359" name="Object 269"/>
                <p:cNvGraphicFramePr>
                  <a:graphicFrameLocks noChangeAspect="1"/>
                </p:cNvGraphicFramePr>
                <p:nvPr/>
              </p:nvGraphicFramePr>
              <p:xfrm>
                <a:off x="5057" y="513"/>
                <a:ext cx="197" cy="150"/>
              </p:xfrm>
              <a:graphic>
                <a:graphicData uri="http://schemas.openxmlformats.org/presentationml/2006/ole">
                  <mc:AlternateContent xmlns:mc="http://schemas.openxmlformats.org/markup-compatibility/2006">
                    <mc:Choice xmlns:v="urn:schemas-microsoft-com:vml" Requires="v">
                      <p:oleObj spid="_x0000_s51069" name="公式" r:id="rId24" imgW="171447" imgH="114417" progId="Equation.3">
                        <p:embed/>
                      </p:oleObj>
                    </mc:Choice>
                    <mc:Fallback>
                      <p:oleObj name="公式" r:id="rId24" imgW="171447" imgH="114417" progId="Equation.3">
                        <p:embed/>
                        <p:pic>
                          <p:nvPicPr>
                            <p:cNvPr id="0" name="Object 269"/>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057" y="513"/>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0341" name="Group 361"/>
              <p:cNvGrpSpPr>
                <a:grpSpLocks/>
              </p:cNvGrpSpPr>
              <p:nvPr/>
            </p:nvGrpSpPr>
            <p:grpSpPr bwMode="auto">
              <a:xfrm>
                <a:off x="2335" y="1308"/>
                <a:ext cx="915" cy="1160"/>
                <a:chOff x="2335" y="1308"/>
                <a:chExt cx="915" cy="1160"/>
              </a:xfrm>
            </p:grpSpPr>
            <p:grpSp>
              <p:nvGrpSpPr>
                <p:cNvPr id="50342" name="Group 359"/>
                <p:cNvGrpSpPr>
                  <a:grpSpLocks/>
                </p:cNvGrpSpPr>
                <p:nvPr/>
              </p:nvGrpSpPr>
              <p:grpSpPr bwMode="auto">
                <a:xfrm>
                  <a:off x="2335" y="1343"/>
                  <a:ext cx="862" cy="1089"/>
                  <a:chOff x="2335" y="1343"/>
                  <a:chExt cx="862" cy="1089"/>
                </a:xfrm>
              </p:grpSpPr>
              <p:sp>
                <p:nvSpPr>
                  <p:cNvPr id="50354" name="Line 256"/>
                  <p:cNvSpPr>
                    <a:spLocks noChangeShapeType="1"/>
                  </p:cNvSpPr>
                  <p:nvPr/>
                </p:nvSpPr>
                <p:spPr bwMode="auto">
                  <a:xfrm flipH="1">
                    <a:off x="2335" y="1343"/>
                    <a:ext cx="862" cy="726"/>
                  </a:xfrm>
                  <a:prstGeom prst="line">
                    <a:avLst/>
                  </a:prstGeom>
                  <a:noFill/>
                  <a:ln w="38100">
                    <a:solidFill>
                      <a:schemeClr val="tx1"/>
                    </a:solidFill>
                    <a:round/>
                    <a:headEnd type="triangle" w="med" len="lg"/>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50355" name="Line 257"/>
                  <p:cNvSpPr>
                    <a:spLocks noChangeShapeType="1"/>
                  </p:cNvSpPr>
                  <p:nvPr/>
                </p:nvSpPr>
                <p:spPr bwMode="auto">
                  <a:xfrm flipH="1">
                    <a:off x="2335" y="1706"/>
                    <a:ext cx="862" cy="726"/>
                  </a:xfrm>
                  <a:prstGeom prst="line">
                    <a:avLst/>
                  </a:prstGeom>
                  <a:noFill/>
                  <a:ln w="38100">
                    <a:solidFill>
                      <a:schemeClr val="tx1"/>
                    </a:solidFill>
                    <a:round/>
                    <a:headEnd type="triangle" w="med" len="lg"/>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50356" name="Line 258"/>
                  <p:cNvSpPr>
                    <a:spLocks noChangeShapeType="1"/>
                  </p:cNvSpPr>
                  <p:nvPr/>
                </p:nvSpPr>
                <p:spPr bwMode="auto">
                  <a:xfrm flipH="1" flipV="1">
                    <a:off x="2335" y="1343"/>
                    <a:ext cx="862" cy="726"/>
                  </a:xfrm>
                  <a:prstGeom prst="line">
                    <a:avLst/>
                  </a:prstGeom>
                  <a:noFill/>
                  <a:ln w="38100">
                    <a:solidFill>
                      <a:schemeClr val="tx1"/>
                    </a:solidFill>
                    <a:round/>
                    <a:headEnd type="triangle" w="med" len="lg"/>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50357" name="Line 259"/>
                  <p:cNvSpPr>
                    <a:spLocks noChangeShapeType="1"/>
                  </p:cNvSpPr>
                  <p:nvPr/>
                </p:nvSpPr>
                <p:spPr bwMode="auto">
                  <a:xfrm flipH="1" flipV="1">
                    <a:off x="2335" y="1706"/>
                    <a:ext cx="862" cy="726"/>
                  </a:xfrm>
                  <a:prstGeom prst="line">
                    <a:avLst/>
                  </a:prstGeom>
                  <a:noFill/>
                  <a:ln w="38100">
                    <a:solidFill>
                      <a:schemeClr val="tx1"/>
                    </a:solidFill>
                    <a:round/>
                    <a:headEnd type="triangle" w="med" len="lg"/>
                    <a:tailEnd type="oval"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0343" name="Group 314"/>
                <p:cNvGrpSpPr>
                  <a:grpSpLocks/>
                </p:cNvGrpSpPr>
                <p:nvPr/>
              </p:nvGrpSpPr>
              <p:grpSpPr bwMode="auto">
                <a:xfrm>
                  <a:off x="3179" y="1308"/>
                  <a:ext cx="71" cy="1160"/>
                  <a:chOff x="2290" y="1308"/>
                  <a:chExt cx="71" cy="1160"/>
                </a:xfrm>
              </p:grpSpPr>
              <p:grpSp>
                <p:nvGrpSpPr>
                  <p:cNvPr id="50349" name="Group 262"/>
                  <p:cNvGrpSpPr>
                    <a:grpSpLocks/>
                  </p:cNvGrpSpPr>
                  <p:nvPr/>
                </p:nvGrpSpPr>
                <p:grpSpPr bwMode="auto">
                  <a:xfrm flipH="1">
                    <a:off x="2290" y="1308"/>
                    <a:ext cx="71" cy="431"/>
                    <a:chOff x="3308" y="1172"/>
                    <a:chExt cx="71" cy="431"/>
                  </a:xfrm>
                </p:grpSpPr>
                <p:sp>
                  <p:nvSpPr>
                    <p:cNvPr id="50352" name="Oval 263"/>
                    <p:cNvSpPr>
                      <a:spLocks noChangeArrowheads="1"/>
                    </p:cNvSpPr>
                    <p:nvPr/>
                  </p:nvSpPr>
                  <p:spPr bwMode="auto">
                    <a:xfrm>
                      <a:off x="3308" y="1172"/>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50353" name="Oval 264"/>
                    <p:cNvSpPr>
                      <a:spLocks noChangeArrowheads="1"/>
                    </p:cNvSpPr>
                    <p:nvPr/>
                  </p:nvSpPr>
                  <p:spPr bwMode="auto">
                    <a:xfrm>
                      <a:off x="3311" y="153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sp>
                <p:nvSpPr>
                  <p:cNvPr id="50350" name="Oval 265"/>
                  <p:cNvSpPr>
                    <a:spLocks noChangeArrowheads="1"/>
                  </p:cNvSpPr>
                  <p:nvPr/>
                </p:nvSpPr>
                <p:spPr bwMode="auto">
                  <a:xfrm flipH="1">
                    <a:off x="2290" y="2400"/>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50351" name="Oval 266"/>
                  <p:cNvSpPr>
                    <a:spLocks noChangeArrowheads="1"/>
                  </p:cNvSpPr>
                  <p:nvPr/>
                </p:nvSpPr>
                <p:spPr bwMode="auto">
                  <a:xfrm flipH="1">
                    <a:off x="2290" y="2034"/>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grpSp>
              <p:nvGrpSpPr>
                <p:cNvPr id="50344" name="Group 197"/>
                <p:cNvGrpSpPr>
                  <a:grpSpLocks/>
                </p:cNvGrpSpPr>
                <p:nvPr/>
              </p:nvGrpSpPr>
              <p:grpSpPr bwMode="auto">
                <a:xfrm flipH="1">
                  <a:off x="2881" y="1343"/>
                  <a:ext cx="272" cy="1089"/>
                  <a:chOff x="612" y="2659"/>
                  <a:chExt cx="272" cy="1089"/>
                </a:xfrm>
              </p:grpSpPr>
              <p:sp>
                <p:nvSpPr>
                  <p:cNvPr id="50345" name="Line 198"/>
                  <p:cNvSpPr>
                    <a:spLocks noChangeShapeType="1"/>
                  </p:cNvSpPr>
                  <p:nvPr/>
                </p:nvSpPr>
                <p:spPr bwMode="auto">
                  <a:xfrm>
                    <a:off x="612" y="2659"/>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0346" name="Line 199"/>
                  <p:cNvSpPr>
                    <a:spLocks noChangeShapeType="1"/>
                  </p:cNvSpPr>
                  <p:nvPr/>
                </p:nvSpPr>
                <p:spPr bwMode="auto">
                  <a:xfrm>
                    <a:off x="612" y="3022"/>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0347" name="Line 200"/>
                  <p:cNvSpPr>
                    <a:spLocks noChangeShapeType="1"/>
                  </p:cNvSpPr>
                  <p:nvPr/>
                </p:nvSpPr>
                <p:spPr bwMode="auto">
                  <a:xfrm>
                    <a:off x="612" y="3385"/>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0348" name="Line 201"/>
                  <p:cNvSpPr>
                    <a:spLocks noChangeShapeType="1"/>
                  </p:cNvSpPr>
                  <p:nvPr/>
                </p:nvSpPr>
                <p:spPr bwMode="auto">
                  <a:xfrm>
                    <a:off x="612" y="3748"/>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grpSp>
        </p:grpSp>
        <p:grpSp>
          <p:nvGrpSpPr>
            <p:cNvPr id="50186" name="Group 207"/>
            <p:cNvGrpSpPr>
              <a:grpSpLocks/>
            </p:cNvGrpSpPr>
            <p:nvPr/>
          </p:nvGrpSpPr>
          <p:grpSpPr bwMode="auto">
            <a:xfrm flipH="1">
              <a:off x="1940" y="419"/>
              <a:ext cx="272" cy="1089"/>
              <a:chOff x="612" y="2659"/>
              <a:chExt cx="272" cy="1089"/>
            </a:xfrm>
          </p:grpSpPr>
          <p:sp>
            <p:nvSpPr>
              <p:cNvPr id="50336" name="Line 208"/>
              <p:cNvSpPr>
                <a:spLocks noChangeShapeType="1"/>
              </p:cNvSpPr>
              <p:nvPr/>
            </p:nvSpPr>
            <p:spPr bwMode="auto">
              <a:xfrm>
                <a:off x="612" y="2659"/>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0337" name="Line 209"/>
              <p:cNvSpPr>
                <a:spLocks noChangeShapeType="1"/>
              </p:cNvSpPr>
              <p:nvPr/>
            </p:nvSpPr>
            <p:spPr bwMode="auto">
              <a:xfrm>
                <a:off x="612" y="3022"/>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0338" name="Line 210"/>
              <p:cNvSpPr>
                <a:spLocks noChangeShapeType="1"/>
              </p:cNvSpPr>
              <p:nvPr/>
            </p:nvSpPr>
            <p:spPr bwMode="auto">
              <a:xfrm>
                <a:off x="612" y="3385"/>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0339" name="Line 211"/>
              <p:cNvSpPr>
                <a:spLocks noChangeShapeType="1"/>
              </p:cNvSpPr>
              <p:nvPr/>
            </p:nvSpPr>
            <p:spPr bwMode="auto">
              <a:xfrm>
                <a:off x="612" y="3748"/>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50187" name="Group 389"/>
            <p:cNvGrpSpPr>
              <a:grpSpLocks/>
            </p:cNvGrpSpPr>
            <p:nvPr/>
          </p:nvGrpSpPr>
          <p:grpSpPr bwMode="auto">
            <a:xfrm>
              <a:off x="2257" y="1835"/>
              <a:ext cx="915" cy="1271"/>
              <a:chOff x="2336" y="2759"/>
              <a:chExt cx="915" cy="1271"/>
            </a:xfrm>
          </p:grpSpPr>
          <p:grpSp>
            <p:nvGrpSpPr>
              <p:cNvPr id="50318" name="Group 252"/>
              <p:cNvGrpSpPr>
                <a:grpSpLocks/>
              </p:cNvGrpSpPr>
              <p:nvPr/>
            </p:nvGrpSpPr>
            <p:grpSpPr bwMode="auto">
              <a:xfrm>
                <a:off x="2985" y="3531"/>
                <a:ext cx="197" cy="499"/>
                <a:chOff x="5057" y="164"/>
                <a:chExt cx="197" cy="499"/>
              </a:xfrm>
            </p:grpSpPr>
            <p:graphicFrame>
              <p:nvGraphicFramePr>
                <p:cNvPr id="50334" name="Object 253"/>
                <p:cNvGraphicFramePr>
                  <a:graphicFrameLocks noChangeAspect="1"/>
                </p:cNvGraphicFramePr>
                <p:nvPr/>
              </p:nvGraphicFramePr>
              <p:xfrm>
                <a:off x="5057" y="164"/>
                <a:ext cx="197" cy="150"/>
              </p:xfrm>
              <a:graphic>
                <a:graphicData uri="http://schemas.openxmlformats.org/presentationml/2006/ole">
                  <mc:AlternateContent xmlns:mc="http://schemas.openxmlformats.org/markup-compatibility/2006">
                    <mc:Choice xmlns:v="urn:schemas-microsoft-com:vml" Requires="v">
                      <p:oleObj spid="_x0000_s51070" name="公式" r:id="rId26" imgW="171447" imgH="114417" progId="Equation.3">
                        <p:embed/>
                      </p:oleObj>
                    </mc:Choice>
                    <mc:Fallback>
                      <p:oleObj name="公式" r:id="rId26" imgW="171447" imgH="114417" progId="Equation.3">
                        <p:embed/>
                        <p:pic>
                          <p:nvPicPr>
                            <p:cNvPr id="0" name="Object 253"/>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057" y="164"/>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335" name="Object 254"/>
                <p:cNvGraphicFramePr>
                  <a:graphicFrameLocks noChangeAspect="1"/>
                </p:cNvGraphicFramePr>
                <p:nvPr/>
              </p:nvGraphicFramePr>
              <p:xfrm>
                <a:off x="5057" y="513"/>
                <a:ext cx="197" cy="150"/>
              </p:xfrm>
              <a:graphic>
                <a:graphicData uri="http://schemas.openxmlformats.org/presentationml/2006/ole">
                  <mc:AlternateContent xmlns:mc="http://schemas.openxmlformats.org/markup-compatibility/2006">
                    <mc:Choice xmlns:v="urn:schemas-microsoft-com:vml" Requires="v">
                      <p:oleObj spid="_x0000_s51071" name="公式" r:id="rId28" imgW="171447" imgH="114417" progId="Equation.3">
                        <p:embed/>
                      </p:oleObj>
                    </mc:Choice>
                    <mc:Fallback>
                      <p:oleObj name="公式" r:id="rId28" imgW="171447" imgH="114417" progId="Equation.3">
                        <p:embed/>
                        <p:pic>
                          <p:nvPicPr>
                            <p:cNvPr id="0" name="Object 254"/>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057" y="513"/>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0319" name="Group 362"/>
              <p:cNvGrpSpPr>
                <a:grpSpLocks/>
              </p:cNvGrpSpPr>
              <p:nvPr/>
            </p:nvGrpSpPr>
            <p:grpSpPr bwMode="auto">
              <a:xfrm>
                <a:off x="2336" y="2759"/>
                <a:ext cx="915" cy="1160"/>
                <a:chOff x="2336" y="2759"/>
                <a:chExt cx="915" cy="1160"/>
              </a:xfrm>
            </p:grpSpPr>
            <p:sp>
              <p:nvSpPr>
                <p:cNvPr id="50320" name="Line 323"/>
                <p:cNvSpPr>
                  <a:spLocks noChangeShapeType="1"/>
                </p:cNvSpPr>
                <p:nvPr/>
              </p:nvSpPr>
              <p:spPr bwMode="auto">
                <a:xfrm flipH="1">
                  <a:off x="2336" y="2794"/>
                  <a:ext cx="862" cy="726"/>
                </a:xfrm>
                <a:prstGeom prst="line">
                  <a:avLst/>
                </a:prstGeom>
                <a:noFill/>
                <a:ln w="38100">
                  <a:solidFill>
                    <a:schemeClr val="tx1"/>
                  </a:solidFill>
                  <a:round/>
                  <a:headEnd type="triangle" w="med" len="lg"/>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50321" name="Line 324"/>
                <p:cNvSpPr>
                  <a:spLocks noChangeShapeType="1"/>
                </p:cNvSpPr>
                <p:nvPr/>
              </p:nvSpPr>
              <p:spPr bwMode="auto">
                <a:xfrm flipH="1">
                  <a:off x="2336" y="3157"/>
                  <a:ext cx="862" cy="726"/>
                </a:xfrm>
                <a:prstGeom prst="line">
                  <a:avLst/>
                </a:prstGeom>
                <a:noFill/>
                <a:ln w="38100">
                  <a:solidFill>
                    <a:schemeClr val="tx1"/>
                  </a:solidFill>
                  <a:round/>
                  <a:headEnd type="triangle" w="med" len="lg"/>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50322" name="Line 325"/>
                <p:cNvSpPr>
                  <a:spLocks noChangeShapeType="1"/>
                </p:cNvSpPr>
                <p:nvPr/>
              </p:nvSpPr>
              <p:spPr bwMode="auto">
                <a:xfrm flipH="1" flipV="1">
                  <a:off x="2336" y="2794"/>
                  <a:ext cx="862" cy="726"/>
                </a:xfrm>
                <a:prstGeom prst="line">
                  <a:avLst/>
                </a:prstGeom>
                <a:noFill/>
                <a:ln w="38100">
                  <a:solidFill>
                    <a:schemeClr val="tx1"/>
                  </a:solidFill>
                  <a:round/>
                  <a:headEnd type="triangle" w="med" len="lg"/>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50323" name="Line 326"/>
                <p:cNvSpPr>
                  <a:spLocks noChangeShapeType="1"/>
                </p:cNvSpPr>
                <p:nvPr/>
              </p:nvSpPr>
              <p:spPr bwMode="auto">
                <a:xfrm flipH="1" flipV="1">
                  <a:off x="2336" y="3157"/>
                  <a:ext cx="862" cy="726"/>
                </a:xfrm>
                <a:prstGeom prst="line">
                  <a:avLst/>
                </a:prstGeom>
                <a:noFill/>
                <a:ln w="38100">
                  <a:solidFill>
                    <a:schemeClr val="tx1"/>
                  </a:solidFill>
                  <a:round/>
                  <a:headEnd type="triangle" w="med" len="lg"/>
                  <a:tailEnd type="oval" w="med" len="med"/>
                </a:ln>
                <a:extLst>
                  <a:ext uri="{909E8E84-426E-40DD-AFC4-6F175D3DCCD1}">
                    <a14:hiddenFill xmlns:a14="http://schemas.microsoft.com/office/drawing/2010/main">
                      <a:noFill/>
                    </a14:hiddenFill>
                  </a:ext>
                </a:extLst>
              </p:spPr>
              <p:txBody>
                <a:bodyPr/>
                <a:lstStyle/>
                <a:p>
                  <a:endParaRPr lang="zh-CN" altLang="en-US"/>
                </a:p>
              </p:txBody>
            </p:sp>
            <p:grpSp>
              <p:nvGrpSpPr>
                <p:cNvPr id="50324" name="Group 328"/>
                <p:cNvGrpSpPr>
                  <a:grpSpLocks/>
                </p:cNvGrpSpPr>
                <p:nvPr/>
              </p:nvGrpSpPr>
              <p:grpSpPr bwMode="auto">
                <a:xfrm flipH="1">
                  <a:off x="3180" y="2759"/>
                  <a:ext cx="71" cy="431"/>
                  <a:chOff x="3308" y="1172"/>
                  <a:chExt cx="71" cy="431"/>
                </a:xfrm>
              </p:grpSpPr>
              <p:sp>
                <p:nvSpPr>
                  <p:cNvPr id="50332" name="Oval 329"/>
                  <p:cNvSpPr>
                    <a:spLocks noChangeArrowheads="1"/>
                  </p:cNvSpPr>
                  <p:nvPr/>
                </p:nvSpPr>
                <p:spPr bwMode="auto">
                  <a:xfrm>
                    <a:off x="3308" y="1172"/>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50333" name="Oval 330"/>
                  <p:cNvSpPr>
                    <a:spLocks noChangeArrowheads="1"/>
                  </p:cNvSpPr>
                  <p:nvPr/>
                </p:nvSpPr>
                <p:spPr bwMode="auto">
                  <a:xfrm>
                    <a:off x="3311" y="153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sp>
              <p:nvSpPr>
                <p:cNvPr id="50325" name="Oval 331"/>
                <p:cNvSpPr>
                  <a:spLocks noChangeArrowheads="1"/>
                </p:cNvSpPr>
                <p:nvPr/>
              </p:nvSpPr>
              <p:spPr bwMode="auto">
                <a:xfrm flipH="1">
                  <a:off x="3180" y="3851"/>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50326" name="Oval 332"/>
                <p:cNvSpPr>
                  <a:spLocks noChangeArrowheads="1"/>
                </p:cNvSpPr>
                <p:nvPr/>
              </p:nvSpPr>
              <p:spPr bwMode="auto">
                <a:xfrm flipH="1">
                  <a:off x="3180" y="348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nvGrpSpPr>
                <p:cNvPr id="50327" name="Group 202"/>
                <p:cNvGrpSpPr>
                  <a:grpSpLocks/>
                </p:cNvGrpSpPr>
                <p:nvPr/>
              </p:nvGrpSpPr>
              <p:grpSpPr bwMode="auto">
                <a:xfrm flipH="1">
                  <a:off x="2881" y="2795"/>
                  <a:ext cx="272" cy="1089"/>
                  <a:chOff x="612" y="2659"/>
                  <a:chExt cx="272" cy="1089"/>
                </a:xfrm>
              </p:grpSpPr>
              <p:sp>
                <p:nvSpPr>
                  <p:cNvPr id="50328" name="Line 203"/>
                  <p:cNvSpPr>
                    <a:spLocks noChangeShapeType="1"/>
                  </p:cNvSpPr>
                  <p:nvPr/>
                </p:nvSpPr>
                <p:spPr bwMode="auto">
                  <a:xfrm>
                    <a:off x="612" y="2659"/>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0329" name="Line 204"/>
                  <p:cNvSpPr>
                    <a:spLocks noChangeShapeType="1"/>
                  </p:cNvSpPr>
                  <p:nvPr/>
                </p:nvSpPr>
                <p:spPr bwMode="auto">
                  <a:xfrm>
                    <a:off x="612" y="3022"/>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0330" name="Line 205"/>
                  <p:cNvSpPr>
                    <a:spLocks noChangeShapeType="1"/>
                  </p:cNvSpPr>
                  <p:nvPr/>
                </p:nvSpPr>
                <p:spPr bwMode="auto">
                  <a:xfrm>
                    <a:off x="612" y="3385"/>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0331" name="Line 206"/>
                  <p:cNvSpPr>
                    <a:spLocks noChangeShapeType="1"/>
                  </p:cNvSpPr>
                  <p:nvPr/>
                </p:nvSpPr>
                <p:spPr bwMode="auto">
                  <a:xfrm>
                    <a:off x="612" y="3748"/>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grpSp>
        </p:grpSp>
        <p:grpSp>
          <p:nvGrpSpPr>
            <p:cNvPr id="50188" name="Group 388"/>
            <p:cNvGrpSpPr>
              <a:grpSpLocks/>
            </p:cNvGrpSpPr>
            <p:nvPr/>
          </p:nvGrpSpPr>
          <p:grpSpPr bwMode="auto">
            <a:xfrm>
              <a:off x="1766" y="1607"/>
              <a:ext cx="447" cy="1377"/>
              <a:chOff x="1845" y="2515"/>
              <a:chExt cx="447" cy="1377"/>
            </a:xfrm>
          </p:grpSpPr>
          <p:grpSp>
            <p:nvGrpSpPr>
              <p:cNvPr id="50308" name="Group 223"/>
              <p:cNvGrpSpPr>
                <a:grpSpLocks/>
              </p:cNvGrpSpPr>
              <p:nvPr/>
            </p:nvGrpSpPr>
            <p:grpSpPr bwMode="auto">
              <a:xfrm>
                <a:off x="1845" y="2515"/>
                <a:ext cx="302" cy="1377"/>
                <a:chOff x="3478" y="2379"/>
                <a:chExt cx="302" cy="1377"/>
              </a:xfrm>
            </p:grpSpPr>
            <p:graphicFrame>
              <p:nvGraphicFramePr>
                <p:cNvPr id="50314" name="Object 224"/>
                <p:cNvGraphicFramePr>
                  <a:graphicFrameLocks noChangeAspect="1"/>
                </p:cNvGraphicFramePr>
                <p:nvPr/>
              </p:nvGraphicFramePr>
              <p:xfrm>
                <a:off x="3486" y="2379"/>
                <a:ext cx="286" cy="301"/>
              </p:xfrm>
              <a:graphic>
                <a:graphicData uri="http://schemas.openxmlformats.org/presentationml/2006/ole">
                  <mc:AlternateContent xmlns:mc="http://schemas.openxmlformats.org/markup-compatibility/2006">
                    <mc:Choice xmlns:v="urn:schemas-microsoft-com:vml" Requires="v">
                      <p:oleObj spid="_x0000_s51072" name="公式" r:id="rId30" imgW="180841" imgH="190383" progId="Equation.3">
                        <p:embed/>
                      </p:oleObj>
                    </mc:Choice>
                    <mc:Fallback>
                      <p:oleObj name="公式" r:id="rId30" imgW="180841" imgH="190383" progId="Equation.3">
                        <p:embed/>
                        <p:pic>
                          <p:nvPicPr>
                            <p:cNvPr id="0" name="Object 224"/>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486" y="2379"/>
                              <a:ext cx="286"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315" name="Object 225"/>
                <p:cNvGraphicFramePr>
                  <a:graphicFrameLocks noChangeAspect="1"/>
                </p:cNvGraphicFramePr>
                <p:nvPr/>
              </p:nvGraphicFramePr>
              <p:xfrm>
                <a:off x="3493" y="2729"/>
                <a:ext cx="271" cy="301"/>
              </p:xfrm>
              <a:graphic>
                <a:graphicData uri="http://schemas.openxmlformats.org/presentationml/2006/ole">
                  <mc:AlternateContent xmlns:mc="http://schemas.openxmlformats.org/markup-compatibility/2006">
                    <mc:Choice xmlns:v="urn:schemas-microsoft-com:vml" Requires="v">
                      <p:oleObj spid="_x0000_s51073" name="公式" r:id="rId32" imgW="171447" imgH="190383" progId="Equation.3">
                        <p:embed/>
                      </p:oleObj>
                    </mc:Choice>
                    <mc:Fallback>
                      <p:oleObj name="公式" r:id="rId32" imgW="171447" imgH="190383" progId="Equation.3">
                        <p:embed/>
                        <p:pic>
                          <p:nvPicPr>
                            <p:cNvPr id="0" name="Object 225"/>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493" y="2729"/>
                              <a:ext cx="271"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316" name="Object 226"/>
                <p:cNvGraphicFramePr>
                  <a:graphicFrameLocks noChangeAspect="1"/>
                </p:cNvGraphicFramePr>
                <p:nvPr/>
              </p:nvGraphicFramePr>
              <p:xfrm>
                <a:off x="3478" y="3092"/>
                <a:ext cx="302" cy="301"/>
              </p:xfrm>
              <a:graphic>
                <a:graphicData uri="http://schemas.openxmlformats.org/presentationml/2006/ole">
                  <mc:AlternateContent xmlns:mc="http://schemas.openxmlformats.org/markup-compatibility/2006">
                    <mc:Choice xmlns:v="urn:schemas-microsoft-com:vml" Requires="v">
                      <p:oleObj spid="_x0000_s51074" name="公式" r:id="rId34" imgW="190705" imgH="190383" progId="Equation.3">
                        <p:embed/>
                      </p:oleObj>
                    </mc:Choice>
                    <mc:Fallback>
                      <p:oleObj name="公式" r:id="rId34" imgW="190705" imgH="190383" progId="Equation.3">
                        <p:embed/>
                        <p:pic>
                          <p:nvPicPr>
                            <p:cNvPr id="0" name="Object 226"/>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478" y="3092"/>
                              <a:ext cx="302"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317" name="Object 227"/>
                <p:cNvGraphicFramePr>
                  <a:graphicFrameLocks noChangeAspect="1"/>
                </p:cNvGraphicFramePr>
                <p:nvPr/>
              </p:nvGraphicFramePr>
              <p:xfrm>
                <a:off x="3486" y="3456"/>
                <a:ext cx="286" cy="300"/>
              </p:xfrm>
              <a:graphic>
                <a:graphicData uri="http://schemas.openxmlformats.org/presentationml/2006/ole">
                  <mc:AlternateContent xmlns:mc="http://schemas.openxmlformats.org/markup-compatibility/2006">
                    <mc:Choice xmlns:v="urn:schemas-microsoft-com:vml" Requires="v">
                      <p:oleObj spid="_x0000_s51075" name="公式" r:id="rId36" imgW="180841" imgH="190383" progId="Equation.3">
                        <p:embed/>
                      </p:oleObj>
                    </mc:Choice>
                    <mc:Fallback>
                      <p:oleObj name="公式" r:id="rId36" imgW="180841" imgH="190383" progId="Equation.3">
                        <p:embed/>
                        <p:pic>
                          <p:nvPicPr>
                            <p:cNvPr id="0" name="Object 227"/>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486" y="3456"/>
                              <a:ext cx="286" cy="3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0309" name="Group 212"/>
              <p:cNvGrpSpPr>
                <a:grpSpLocks/>
              </p:cNvGrpSpPr>
              <p:nvPr/>
            </p:nvGrpSpPr>
            <p:grpSpPr bwMode="auto">
              <a:xfrm flipH="1">
                <a:off x="2020" y="2795"/>
                <a:ext cx="272" cy="1089"/>
                <a:chOff x="612" y="2659"/>
                <a:chExt cx="272" cy="1089"/>
              </a:xfrm>
            </p:grpSpPr>
            <p:sp>
              <p:nvSpPr>
                <p:cNvPr id="50310" name="Line 213"/>
                <p:cNvSpPr>
                  <a:spLocks noChangeShapeType="1"/>
                </p:cNvSpPr>
                <p:nvPr/>
              </p:nvSpPr>
              <p:spPr bwMode="auto">
                <a:xfrm>
                  <a:off x="612" y="2659"/>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0311" name="Line 214"/>
                <p:cNvSpPr>
                  <a:spLocks noChangeShapeType="1"/>
                </p:cNvSpPr>
                <p:nvPr/>
              </p:nvSpPr>
              <p:spPr bwMode="auto">
                <a:xfrm>
                  <a:off x="612" y="3022"/>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0312" name="Line 215"/>
                <p:cNvSpPr>
                  <a:spLocks noChangeShapeType="1"/>
                </p:cNvSpPr>
                <p:nvPr/>
              </p:nvSpPr>
              <p:spPr bwMode="auto">
                <a:xfrm>
                  <a:off x="612" y="3385"/>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0313" name="Line 216"/>
                <p:cNvSpPr>
                  <a:spLocks noChangeShapeType="1"/>
                </p:cNvSpPr>
                <p:nvPr/>
              </p:nvSpPr>
              <p:spPr bwMode="auto">
                <a:xfrm>
                  <a:off x="612" y="3748"/>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50189" name="Group 360"/>
            <p:cNvGrpSpPr>
              <a:grpSpLocks/>
            </p:cNvGrpSpPr>
            <p:nvPr/>
          </p:nvGrpSpPr>
          <p:grpSpPr bwMode="auto">
            <a:xfrm>
              <a:off x="442" y="384"/>
              <a:ext cx="1236" cy="2722"/>
              <a:chOff x="521" y="1308"/>
              <a:chExt cx="1236" cy="2722"/>
            </a:xfrm>
          </p:grpSpPr>
          <p:grpSp>
            <p:nvGrpSpPr>
              <p:cNvPr id="50264" name="Group 358"/>
              <p:cNvGrpSpPr>
                <a:grpSpLocks/>
              </p:cNvGrpSpPr>
              <p:nvPr/>
            </p:nvGrpSpPr>
            <p:grpSpPr bwMode="auto">
              <a:xfrm>
                <a:off x="521" y="1308"/>
                <a:ext cx="1235" cy="2722"/>
                <a:chOff x="521" y="1308"/>
                <a:chExt cx="1235" cy="2722"/>
              </a:xfrm>
            </p:grpSpPr>
            <p:grpSp>
              <p:nvGrpSpPr>
                <p:cNvPr id="50280" name="Group 236"/>
                <p:cNvGrpSpPr>
                  <a:grpSpLocks/>
                </p:cNvGrpSpPr>
                <p:nvPr/>
              </p:nvGrpSpPr>
              <p:grpSpPr bwMode="auto">
                <a:xfrm>
                  <a:off x="1474" y="2805"/>
                  <a:ext cx="197" cy="1225"/>
                  <a:chOff x="4921" y="2704"/>
                  <a:chExt cx="197" cy="1225"/>
                </a:xfrm>
              </p:grpSpPr>
              <p:graphicFrame>
                <p:nvGraphicFramePr>
                  <p:cNvPr id="50304" name="Object 237"/>
                  <p:cNvGraphicFramePr>
                    <a:graphicFrameLocks noChangeAspect="1"/>
                  </p:cNvGraphicFramePr>
                  <p:nvPr/>
                </p:nvGraphicFramePr>
                <p:xfrm>
                  <a:off x="4921" y="2704"/>
                  <a:ext cx="197" cy="150"/>
                </p:xfrm>
                <a:graphic>
                  <a:graphicData uri="http://schemas.openxmlformats.org/presentationml/2006/ole">
                    <mc:AlternateContent xmlns:mc="http://schemas.openxmlformats.org/markup-compatibility/2006">
                      <mc:Choice xmlns:v="urn:schemas-microsoft-com:vml" Requires="v">
                        <p:oleObj spid="_x0000_s51076" name="公式" r:id="rId38" imgW="171447" imgH="114417" progId="Equation.3">
                          <p:embed/>
                        </p:oleObj>
                      </mc:Choice>
                      <mc:Fallback>
                        <p:oleObj name="公式" r:id="rId38" imgW="171447" imgH="114417" progId="Equation.3">
                          <p:embed/>
                          <p:pic>
                            <p:nvPicPr>
                              <p:cNvPr id="0" name="Object 237"/>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4921" y="2704"/>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305" name="Object 238"/>
                  <p:cNvGraphicFramePr>
                    <a:graphicFrameLocks noChangeAspect="1"/>
                  </p:cNvGraphicFramePr>
                  <p:nvPr/>
                </p:nvGraphicFramePr>
                <p:xfrm>
                  <a:off x="4921" y="3053"/>
                  <a:ext cx="197" cy="150"/>
                </p:xfrm>
                <a:graphic>
                  <a:graphicData uri="http://schemas.openxmlformats.org/presentationml/2006/ole">
                    <mc:AlternateContent xmlns:mc="http://schemas.openxmlformats.org/markup-compatibility/2006">
                      <mc:Choice xmlns:v="urn:schemas-microsoft-com:vml" Requires="v">
                        <p:oleObj spid="_x0000_s51077" name="公式" r:id="rId40" imgW="171447" imgH="114417" progId="Equation.3">
                          <p:embed/>
                        </p:oleObj>
                      </mc:Choice>
                      <mc:Fallback>
                        <p:oleObj name="公式" r:id="rId40" imgW="171447" imgH="114417" progId="Equation.3">
                          <p:embed/>
                          <p:pic>
                            <p:nvPicPr>
                              <p:cNvPr id="0" name="Object 238"/>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4921" y="3053"/>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306" name="Object 239"/>
                  <p:cNvGraphicFramePr>
                    <a:graphicFrameLocks noChangeAspect="1"/>
                  </p:cNvGraphicFramePr>
                  <p:nvPr/>
                </p:nvGraphicFramePr>
                <p:xfrm>
                  <a:off x="4921" y="3416"/>
                  <a:ext cx="197" cy="150"/>
                </p:xfrm>
                <a:graphic>
                  <a:graphicData uri="http://schemas.openxmlformats.org/presentationml/2006/ole">
                    <mc:AlternateContent xmlns:mc="http://schemas.openxmlformats.org/markup-compatibility/2006">
                      <mc:Choice xmlns:v="urn:schemas-microsoft-com:vml" Requires="v">
                        <p:oleObj spid="_x0000_s51078" name="公式" r:id="rId42" imgW="171447" imgH="114417" progId="Equation.3">
                          <p:embed/>
                        </p:oleObj>
                      </mc:Choice>
                      <mc:Fallback>
                        <p:oleObj name="公式" r:id="rId42" imgW="171447" imgH="114417" progId="Equation.3">
                          <p:embed/>
                          <p:pic>
                            <p:nvPicPr>
                              <p:cNvPr id="0" name="Object 239"/>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4921" y="3416"/>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307" name="Object 240"/>
                  <p:cNvGraphicFramePr>
                    <a:graphicFrameLocks noChangeAspect="1"/>
                  </p:cNvGraphicFramePr>
                  <p:nvPr/>
                </p:nvGraphicFramePr>
                <p:xfrm>
                  <a:off x="4921" y="3779"/>
                  <a:ext cx="197" cy="150"/>
                </p:xfrm>
                <a:graphic>
                  <a:graphicData uri="http://schemas.openxmlformats.org/presentationml/2006/ole">
                    <mc:AlternateContent xmlns:mc="http://schemas.openxmlformats.org/markup-compatibility/2006">
                      <mc:Choice xmlns:v="urn:schemas-microsoft-com:vml" Requires="v">
                        <p:oleObj spid="_x0000_s51079" name="公式" r:id="rId44" imgW="171447" imgH="114417" progId="Equation.3">
                          <p:embed/>
                        </p:oleObj>
                      </mc:Choice>
                      <mc:Fallback>
                        <p:oleObj name="公式" r:id="rId44" imgW="171447" imgH="114417" progId="Equation.3">
                          <p:embed/>
                          <p:pic>
                            <p:nvPicPr>
                              <p:cNvPr id="0" name="Object 240"/>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4921" y="3779"/>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0281" name="Group 129"/>
                <p:cNvGrpSpPr>
                  <a:grpSpLocks/>
                </p:cNvGrpSpPr>
                <p:nvPr/>
              </p:nvGrpSpPr>
              <p:grpSpPr bwMode="auto">
                <a:xfrm flipH="1">
                  <a:off x="521" y="1308"/>
                  <a:ext cx="71" cy="2611"/>
                  <a:chOff x="5077" y="1172"/>
                  <a:chExt cx="71" cy="2611"/>
                </a:xfrm>
              </p:grpSpPr>
              <p:sp>
                <p:nvSpPr>
                  <p:cNvPr id="50296" name="Oval 130"/>
                  <p:cNvSpPr>
                    <a:spLocks noChangeArrowheads="1"/>
                  </p:cNvSpPr>
                  <p:nvPr/>
                </p:nvSpPr>
                <p:spPr bwMode="auto">
                  <a:xfrm>
                    <a:off x="5077" y="1172"/>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50297" name="Oval 131"/>
                  <p:cNvSpPr>
                    <a:spLocks noChangeArrowheads="1"/>
                  </p:cNvSpPr>
                  <p:nvPr/>
                </p:nvSpPr>
                <p:spPr bwMode="auto">
                  <a:xfrm>
                    <a:off x="5080" y="1538"/>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50298" name="Oval 132"/>
                  <p:cNvSpPr>
                    <a:spLocks noChangeArrowheads="1"/>
                  </p:cNvSpPr>
                  <p:nvPr/>
                </p:nvSpPr>
                <p:spPr bwMode="auto">
                  <a:xfrm>
                    <a:off x="5077" y="1897"/>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50299" name="Oval 133"/>
                  <p:cNvSpPr>
                    <a:spLocks noChangeArrowheads="1"/>
                  </p:cNvSpPr>
                  <p:nvPr/>
                </p:nvSpPr>
                <p:spPr bwMode="auto">
                  <a:xfrm>
                    <a:off x="5080" y="2263"/>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50300" name="Oval 134"/>
                  <p:cNvSpPr>
                    <a:spLocks noChangeArrowheads="1"/>
                  </p:cNvSpPr>
                  <p:nvPr/>
                </p:nvSpPr>
                <p:spPr bwMode="auto">
                  <a:xfrm>
                    <a:off x="5077" y="2624"/>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50301" name="Oval 135"/>
                  <p:cNvSpPr>
                    <a:spLocks noChangeArrowheads="1"/>
                  </p:cNvSpPr>
                  <p:nvPr/>
                </p:nvSpPr>
                <p:spPr bwMode="auto">
                  <a:xfrm>
                    <a:off x="5080" y="2990"/>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50302" name="Oval 136"/>
                  <p:cNvSpPr>
                    <a:spLocks noChangeArrowheads="1"/>
                  </p:cNvSpPr>
                  <p:nvPr/>
                </p:nvSpPr>
                <p:spPr bwMode="auto">
                  <a:xfrm>
                    <a:off x="5077" y="3349"/>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50303" name="Oval 137"/>
                  <p:cNvSpPr>
                    <a:spLocks noChangeArrowheads="1"/>
                  </p:cNvSpPr>
                  <p:nvPr/>
                </p:nvSpPr>
                <p:spPr bwMode="auto">
                  <a:xfrm>
                    <a:off x="5080" y="371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sp>
              <p:nvSpPr>
                <p:cNvPr id="50282" name="Line 228"/>
                <p:cNvSpPr>
                  <a:spLocks noChangeShapeType="1"/>
                </p:cNvSpPr>
                <p:nvPr/>
              </p:nvSpPr>
              <p:spPr bwMode="auto">
                <a:xfrm flipH="1" flipV="1">
                  <a:off x="566" y="1343"/>
                  <a:ext cx="1134" cy="1452"/>
                </a:xfrm>
                <a:prstGeom prst="line">
                  <a:avLst/>
                </a:prstGeom>
                <a:noFill/>
                <a:ln w="38100">
                  <a:solidFill>
                    <a:schemeClr val="tx1"/>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0283" name="Line 229"/>
                <p:cNvSpPr>
                  <a:spLocks noChangeShapeType="1"/>
                </p:cNvSpPr>
                <p:nvPr/>
              </p:nvSpPr>
              <p:spPr bwMode="auto">
                <a:xfrm flipH="1" flipV="1">
                  <a:off x="566" y="1707"/>
                  <a:ext cx="1134" cy="1451"/>
                </a:xfrm>
                <a:prstGeom prst="line">
                  <a:avLst/>
                </a:prstGeom>
                <a:noFill/>
                <a:ln w="38100">
                  <a:solidFill>
                    <a:schemeClr val="tx1"/>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0284" name="Line 230"/>
                <p:cNvSpPr>
                  <a:spLocks noChangeShapeType="1"/>
                </p:cNvSpPr>
                <p:nvPr/>
              </p:nvSpPr>
              <p:spPr bwMode="auto">
                <a:xfrm flipH="1" flipV="1">
                  <a:off x="566" y="2070"/>
                  <a:ext cx="1134" cy="1451"/>
                </a:xfrm>
                <a:prstGeom prst="line">
                  <a:avLst/>
                </a:prstGeom>
                <a:noFill/>
                <a:ln w="38100">
                  <a:solidFill>
                    <a:schemeClr val="tx1"/>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0285" name="Line 231"/>
                <p:cNvSpPr>
                  <a:spLocks noChangeShapeType="1"/>
                </p:cNvSpPr>
                <p:nvPr/>
              </p:nvSpPr>
              <p:spPr bwMode="auto">
                <a:xfrm flipH="1" flipV="1">
                  <a:off x="566" y="2433"/>
                  <a:ext cx="1134" cy="1451"/>
                </a:xfrm>
                <a:prstGeom prst="line">
                  <a:avLst/>
                </a:prstGeom>
                <a:noFill/>
                <a:ln w="38100">
                  <a:solidFill>
                    <a:schemeClr val="tx1"/>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0286" name="Line 232"/>
                <p:cNvSpPr>
                  <a:spLocks noChangeShapeType="1"/>
                </p:cNvSpPr>
                <p:nvPr/>
              </p:nvSpPr>
              <p:spPr bwMode="auto">
                <a:xfrm flipH="1">
                  <a:off x="566" y="1343"/>
                  <a:ext cx="1134" cy="1452"/>
                </a:xfrm>
                <a:prstGeom prst="line">
                  <a:avLst/>
                </a:prstGeom>
                <a:noFill/>
                <a:ln w="38100">
                  <a:solidFill>
                    <a:schemeClr val="tx1"/>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0287" name="Line 233"/>
                <p:cNvSpPr>
                  <a:spLocks noChangeShapeType="1"/>
                </p:cNvSpPr>
                <p:nvPr/>
              </p:nvSpPr>
              <p:spPr bwMode="auto">
                <a:xfrm flipH="1">
                  <a:off x="566" y="1706"/>
                  <a:ext cx="1134" cy="1452"/>
                </a:xfrm>
                <a:prstGeom prst="line">
                  <a:avLst/>
                </a:prstGeom>
                <a:noFill/>
                <a:ln w="38100">
                  <a:solidFill>
                    <a:schemeClr val="tx1"/>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0288" name="Line 234"/>
                <p:cNvSpPr>
                  <a:spLocks noChangeShapeType="1"/>
                </p:cNvSpPr>
                <p:nvPr/>
              </p:nvSpPr>
              <p:spPr bwMode="auto">
                <a:xfrm flipH="1">
                  <a:off x="566" y="2069"/>
                  <a:ext cx="1134" cy="1452"/>
                </a:xfrm>
                <a:prstGeom prst="line">
                  <a:avLst/>
                </a:prstGeom>
                <a:noFill/>
                <a:ln w="38100">
                  <a:solidFill>
                    <a:schemeClr val="tx1"/>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0289" name="Line 235"/>
                <p:cNvSpPr>
                  <a:spLocks noChangeShapeType="1"/>
                </p:cNvSpPr>
                <p:nvPr/>
              </p:nvSpPr>
              <p:spPr bwMode="auto">
                <a:xfrm flipH="1">
                  <a:off x="566" y="2432"/>
                  <a:ext cx="1134" cy="1452"/>
                </a:xfrm>
                <a:prstGeom prst="line">
                  <a:avLst/>
                </a:prstGeom>
                <a:noFill/>
                <a:ln w="38100">
                  <a:solidFill>
                    <a:schemeClr val="tx1"/>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nvGrpSpPr>
                <p:cNvPr id="50290" name="Group 333"/>
                <p:cNvGrpSpPr>
                  <a:grpSpLocks/>
                </p:cNvGrpSpPr>
                <p:nvPr/>
              </p:nvGrpSpPr>
              <p:grpSpPr bwMode="auto">
                <a:xfrm>
                  <a:off x="1685" y="2759"/>
                  <a:ext cx="71" cy="1160"/>
                  <a:chOff x="2290" y="1308"/>
                  <a:chExt cx="71" cy="1160"/>
                </a:xfrm>
              </p:grpSpPr>
              <p:grpSp>
                <p:nvGrpSpPr>
                  <p:cNvPr id="50291" name="Group 334"/>
                  <p:cNvGrpSpPr>
                    <a:grpSpLocks/>
                  </p:cNvGrpSpPr>
                  <p:nvPr/>
                </p:nvGrpSpPr>
                <p:grpSpPr bwMode="auto">
                  <a:xfrm flipH="1">
                    <a:off x="2290" y="1308"/>
                    <a:ext cx="71" cy="431"/>
                    <a:chOff x="3308" y="1172"/>
                    <a:chExt cx="71" cy="431"/>
                  </a:xfrm>
                </p:grpSpPr>
                <p:sp>
                  <p:nvSpPr>
                    <p:cNvPr id="50294" name="Oval 335"/>
                    <p:cNvSpPr>
                      <a:spLocks noChangeArrowheads="1"/>
                    </p:cNvSpPr>
                    <p:nvPr/>
                  </p:nvSpPr>
                  <p:spPr bwMode="auto">
                    <a:xfrm>
                      <a:off x="3308" y="1172"/>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50295" name="Oval 336"/>
                    <p:cNvSpPr>
                      <a:spLocks noChangeArrowheads="1"/>
                    </p:cNvSpPr>
                    <p:nvPr/>
                  </p:nvSpPr>
                  <p:spPr bwMode="auto">
                    <a:xfrm>
                      <a:off x="3311" y="153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sp>
                <p:nvSpPr>
                  <p:cNvPr id="50292" name="Oval 337"/>
                  <p:cNvSpPr>
                    <a:spLocks noChangeArrowheads="1"/>
                  </p:cNvSpPr>
                  <p:nvPr/>
                </p:nvSpPr>
                <p:spPr bwMode="auto">
                  <a:xfrm flipH="1">
                    <a:off x="2290" y="2400"/>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50293" name="Oval 338"/>
                  <p:cNvSpPr>
                    <a:spLocks noChangeArrowheads="1"/>
                  </p:cNvSpPr>
                  <p:nvPr/>
                </p:nvSpPr>
                <p:spPr bwMode="auto">
                  <a:xfrm flipH="1">
                    <a:off x="2290" y="2034"/>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grpSp>
          <p:grpSp>
            <p:nvGrpSpPr>
              <p:cNvPr id="50265" name="Group 316"/>
              <p:cNvGrpSpPr>
                <a:grpSpLocks/>
              </p:cNvGrpSpPr>
              <p:nvPr/>
            </p:nvGrpSpPr>
            <p:grpSpPr bwMode="auto">
              <a:xfrm flipH="1">
                <a:off x="1686" y="1308"/>
                <a:ext cx="71" cy="431"/>
                <a:chOff x="3308" y="1172"/>
                <a:chExt cx="71" cy="431"/>
              </a:xfrm>
            </p:grpSpPr>
            <p:sp>
              <p:nvSpPr>
                <p:cNvPr id="50278" name="Oval 317"/>
                <p:cNvSpPr>
                  <a:spLocks noChangeArrowheads="1"/>
                </p:cNvSpPr>
                <p:nvPr/>
              </p:nvSpPr>
              <p:spPr bwMode="auto">
                <a:xfrm>
                  <a:off x="3308" y="1172"/>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50279" name="Oval 318"/>
                <p:cNvSpPr>
                  <a:spLocks noChangeArrowheads="1"/>
                </p:cNvSpPr>
                <p:nvPr/>
              </p:nvSpPr>
              <p:spPr bwMode="auto">
                <a:xfrm>
                  <a:off x="3311" y="153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sp>
            <p:nvSpPr>
              <p:cNvPr id="50266" name="Oval 319"/>
              <p:cNvSpPr>
                <a:spLocks noChangeArrowheads="1"/>
              </p:cNvSpPr>
              <p:nvPr/>
            </p:nvSpPr>
            <p:spPr bwMode="auto">
              <a:xfrm flipH="1">
                <a:off x="1686" y="2400"/>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50267" name="Oval 320"/>
              <p:cNvSpPr>
                <a:spLocks noChangeArrowheads="1"/>
              </p:cNvSpPr>
              <p:nvPr/>
            </p:nvSpPr>
            <p:spPr bwMode="auto">
              <a:xfrm flipH="1">
                <a:off x="1686" y="2034"/>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nvGrpSpPr>
              <p:cNvPr id="50268" name="Group 121"/>
              <p:cNvGrpSpPr>
                <a:grpSpLocks/>
              </p:cNvGrpSpPr>
              <p:nvPr/>
            </p:nvGrpSpPr>
            <p:grpSpPr bwMode="auto">
              <a:xfrm flipH="1">
                <a:off x="1201" y="2795"/>
                <a:ext cx="455" cy="1089"/>
                <a:chOff x="3424" y="2659"/>
                <a:chExt cx="455" cy="1089"/>
              </a:xfrm>
            </p:grpSpPr>
            <p:sp>
              <p:nvSpPr>
                <p:cNvPr id="50274" name="Line 122"/>
                <p:cNvSpPr>
                  <a:spLocks noChangeShapeType="1"/>
                </p:cNvSpPr>
                <p:nvPr/>
              </p:nvSpPr>
              <p:spPr bwMode="auto">
                <a:xfrm>
                  <a:off x="3424" y="2659"/>
                  <a:ext cx="454"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0275" name="Line 123"/>
                <p:cNvSpPr>
                  <a:spLocks noChangeShapeType="1"/>
                </p:cNvSpPr>
                <p:nvPr/>
              </p:nvSpPr>
              <p:spPr bwMode="auto">
                <a:xfrm>
                  <a:off x="3425" y="3022"/>
                  <a:ext cx="454"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0276" name="Line 124"/>
                <p:cNvSpPr>
                  <a:spLocks noChangeShapeType="1"/>
                </p:cNvSpPr>
                <p:nvPr/>
              </p:nvSpPr>
              <p:spPr bwMode="auto">
                <a:xfrm>
                  <a:off x="3425" y="3385"/>
                  <a:ext cx="454"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0277" name="Line 125"/>
                <p:cNvSpPr>
                  <a:spLocks noChangeShapeType="1"/>
                </p:cNvSpPr>
                <p:nvPr/>
              </p:nvSpPr>
              <p:spPr bwMode="auto">
                <a:xfrm>
                  <a:off x="3425" y="3748"/>
                  <a:ext cx="454"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50269" name="Group 217"/>
              <p:cNvGrpSpPr>
                <a:grpSpLocks/>
              </p:cNvGrpSpPr>
              <p:nvPr/>
            </p:nvGrpSpPr>
            <p:grpSpPr bwMode="auto">
              <a:xfrm flipH="1">
                <a:off x="1384" y="1343"/>
                <a:ext cx="272" cy="1089"/>
                <a:chOff x="612" y="2659"/>
                <a:chExt cx="272" cy="1089"/>
              </a:xfrm>
            </p:grpSpPr>
            <p:sp>
              <p:nvSpPr>
                <p:cNvPr id="50270" name="Line 218"/>
                <p:cNvSpPr>
                  <a:spLocks noChangeShapeType="1"/>
                </p:cNvSpPr>
                <p:nvPr/>
              </p:nvSpPr>
              <p:spPr bwMode="auto">
                <a:xfrm>
                  <a:off x="612" y="2659"/>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0271" name="Line 219"/>
                <p:cNvSpPr>
                  <a:spLocks noChangeShapeType="1"/>
                </p:cNvSpPr>
                <p:nvPr/>
              </p:nvSpPr>
              <p:spPr bwMode="auto">
                <a:xfrm>
                  <a:off x="612" y="3022"/>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0272" name="Line 220"/>
                <p:cNvSpPr>
                  <a:spLocks noChangeShapeType="1"/>
                </p:cNvSpPr>
                <p:nvPr/>
              </p:nvSpPr>
              <p:spPr bwMode="auto">
                <a:xfrm>
                  <a:off x="612" y="3385"/>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0273" name="Line 221"/>
                <p:cNvSpPr>
                  <a:spLocks noChangeShapeType="1"/>
                </p:cNvSpPr>
                <p:nvPr/>
              </p:nvSpPr>
              <p:spPr bwMode="auto">
                <a:xfrm>
                  <a:off x="612" y="3748"/>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50190" name="Group 392"/>
            <p:cNvGrpSpPr>
              <a:grpSpLocks/>
            </p:cNvGrpSpPr>
            <p:nvPr/>
          </p:nvGrpSpPr>
          <p:grpSpPr bwMode="auto">
            <a:xfrm>
              <a:off x="3799" y="387"/>
              <a:ext cx="1209" cy="555"/>
              <a:chOff x="3878" y="1311"/>
              <a:chExt cx="1209" cy="555"/>
            </a:xfrm>
          </p:grpSpPr>
          <p:grpSp>
            <p:nvGrpSpPr>
              <p:cNvPr id="50254" name="Group 380"/>
              <p:cNvGrpSpPr>
                <a:grpSpLocks/>
              </p:cNvGrpSpPr>
              <p:nvPr/>
            </p:nvGrpSpPr>
            <p:grpSpPr bwMode="auto">
              <a:xfrm>
                <a:off x="4378" y="1343"/>
                <a:ext cx="272" cy="363"/>
                <a:chOff x="4378" y="1343"/>
                <a:chExt cx="272" cy="363"/>
              </a:xfrm>
            </p:grpSpPr>
            <p:sp>
              <p:nvSpPr>
                <p:cNvPr id="50262" name="Line 187"/>
                <p:cNvSpPr>
                  <a:spLocks noChangeShapeType="1"/>
                </p:cNvSpPr>
                <p:nvPr/>
              </p:nvSpPr>
              <p:spPr bwMode="auto">
                <a:xfrm flipH="1">
                  <a:off x="4378" y="1343"/>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0263" name="Line 188"/>
                <p:cNvSpPr>
                  <a:spLocks noChangeShapeType="1"/>
                </p:cNvSpPr>
                <p:nvPr/>
              </p:nvSpPr>
              <p:spPr bwMode="auto">
                <a:xfrm flipH="1">
                  <a:off x="4378" y="1706"/>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50255" name="Group 363"/>
              <p:cNvGrpSpPr>
                <a:grpSpLocks/>
              </p:cNvGrpSpPr>
              <p:nvPr/>
            </p:nvGrpSpPr>
            <p:grpSpPr bwMode="auto">
              <a:xfrm>
                <a:off x="3878" y="1311"/>
                <a:ext cx="1209" cy="555"/>
                <a:chOff x="3878" y="1311"/>
                <a:chExt cx="1209" cy="555"/>
              </a:xfrm>
            </p:grpSpPr>
            <p:graphicFrame>
              <p:nvGraphicFramePr>
                <p:cNvPr id="50256" name="Object 302"/>
                <p:cNvGraphicFramePr>
                  <a:graphicFrameLocks noChangeAspect="1"/>
                </p:cNvGraphicFramePr>
                <p:nvPr/>
              </p:nvGraphicFramePr>
              <p:xfrm>
                <a:off x="4497" y="1716"/>
                <a:ext cx="197" cy="150"/>
              </p:xfrm>
              <a:graphic>
                <a:graphicData uri="http://schemas.openxmlformats.org/presentationml/2006/ole">
                  <mc:AlternateContent xmlns:mc="http://schemas.openxmlformats.org/markup-compatibility/2006">
                    <mc:Choice xmlns:v="urn:schemas-microsoft-com:vml" Requires="v">
                      <p:oleObj spid="_x0000_s51080" name="公式" r:id="rId46" imgW="171447" imgH="114417" progId="Equation.3">
                        <p:embed/>
                      </p:oleObj>
                    </mc:Choice>
                    <mc:Fallback>
                      <p:oleObj name="公式" r:id="rId46" imgW="171447" imgH="114417" progId="Equation.3">
                        <p:embed/>
                        <p:pic>
                          <p:nvPicPr>
                            <p:cNvPr id="0" name="Object 302"/>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4497" y="1716"/>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257" name="Object 303"/>
                <p:cNvGraphicFramePr>
                  <a:graphicFrameLocks noChangeAspect="1"/>
                </p:cNvGraphicFramePr>
                <p:nvPr/>
              </p:nvGraphicFramePr>
              <p:xfrm>
                <a:off x="4800" y="1426"/>
                <a:ext cx="287" cy="301"/>
              </p:xfrm>
              <a:graphic>
                <a:graphicData uri="http://schemas.openxmlformats.org/presentationml/2006/ole">
                  <mc:AlternateContent xmlns:mc="http://schemas.openxmlformats.org/markup-compatibility/2006">
                    <mc:Choice xmlns:v="urn:schemas-microsoft-com:vml" Requires="v">
                      <p:oleObj spid="_x0000_s51081" name="公式" r:id="rId48" imgW="180841" imgH="190383" progId="Equation.3">
                        <p:embed/>
                      </p:oleObj>
                    </mc:Choice>
                    <mc:Fallback>
                      <p:oleObj name="公式" r:id="rId48" imgW="180841" imgH="190383" progId="Equation.3">
                        <p:embed/>
                        <p:pic>
                          <p:nvPicPr>
                            <p:cNvPr id="0" name="Object 303"/>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4800" y="1426"/>
                              <a:ext cx="287"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258" name="Line 298"/>
                <p:cNvSpPr>
                  <a:spLocks noChangeShapeType="1"/>
                </p:cNvSpPr>
                <p:nvPr/>
              </p:nvSpPr>
              <p:spPr bwMode="auto">
                <a:xfrm flipH="1">
                  <a:off x="3878" y="1343"/>
                  <a:ext cx="816" cy="363"/>
                </a:xfrm>
                <a:prstGeom prst="line">
                  <a:avLst/>
                </a:prstGeom>
                <a:noFill/>
                <a:ln w="38100">
                  <a:solidFill>
                    <a:schemeClr val="tx1"/>
                  </a:solidFill>
                  <a:round/>
                  <a:headEnd type="triangle" w="med" len="lg"/>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50259" name="Line 304"/>
                <p:cNvSpPr>
                  <a:spLocks noChangeShapeType="1"/>
                </p:cNvSpPr>
                <p:nvPr/>
              </p:nvSpPr>
              <p:spPr bwMode="auto">
                <a:xfrm flipH="1" flipV="1">
                  <a:off x="3878" y="1343"/>
                  <a:ext cx="816" cy="363"/>
                </a:xfrm>
                <a:prstGeom prst="line">
                  <a:avLst/>
                </a:prstGeom>
                <a:noFill/>
                <a:ln w="38100">
                  <a:solidFill>
                    <a:schemeClr val="tx1"/>
                  </a:solidFill>
                  <a:round/>
                  <a:headEnd type="triangle" w="med" len="lg"/>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50260" name="Oval 300"/>
                <p:cNvSpPr>
                  <a:spLocks noChangeArrowheads="1"/>
                </p:cNvSpPr>
                <p:nvPr/>
              </p:nvSpPr>
              <p:spPr bwMode="auto">
                <a:xfrm flipH="1">
                  <a:off x="4672" y="1311"/>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50261" name="Oval 301"/>
                <p:cNvSpPr>
                  <a:spLocks noChangeArrowheads="1"/>
                </p:cNvSpPr>
                <p:nvPr/>
              </p:nvSpPr>
              <p:spPr bwMode="auto">
                <a:xfrm flipH="1">
                  <a:off x="4669" y="1674"/>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grpSp>
        <p:grpSp>
          <p:nvGrpSpPr>
            <p:cNvPr id="50191" name="Group 369"/>
            <p:cNvGrpSpPr>
              <a:grpSpLocks/>
            </p:cNvGrpSpPr>
            <p:nvPr/>
          </p:nvGrpSpPr>
          <p:grpSpPr bwMode="auto">
            <a:xfrm>
              <a:off x="3437" y="420"/>
              <a:ext cx="272" cy="363"/>
              <a:chOff x="3516" y="1344"/>
              <a:chExt cx="272" cy="363"/>
            </a:xfrm>
          </p:grpSpPr>
          <p:sp>
            <p:nvSpPr>
              <p:cNvPr id="50252" name="Line 340"/>
              <p:cNvSpPr>
                <a:spLocks noChangeShapeType="1"/>
              </p:cNvSpPr>
              <p:nvPr/>
            </p:nvSpPr>
            <p:spPr bwMode="auto">
              <a:xfrm flipH="1">
                <a:off x="3516" y="1344"/>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0253" name="Line 341"/>
              <p:cNvSpPr>
                <a:spLocks noChangeShapeType="1"/>
              </p:cNvSpPr>
              <p:nvPr/>
            </p:nvSpPr>
            <p:spPr bwMode="auto">
              <a:xfrm flipH="1">
                <a:off x="3516" y="1707"/>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50192" name="Group 393"/>
            <p:cNvGrpSpPr>
              <a:grpSpLocks/>
            </p:cNvGrpSpPr>
            <p:nvPr/>
          </p:nvGrpSpPr>
          <p:grpSpPr bwMode="auto">
            <a:xfrm>
              <a:off x="3799" y="1100"/>
              <a:ext cx="1209" cy="613"/>
              <a:chOff x="3878" y="2024"/>
              <a:chExt cx="1209" cy="613"/>
            </a:xfrm>
          </p:grpSpPr>
          <p:grpSp>
            <p:nvGrpSpPr>
              <p:cNvPr id="50240" name="Group 382"/>
              <p:cNvGrpSpPr>
                <a:grpSpLocks/>
              </p:cNvGrpSpPr>
              <p:nvPr/>
            </p:nvGrpSpPr>
            <p:grpSpPr bwMode="auto">
              <a:xfrm>
                <a:off x="4378" y="2069"/>
                <a:ext cx="272" cy="363"/>
                <a:chOff x="4378" y="2069"/>
                <a:chExt cx="272" cy="363"/>
              </a:xfrm>
            </p:grpSpPr>
            <p:sp>
              <p:nvSpPr>
                <p:cNvPr id="50250" name="Line 189"/>
                <p:cNvSpPr>
                  <a:spLocks noChangeShapeType="1"/>
                </p:cNvSpPr>
                <p:nvPr/>
              </p:nvSpPr>
              <p:spPr bwMode="auto">
                <a:xfrm flipH="1">
                  <a:off x="4378" y="2069"/>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0251" name="Line 190"/>
                <p:cNvSpPr>
                  <a:spLocks noChangeShapeType="1"/>
                </p:cNvSpPr>
                <p:nvPr/>
              </p:nvSpPr>
              <p:spPr bwMode="auto">
                <a:xfrm flipH="1">
                  <a:off x="4378" y="2432"/>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50241" name="Group 364"/>
              <p:cNvGrpSpPr>
                <a:grpSpLocks/>
              </p:cNvGrpSpPr>
              <p:nvPr/>
            </p:nvGrpSpPr>
            <p:grpSpPr bwMode="auto">
              <a:xfrm>
                <a:off x="3878" y="2024"/>
                <a:ext cx="1209" cy="613"/>
                <a:chOff x="3878" y="2024"/>
                <a:chExt cx="1209" cy="613"/>
              </a:xfrm>
            </p:grpSpPr>
            <p:graphicFrame>
              <p:nvGraphicFramePr>
                <p:cNvPr id="50242" name="Object 277"/>
                <p:cNvGraphicFramePr>
                  <a:graphicFrameLocks noChangeAspect="1"/>
                </p:cNvGraphicFramePr>
                <p:nvPr/>
              </p:nvGraphicFramePr>
              <p:xfrm>
                <a:off x="4497" y="2487"/>
                <a:ext cx="197" cy="150"/>
              </p:xfrm>
              <a:graphic>
                <a:graphicData uri="http://schemas.openxmlformats.org/presentationml/2006/ole">
                  <mc:AlternateContent xmlns:mc="http://schemas.openxmlformats.org/markup-compatibility/2006">
                    <mc:Choice xmlns:v="urn:schemas-microsoft-com:vml" Requires="v">
                      <p:oleObj spid="_x0000_s51082" name="公式" r:id="rId50" imgW="171447" imgH="114417" progId="Equation.3">
                        <p:embed/>
                      </p:oleObj>
                    </mc:Choice>
                    <mc:Fallback>
                      <p:oleObj name="公式" r:id="rId50" imgW="171447" imgH="114417" progId="Equation.3">
                        <p:embed/>
                        <p:pic>
                          <p:nvPicPr>
                            <p:cNvPr id="0" name="Object 277"/>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4497" y="2487"/>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243" name="Object 278"/>
                <p:cNvGraphicFramePr>
                  <a:graphicFrameLocks noChangeAspect="1"/>
                </p:cNvGraphicFramePr>
                <p:nvPr/>
              </p:nvGraphicFramePr>
              <p:xfrm>
                <a:off x="4800" y="2139"/>
                <a:ext cx="287" cy="301"/>
              </p:xfrm>
              <a:graphic>
                <a:graphicData uri="http://schemas.openxmlformats.org/presentationml/2006/ole">
                  <mc:AlternateContent xmlns:mc="http://schemas.openxmlformats.org/markup-compatibility/2006">
                    <mc:Choice xmlns:v="urn:schemas-microsoft-com:vml" Requires="v">
                      <p:oleObj spid="_x0000_s51083" name="公式" r:id="rId52" imgW="180841" imgH="190383" progId="Equation.3">
                        <p:embed/>
                      </p:oleObj>
                    </mc:Choice>
                    <mc:Fallback>
                      <p:oleObj name="公式" r:id="rId52" imgW="180841" imgH="190383" progId="Equation.3">
                        <p:embed/>
                        <p:pic>
                          <p:nvPicPr>
                            <p:cNvPr id="0" name="Object 278"/>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4800" y="2139"/>
                              <a:ext cx="287"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0244" name="Group 274"/>
                <p:cNvGrpSpPr>
                  <a:grpSpLocks/>
                </p:cNvGrpSpPr>
                <p:nvPr/>
              </p:nvGrpSpPr>
              <p:grpSpPr bwMode="auto">
                <a:xfrm flipH="1">
                  <a:off x="3878" y="2069"/>
                  <a:ext cx="816" cy="363"/>
                  <a:chOff x="975" y="1933"/>
                  <a:chExt cx="816" cy="363"/>
                </a:xfrm>
              </p:grpSpPr>
              <p:sp>
                <p:nvSpPr>
                  <p:cNvPr id="50248" name="Line 275"/>
                  <p:cNvSpPr>
                    <a:spLocks noChangeShapeType="1"/>
                  </p:cNvSpPr>
                  <p:nvPr/>
                </p:nvSpPr>
                <p:spPr bwMode="auto">
                  <a:xfrm>
                    <a:off x="975" y="1933"/>
                    <a:ext cx="816" cy="363"/>
                  </a:xfrm>
                  <a:prstGeom prst="line">
                    <a:avLst/>
                  </a:prstGeom>
                  <a:noFill/>
                  <a:ln w="38100">
                    <a:solidFill>
                      <a:schemeClr val="tx1"/>
                    </a:solidFill>
                    <a:round/>
                    <a:headEnd type="triangle" w="med" len="lg"/>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50249" name="Line 276"/>
                  <p:cNvSpPr>
                    <a:spLocks noChangeShapeType="1"/>
                  </p:cNvSpPr>
                  <p:nvPr/>
                </p:nvSpPr>
                <p:spPr bwMode="auto">
                  <a:xfrm flipV="1">
                    <a:off x="975" y="1933"/>
                    <a:ext cx="816" cy="363"/>
                  </a:xfrm>
                  <a:prstGeom prst="line">
                    <a:avLst/>
                  </a:prstGeom>
                  <a:noFill/>
                  <a:ln w="38100">
                    <a:solidFill>
                      <a:schemeClr val="tx1"/>
                    </a:solidFill>
                    <a:round/>
                    <a:headEnd type="triangle" w="med" len="lg"/>
                    <a:tailEnd type="oval"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0245" name="Group 271"/>
                <p:cNvGrpSpPr>
                  <a:grpSpLocks/>
                </p:cNvGrpSpPr>
                <p:nvPr/>
              </p:nvGrpSpPr>
              <p:grpSpPr bwMode="auto">
                <a:xfrm flipH="1">
                  <a:off x="4670" y="2024"/>
                  <a:ext cx="71" cy="431"/>
                  <a:chOff x="3308" y="1172"/>
                  <a:chExt cx="71" cy="431"/>
                </a:xfrm>
              </p:grpSpPr>
              <p:sp>
                <p:nvSpPr>
                  <p:cNvPr id="50246" name="Oval 272"/>
                  <p:cNvSpPr>
                    <a:spLocks noChangeArrowheads="1"/>
                  </p:cNvSpPr>
                  <p:nvPr/>
                </p:nvSpPr>
                <p:spPr bwMode="auto">
                  <a:xfrm>
                    <a:off x="3308" y="1172"/>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50247" name="Oval 273"/>
                  <p:cNvSpPr>
                    <a:spLocks noChangeArrowheads="1"/>
                  </p:cNvSpPr>
                  <p:nvPr/>
                </p:nvSpPr>
                <p:spPr bwMode="auto">
                  <a:xfrm>
                    <a:off x="3311" y="153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grpSp>
        </p:grpSp>
        <p:grpSp>
          <p:nvGrpSpPr>
            <p:cNvPr id="50193" name="Group 390"/>
            <p:cNvGrpSpPr>
              <a:grpSpLocks/>
            </p:cNvGrpSpPr>
            <p:nvPr/>
          </p:nvGrpSpPr>
          <p:grpSpPr bwMode="auto">
            <a:xfrm>
              <a:off x="3307" y="856"/>
              <a:ext cx="402" cy="663"/>
              <a:chOff x="3386" y="1780"/>
              <a:chExt cx="402" cy="663"/>
            </a:xfrm>
          </p:grpSpPr>
          <p:grpSp>
            <p:nvGrpSpPr>
              <p:cNvPr id="50234" name="Group 307"/>
              <p:cNvGrpSpPr>
                <a:grpSpLocks/>
              </p:cNvGrpSpPr>
              <p:nvPr/>
            </p:nvGrpSpPr>
            <p:grpSpPr bwMode="auto">
              <a:xfrm>
                <a:off x="3386" y="1780"/>
                <a:ext cx="302" cy="663"/>
                <a:chOff x="2072" y="1790"/>
                <a:chExt cx="302" cy="663"/>
              </a:xfrm>
            </p:grpSpPr>
            <p:graphicFrame>
              <p:nvGraphicFramePr>
                <p:cNvPr id="50238" name="Object 260"/>
                <p:cNvGraphicFramePr>
                  <a:graphicFrameLocks noChangeAspect="1"/>
                </p:cNvGraphicFramePr>
                <p:nvPr/>
              </p:nvGraphicFramePr>
              <p:xfrm>
                <a:off x="2080" y="1790"/>
                <a:ext cx="286" cy="301"/>
              </p:xfrm>
              <a:graphic>
                <a:graphicData uri="http://schemas.openxmlformats.org/presentationml/2006/ole">
                  <mc:AlternateContent xmlns:mc="http://schemas.openxmlformats.org/markup-compatibility/2006">
                    <mc:Choice xmlns:v="urn:schemas-microsoft-com:vml" Requires="v">
                      <p:oleObj spid="_x0000_s51084" name="公式" r:id="rId54" imgW="180841" imgH="190383" progId="Equation.3">
                        <p:embed/>
                      </p:oleObj>
                    </mc:Choice>
                    <mc:Fallback>
                      <p:oleObj name="公式" r:id="rId54" imgW="180841" imgH="190383" progId="Equation.3">
                        <p:embed/>
                        <p:pic>
                          <p:nvPicPr>
                            <p:cNvPr id="0" name="Object 260"/>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2080" y="1790"/>
                              <a:ext cx="286"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239" name="Object 261"/>
                <p:cNvGraphicFramePr>
                  <a:graphicFrameLocks noChangeAspect="1"/>
                </p:cNvGraphicFramePr>
                <p:nvPr/>
              </p:nvGraphicFramePr>
              <p:xfrm>
                <a:off x="2072" y="2152"/>
                <a:ext cx="302" cy="301"/>
              </p:xfrm>
              <a:graphic>
                <a:graphicData uri="http://schemas.openxmlformats.org/presentationml/2006/ole">
                  <mc:AlternateContent xmlns:mc="http://schemas.openxmlformats.org/markup-compatibility/2006">
                    <mc:Choice xmlns:v="urn:schemas-microsoft-com:vml" Requires="v">
                      <p:oleObj spid="_x0000_s51085" name="公式" r:id="rId56" imgW="190705" imgH="190383" progId="Equation.3">
                        <p:embed/>
                      </p:oleObj>
                    </mc:Choice>
                    <mc:Fallback>
                      <p:oleObj name="公式" r:id="rId56" imgW="190705" imgH="190383" progId="Equation.3">
                        <p:embed/>
                        <p:pic>
                          <p:nvPicPr>
                            <p:cNvPr id="0" name="Object 261"/>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2072" y="2152"/>
                              <a:ext cx="302"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0235" name="Group 371"/>
              <p:cNvGrpSpPr>
                <a:grpSpLocks/>
              </p:cNvGrpSpPr>
              <p:nvPr/>
            </p:nvGrpSpPr>
            <p:grpSpPr bwMode="auto">
              <a:xfrm>
                <a:off x="3516" y="2070"/>
                <a:ext cx="272" cy="363"/>
                <a:chOff x="3516" y="2070"/>
                <a:chExt cx="272" cy="363"/>
              </a:xfrm>
            </p:grpSpPr>
            <p:sp>
              <p:nvSpPr>
                <p:cNvPr id="50236" name="Line 342"/>
                <p:cNvSpPr>
                  <a:spLocks noChangeShapeType="1"/>
                </p:cNvSpPr>
                <p:nvPr/>
              </p:nvSpPr>
              <p:spPr bwMode="auto">
                <a:xfrm flipH="1">
                  <a:off x="3516" y="2070"/>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0237" name="Line 343"/>
                <p:cNvSpPr>
                  <a:spLocks noChangeShapeType="1"/>
                </p:cNvSpPr>
                <p:nvPr/>
              </p:nvSpPr>
              <p:spPr bwMode="auto">
                <a:xfrm flipH="1">
                  <a:off x="3516" y="2433"/>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50194" name="Group 394"/>
            <p:cNvGrpSpPr>
              <a:grpSpLocks/>
            </p:cNvGrpSpPr>
            <p:nvPr/>
          </p:nvGrpSpPr>
          <p:grpSpPr bwMode="auto">
            <a:xfrm>
              <a:off x="3799" y="1826"/>
              <a:ext cx="1209" cy="599"/>
              <a:chOff x="3878" y="2750"/>
              <a:chExt cx="1209" cy="599"/>
            </a:xfrm>
          </p:grpSpPr>
          <p:grpSp>
            <p:nvGrpSpPr>
              <p:cNvPr id="50222" name="Group 384"/>
              <p:cNvGrpSpPr>
                <a:grpSpLocks/>
              </p:cNvGrpSpPr>
              <p:nvPr/>
            </p:nvGrpSpPr>
            <p:grpSpPr bwMode="auto">
              <a:xfrm>
                <a:off x="4378" y="2795"/>
                <a:ext cx="272" cy="363"/>
                <a:chOff x="4378" y="2795"/>
                <a:chExt cx="272" cy="363"/>
              </a:xfrm>
            </p:grpSpPr>
            <p:sp>
              <p:nvSpPr>
                <p:cNvPr id="50232" name="Line 192"/>
                <p:cNvSpPr>
                  <a:spLocks noChangeShapeType="1"/>
                </p:cNvSpPr>
                <p:nvPr/>
              </p:nvSpPr>
              <p:spPr bwMode="auto">
                <a:xfrm flipH="1">
                  <a:off x="4378" y="2795"/>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0233" name="Line 193"/>
                <p:cNvSpPr>
                  <a:spLocks noChangeShapeType="1"/>
                </p:cNvSpPr>
                <p:nvPr/>
              </p:nvSpPr>
              <p:spPr bwMode="auto">
                <a:xfrm flipH="1">
                  <a:off x="4378" y="3158"/>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50223" name="Group 365"/>
              <p:cNvGrpSpPr>
                <a:grpSpLocks/>
              </p:cNvGrpSpPr>
              <p:nvPr/>
            </p:nvGrpSpPr>
            <p:grpSpPr bwMode="auto">
              <a:xfrm>
                <a:off x="3878" y="2750"/>
                <a:ext cx="1209" cy="599"/>
                <a:chOff x="3878" y="2750"/>
                <a:chExt cx="1209" cy="599"/>
              </a:xfrm>
            </p:grpSpPr>
            <p:graphicFrame>
              <p:nvGraphicFramePr>
                <p:cNvPr id="50224" name="Object 286"/>
                <p:cNvGraphicFramePr>
                  <a:graphicFrameLocks noChangeAspect="1"/>
                </p:cNvGraphicFramePr>
                <p:nvPr/>
              </p:nvGraphicFramePr>
              <p:xfrm>
                <a:off x="4497" y="3199"/>
                <a:ext cx="197" cy="150"/>
              </p:xfrm>
              <a:graphic>
                <a:graphicData uri="http://schemas.openxmlformats.org/presentationml/2006/ole">
                  <mc:AlternateContent xmlns:mc="http://schemas.openxmlformats.org/markup-compatibility/2006">
                    <mc:Choice xmlns:v="urn:schemas-microsoft-com:vml" Requires="v">
                      <p:oleObj spid="_x0000_s51086" name="公式" r:id="rId58" imgW="171447" imgH="114417" progId="Equation.3">
                        <p:embed/>
                      </p:oleObj>
                    </mc:Choice>
                    <mc:Fallback>
                      <p:oleObj name="公式" r:id="rId58" imgW="171447" imgH="114417" progId="Equation.3">
                        <p:embed/>
                        <p:pic>
                          <p:nvPicPr>
                            <p:cNvPr id="0" name="Object 286"/>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4497" y="3199"/>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225" name="Object 287"/>
                <p:cNvGraphicFramePr>
                  <a:graphicFrameLocks noChangeAspect="1"/>
                </p:cNvGraphicFramePr>
                <p:nvPr/>
              </p:nvGraphicFramePr>
              <p:xfrm>
                <a:off x="4800" y="2865"/>
                <a:ext cx="287" cy="301"/>
              </p:xfrm>
              <a:graphic>
                <a:graphicData uri="http://schemas.openxmlformats.org/presentationml/2006/ole">
                  <mc:AlternateContent xmlns:mc="http://schemas.openxmlformats.org/markup-compatibility/2006">
                    <mc:Choice xmlns:v="urn:schemas-microsoft-com:vml" Requires="v">
                      <p:oleObj spid="_x0000_s51087" name="公式" r:id="rId60" imgW="180841" imgH="190383" progId="Equation.3">
                        <p:embed/>
                      </p:oleObj>
                    </mc:Choice>
                    <mc:Fallback>
                      <p:oleObj name="公式" r:id="rId60" imgW="180841" imgH="190383" progId="Equation.3">
                        <p:embed/>
                        <p:pic>
                          <p:nvPicPr>
                            <p:cNvPr id="0" name="Object 287"/>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4800" y="2865"/>
                              <a:ext cx="287"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0226" name="Group 283"/>
                <p:cNvGrpSpPr>
                  <a:grpSpLocks/>
                </p:cNvGrpSpPr>
                <p:nvPr/>
              </p:nvGrpSpPr>
              <p:grpSpPr bwMode="auto">
                <a:xfrm flipH="1">
                  <a:off x="3878" y="2795"/>
                  <a:ext cx="816" cy="363"/>
                  <a:chOff x="975" y="1933"/>
                  <a:chExt cx="816" cy="363"/>
                </a:xfrm>
              </p:grpSpPr>
              <p:sp>
                <p:nvSpPr>
                  <p:cNvPr id="50230" name="Line 284"/>
                  <p:cNvSpPr>
                    <a:spLocks noChangeShapeType="1"/>
                  </p:cNvSpPr>
                  <p:nvPr/>
                </p:nvSpPr>
                <p:spPr bwMode="auto">
                  <a:xfrm>
                    <a:off x="975" y="1933"/>
                    <a:ext cx="816" cy="363"/>
                  </a:xfrm>
                  <a:prstGeom prst="line">
                    <a:avLst/>
                  </a:prstGeom>
                  <a:noFill/>
                  <a:ln w="38100">
                    <a:solidFill>
                      <a:schemeClr val="tx1"/>
                    </a:solidFill>
                    <a:round/>
                    <a:headEnd type="triangle" w="med" len="lg"/>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50231" name="Line 285"/>
                  <p:cNvSpPr>
                    <a:spLocks noChangeShapeType="1"/>
                  </p:cNvSpPr>
                  <p:nvPr/>
                </p:nvSpPr>
                <p:spPr bwMode="auto">
                  <a:xfrm flipV="1">
                    <a:off x="975" y="1933"/>
                    <a:ext cx="816" cy="363"/>
                  </a:xfrm>
                  <a:prstGeom prst="line">
                    <a:avLst/>
                  </a:prstGeom>
                  <a:noFill/>
                  <a:ln w="38100">
                    <a:solidFill>
                      <a:schemeClr val="tx1"/>
                    </a:solidFill>
                    <a:round/>
                    <a:headEnd type="triangle" w="med" len="lg"/>
                    <a:tailEnd type="oval"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0227" name="Group 280"/>
                <p:cNvGrpSpPr>
                  <a:grpSpLocks/>
                </p:cNvGrpSpPr>
                <p:nvPr/>
              </p:nvGrpSpPr>
              <p:grpSpPr bwMode="auto">
                <a:xfrm flipH="1">
                  <a:off x="4670" y="2750"/>
                  <a:ext cx="71" cy="431"/>
                  <a:chOff x="3308" y="1172"/>
                  <a:chExt cx="71" cy="431"/>
                </a:xfrm>
              </p:grpSpPr>
              <p:sp>
                <p:nvSpPr>
                  <p:cNvPr id="50228" name="Oval 281"/>
                  <p:cNvSpPr>
                    <a:spLocks noChangeArrowheads="1"/>
                  </p:cNvSpPr>
                  <p:nvPr/>
                </p:nvSpPr>
                <p:spPr bwMode="auto">
                  <a:xfrm>
                    <a:off x="3308" y="1172"/>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50229" name="Oval 282"/>
                  <p:cNvSpPr>
                    <a:spLocks noChangeArrowheads="1"/>
                  </p:cNvSpPr>
                  <p:nvPr/>
                </p:nvSpPr>
                <p:spPr bwMode="auto">
                  <a:xfrm>
                    <a:off x="3311" y="153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grpSp>
        </p:grpSp>
        <p:grpSp>
          <p:nvGrpSpPr>
            <p:cNvPr id="50195" name="Group 373"/>
            <p:cNvGrpSpPr>
              <a:grpSpLocks/>
            </p:cNvGrpSpPr>
            <p:nvPr/>
          </p:nvGrpSpPr>
          <p:grpSpPr bwMode="auto">
            <a:xfrm>
              <a:off x="3437" y="1871"/>
              <a:ext cx="272" cy="363"/>
              <a:chOff x="3516" y="2795"/>
              <a:chExt cx="272" cy="363"/>
            </a:xfrm>
          </p:grpSpPr>
          <p:sp>
            <p:nvSpPr>
              <p:cNvPr id="50220" name="Line 345"/>
              <p:cNvSpPr>
                <a:spLocks noChangeShapeType="1"/>
              </p:cNvSpPr>
              <p:nvPr/>
            </p:nvSpPr>
            <p:spPr bwMode="auto">
              <a:xfrm flipH="1">
                <a:off x="3516" y="2795"/>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0221" name="Line 346"/>
              <p:cNvSpPr>
                <a:spLocks noChangeShapeType="1"/>
              </p:cNvSpPr>
              <p:nvPr/>
            </p:nvSpPr>
            <p:spPr bwMode="auto">
              <a:xfrm flipH="1">
                <a:off x="3516" y="3158"/>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50196" name="Group 395"/>
            <p:cNvGrpSpPr>
              <a:grpSpLocks/>
            </p:cNvGrpSpPr>
            <p:nvPr/>
          </p:nvGrpSpPr>
          <p:grpSpPr bwMode="auto">
            <a:xfrm>
              <a:off x="3754" y="2577"/>
              <a:ext cx="1209" cy="587"/>
              <a:chOff x="3878" y="3488"/>
              <a:chExt cx="1209" cy="587"/>
            </a:xfrm>
          </p:grpSpPr>
          <p:grpSp>
            <p:nvGrpSpPr>
              <p:cNvPr id="50208" name="Group 386"/>
              <p:cNvGrpSpPr>
                <a:grpSpLocks/>
              </p:cNvGrpSpPr>
              <p:nvPr/>
            </p:nvGrpSpPr>
            <p:grpSpPr bwMode="auto">
              <a:xfrm>
                <a:off x="4378" y="3521"/>
                <a:ext cx="272" cy="363"/>
                <a:chOff x="4378" y="3521"/>
                <a:chExt cx="272" cy="363"/>
              </a:xfrm>
            </p:grpSpPr>
            <p:sp>
              <p:nvSpPr>
                <p:cNvPr id="50218" name="Line 194"/>
                <p:cNvSpPr>
                  <a:spLocks noChangeShapeType="1"/>
                </p:cNvSpPr>
                <p:nvPr/>
              </p:nvSpPr>
              <p:spPr bwMode="auto">
                <a:xfrm flipH="1">
                  <a:off x="4378" y="3521"/>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0219" name="Line 195"/>
                <p:cNvSpPr>
                  <a:spLocks noChangeShapeType="1"/>
                </p:cNvSpPr>
                <p:nvPr/>
              </p:nvSpPr>
              <p:spPr bwMode="auto">
                <a:xfrm flipH="1">
                  <a:off x="4378" y="3884"/>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50209" name="Group 366"/>
              <p:cNvGrpSpPr>
                <a:grpSpLocks/>
              </p:cNvGrpSpPr>
              <p:nvPr/>
            </p:nvGrpSpPr>
            <p:grpSpPr bwMode="auto">
              <a:xfrm>
                <a:off x="3878" y="3488"/>
                <a:ext cx="1209" cy="587"/>
                <a:chOff x="3878" y="3488"/>
                <a:chExt cx="1209" cy="587"/>
              </a:xfrm>
            </p:grpSpPr>
            <p:graphicFrame>
              <p:nvGraphicFramePr>
                <p:cNvPr id="50210" name="Object 295"/>
                <p:cNvGraphicFramePr>
                  <a:graphicFrameLocks noChangeAspect="1"/>
                </p:cNvGraphicFramePr>
                <p:nvPr/>
              </p:nvGraphicFramePr>
              <p:xfrm>
                <a:off x="4497" y="3925"/>
                <a:ext cx="197" cy="150"/>
              </p:xfrm>
              <a:graphic>
                <a:graphicData uri="http://schemas.openxmlformats.org/presentationml/2006/ole">
                  <mc:AlternateContent xmlns:mc="http://schemas.openxmlformats.org/markup-compatibility/2006">
                    <mc:Choice xmlns:v="urn:schemas-microsoft-com:vml" Requires="v">
                      <p:oleObj spid="_x0000_s51088" name="公式" r:id="rId62" imgW="171447" imgH="114417" progId="Equation.3">
                        <p:embed/>
                      </p:oleObj>
                    </mc:Choice>
                    <mc:Fallback>
                      <p:oleObj name="公式" r:id="rId62" imgW="171447" imgH="114417" progId="Equation.3">
                        <p:embed/>
                        <p:pic>
                          <p:nvPicPr>
                            <p:cNvPr id="0" name="Object 295"/>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4497" y="3925"/>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211" name="Object 296"/>
                <p:cNvGraphicFramePr>
                  <a:graphicFrameLocks noChangeAspect="1"/>
                </p:cNvGraphicFramePr>
                <p:nvPr/>
              </p:nvGraphicFramePr>
              <p:xfrm>
                <a:off x="4801" y="3591"/>
                <a:ext cx="286" cy="301"/>
              </p:xfrm>
              <a:graphic>
                <a:graphicData uri="http://schemas.openxmlformats.org/presentationml/2006/ole">
                  <mc:AlternateContent xmlns:mc="http://schemas.openxmlformats.org/markup-compatibility/2006">
                    <mc:Choice xmlns:v="urn:schemas-microsoft-com:vml" Requires="v">
                      <p:oleObj spid="_x0000_s51089" name="公式" r:id="rId64" imgW="180841" imgH="190383" progId="Equation.3">
                        <p:embed/>
                      </p:oleObj>
                    </mc:Choice>
                    <mc:Fallback>
                      <p:oleObj name="公式" r:id="rId64" imgW="180841" imgH="190383" progId="Equation.3">
                        <p:embed/>
                        <p:pic>
                          <p:nvPicPr>
                            <p:cNvPr id="0" name="Object 296"/>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4801" y="3591"/>
                              <a:ext cx="286"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0212" name="Group 292"/>
                <p:cNvGrpSpPr>
                  <a:grpSpLocks/>
                </p:cNvGrpSpPr>
                <p:nvPr/>
              </p:nvGrpSpPr>
              <p:grpSpPr bwMode="auto">
                <a:xfrm flipH="1">
                  <a:off x="3878" y="3521"/>
                  <a:ext cx="816" cy="363"/>
                  <a:chOff x="975" y="1933"/>
                  <a:chExt cx="816" cy="363"/>
                </a:xfrm>
              </p:grpSpPr>
              <p:sp>
                <p:nvSpPr>
                  <p:cNvPr id="50216" name="Line 293"/>
                  <p:cNvSpPr>
                    <a:spLocks noChangeShapeType="1"/>
                  </p:cNvSpPr>
                  <p:nvPr/>
                </p:nvSpPr>
                <p:spPr bwMode="auto">
                  <a:xfrm>
                    <a:off x="975" y="1933"/>
                    <a:ext cx="816" cy="363"/>
                  </a:xfrm>
                  <a:prstGeom prst="line">
                    <a:avLst/>
                  </a:prstGeom>
                  <a:noFill/>
                  <a:ln w="38100">
                    <a:solidFill>
                      <a:schemeClr val="tx1"/>
                    </a:solidFill>
                    <a:round/>
                    <a:headEnd type="triangle" w="med" len="lg"/>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50217" name="Line 294"/>
                  <p:cNvSpPr>
                    <a:spLocks noChangeShapeType="1"/>
                  </p:cNvSpPr>
                  <p:nvPr/>
                </p:nvSpPr>
                <p:spPr bwMode="auto">
                  <a:xfrm flipV="1">
                    <a:off x="975" y="1933"/>
                    <a:ext cx="816" cy="363"/>
                  </a:xfrm>
                  <a:prstGeom prst="line">
                    <a:avLst/>
                  </a:prstGeom>
                  <a:noFill/>
                  <a:ln w="38100">
                    <a:solidFill>
                      <a:schemeClr val="tx1"/>
                    </a:solidFill>
                    <a:round/>
                    <a:headEnd type="triangle" w="med" len="lg"/>
                    <a:tailEnd type="oval"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0213" name="Group 289"/>
                <p:cNvGrpSpPr>
                  <a:grpSpLocks/>
                </p:cNvGrpSpPr>
                <p:nvPr/>
              </p:nvGrpSpPr>
              <p:grpSpPr bwMode="auto">
                <a:xfrm flipH="1">
                  <a:off x="4670" y="3488"/>
                  <a:ext cx="71" cy="431"/>
                  <a:chOff x="3308" y="1172"/>
                  <a:chExt cx="71" cy="431"/>
                </a:xfrm>
              </p:grpSpPr>
              <p:sp>
                <p:nvSpPr>
                  <p:cNvPr id="50214" name="Oval 290"/>
                  <p:cNvSpPr>
                    <a:spLocks noChangeArrowheads="1"/>
                  </p:cNvSpPr>
                  <p:nvPr/>
                </p:nvSpPr>
                <p:spPr bwMode="auto">
                  <a:xfrm>
                    <a:off x="3308" y="1172"/>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50215" name="Oval 291"/>
                  <p:cNvSpPr>
                    <a:spLocks noChangeArrowheads="1"/>
                  </p:cNvSpPr>
                  <p:nvPr/>
                </p:nvSpPr>
                <p:spPr bwMode="auto">
                  <a:xfrm>
                    <a:off x="3311" y="153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grpSp>
        </p:grpSp>
        <p:grpSp>
          <p:nvGrpSpPr>
            <p:cNvPr id="50197" name="Group 391"/>
            <p:cNvGrpSpPr>
              <a:grpSpLocks/>
            </p:cNvGrpSpPr>
            <p:nvPr/>
          </p:nvGrpSpPr>
          <p:grpSpPr bwMode="auto">
            <a:xfrm>
              <a:off x="3307" y="2308"/>
              <a:ext cx="402" cy="662"/>
              <a:chOff x="3386" y="3232"/>
              <a:chExt cx="402" cy="662"/>
            </a:xfrm>
          </p:grpSpPr>
          <p:grpSp>
            <p:nvGrpSpPr>
              <p:cNvPr id="50202" name="Group 308"/>
              <p:cNvGrpSpPr>
                <a:grpSpLocks/>
              </p:cNvGrpSpPr>
              <p:nvPr/>
            </p:nvGrpSpPr>
            <p:grpSpPr bwMode="auto">
              <a:xfrm>
                <a:off x="3386" y="3232"/>
                <a:ext cx="302" cy="662"/>
                <a:chOff x="2072" y="3242"/>
                <a:chExt cx="302" cy="662"/>
              </a:xfrm>
            </p:grpSpPr>
            <p:graphicFrame>
              <p:nvGraphicFramePr>
                <p:cNvPr id="50206" name="Object 246"/>
                <p:cNvGraphicFramePr>
                  <a:graphicFrameLocks noChangeAspect="1"/>
                </p:cNvGraphicFramePr>
                <p:nvPr/>
              </p:nvGraphicFramePr>
              <p:xfrm>
                <a:off x="2080" y="3242"/>
                <a:ext cx="286" cy="300"/>
              </p:xfrm>
              <a:graphic>
                <a:graphicData uri="http://schemas.openxmlformats.org/presentationml/2006/ole">
                  <mc:AlternateContent xmlns:mc="http://schemas.openxmlformats.org/markup-compatibility/2006">
                    <mc:Choice xmlns:v="urn:schemas-microsoft-com:vml" Requires="v">
                      <p:oleObj spid="_x0000_s51090" name="公式" r:id="rId66" imgW="180841" imgH="190383" progId="Equation.3">
                        <p:embed/>
                      </p:oleObj>
                    </mc:Choice>
                    <mc:Fallback>
                      <p:oleObj name="公式" r:id="rId66" imgW="180841" imgH="190383" progId="Equation.3">
                        <p:embed/>
                        <p:pic>
                          <p:nvPicPr>
                            <p:cNvPr id="0" name="Object 246"/>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2080" y="3242"/>
                              <a:ext cx="286" cy="3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207" name="Object 247"/>
                <p:cNvGraphicFramePr>
                  <a:graphicFrameLocks noChangeAspect="1"/>
                </p:cNvGraphicFramePr>
                <p:nvPr/>
              </p:nvGraphicFramePr>
              <p:xfrm>
                <a:off x="2072" y="3603"/>
                <a:ext cx="302" cy="301"/>
              </p:xfrm>
              <a:graphic>
                <a:graphicData uri="http://schemas.openxmlformats.org/presentationml/2006/ole">
                  <mc:AlternateContent xmlns:mc="http://schemas.openxmlformats.org/markup-compatibility/2006">
                    <mc:Choice xmlns:v="urn:schemas-microsoft-com:vml" Requires="v">
                      <p:oleObj spid="_x0000_s51091" name="公式" r:id="rId68" imgW="190705" imgH="190383" progId="Equation.3">
                        <p:embed/>
                      </p:oleObj>
                    </mc:Choice>
                    <mc:Fallback>
                      <p:oleObj name="公式" r:id="rId68" imgW="190705" imgH="190383" progId="Equation.3">
                        <p:embed/>
                        <p:pic>
                          <p:nvPicPr>
                            <p:cNvPr id="0" name="Object 247"/>
                            <p:cNvPicPr>
                              <a:picLocks noChangeAspect="1" noChangeArrowheads="1"/>
                            </p:cNvPicPr>
                            <p:nvPr/>
                          </p:nvPicPr>
                          <p:blipFill>
                            <a:blip r:embed="rId69">
                              <a:extLst>
                                <a:ext uri="{28A0092B-C50C-407E-A947-70E740481C1C}">
                                  <a14:useLocalDpi xmlns:a14="http://schemas.microsoft.com/office/drawing/2010/main" val="0"/>
                                </a:ext>
                              </a:extLst>
                            </a:blip>
                            <a:srcRect/>
                            <a:stretch>
                              <a:fillRect/>
                            </a:stretch>
                          </p:blipFill>
                          <p:spPr bwMode="auto">
                            <a:xfrm>
                              <a:off x="2072" y="3603"/>
                              <a:ext cx="302"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0203" name="Group 375"/>
              <p:cNvGrpSpPr>
                <a:grpSpLocks/>
              </p:cNvGrpSpPr>
              <p:nvPr/>
            </p:nvGrpSpPr>
            <p:grpSpPr bwMode="auto">
              <a:xfrm>
                <a:off x="3516" y="3521"/>
                <a:ext cx="272" cy="363"/>
                <a:chOff x="3516" y="3521"/>
                <a:chExt cx="272" cy="363"/>
              </a:xfrm>
            </p:grpSpPr>
            <p:sp>
              <p:nvSpPr>
                <p:cNvPr id="50204" name="Line 347"/>
                <p:cNvSpPr>
                  <a:spLocks noChangeShapeType="1"/>
                </p:cNvSpPr>
                <p:nvPr/>
              </p:nvSpPr>
              <p:spPr bwMode="auto">
                <a:xfrm flipH="1">
                  <a:off x="3516" y="3521"/>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0205" name="Line 348"/>
                <p:cNvSpPr>
                  <a:spLocks noChangeShapeType="1"/>
                </p:cNvSpPr>
                <p:nvPr/>
              </p:nvSpPr>
              <p:spPr bwMode="auto">
                <a:xfrm flipH="1">
                  <a:off x="3516" y="3884"/>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grpSp>
        <p:graphicFrame>
          <p:nvGraphicFramePr>
            <p:cNvPr id="50198" name="Object 199"/>
            <p:cNvGraphicFramePr>
              <a:graphicFrameLocks noChangeAspect="1"/>
            </p:cNvGraphicFramePr>
            <p:nvPr/>
          </p:nvGraphicFramePr>
          <p:xfrm>
            <a:off x="5148" y="1053"/>
            <a:ext cx="483" cy="587"/>
          </p:xfrm>
          <a:graphic>
            <a:graphicData uri="http://schemas.openxmlformats.org/presentationml/2006/ole">
              <mc:AlternateContent xmlns:mc="http://schemas.openxmlformats.org/markup-compatibility/2006">
                <mc:Choice xmlns:v="urn:schemas-microsoft-com:vml" Requires="v">
                  <p:oleObj spid="_x0000_s51092" name="公式" r:id="rId70" imgW="304846" imgH="381234" progId="Equation.3">
                    <p:embed/>
                  </p:oleObj>
                </mc:Choice>
                <mc:Fallback>
                  <p:oleObj name="公式" r:id="rId70" imgW="304846" imgH="381234" progId="Equation.3">
                    <p:embed/>
                    <p:pic>
                      <p:nvPicPr>
                        <p:cNvPr id="0" name="Object 199"/>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5148" y="1053"/>
                          <a:ext cx="483" cy="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0199" name="Object 200"/>
            <p:cNvGraphicFramePr>
              <a:graphicFrameLocks noChangeAspect="1"/>
            </p:cNvGraphicFramePr>
            <p:nvPr/>
          </p:nvGraphicFramePr>
          <p:xfrm>
            <a:off x="5148" y="336"/>
            <a:ext cx="483" cy="587"/>
          </p:xfrm>
          <a:graphic>
            <a:graphicData uri="http://schemas.openxmlformats.org/presentationml/2006/ole">
              <mc:AlternateContent xmlns:mc="http://schemas.openxmlformats.org/markup-compatibility/2006">
                <mc:Choice xmlns:v="urn:schemas-microsoft-com:vml" Requires="v">
                  <p:oleObj spid="_x0000_s51093" name="公式" r:id="rId72" imgW="304846" imgH="381234" progId="Equation.3">
                    <p:embed/>
                  </p:oleObj>
                </mc:Choice>
                <mc:Fallback>
                  <p:oleObj name="公式" r:id="rId72" imgW="304846" imgH="381234" progId="Equation.3">
                    <p:embed/>
                    <p:pic>
                      <p:nvPicPr>
                        <p:cNvPr id="0" name="Object 200"/>
                        <p:cNvPicPr>
                          <a:picLocks noChangeAspect="1" noChangeArrowheads="1"/>
                        </p:cNvPicPr>
                        <p:nvPr/>
                      </p:nvPicPr>
                      <p:blipFill>
                        <a:blip r:embed="rId73">
                          <a:extLst>
                            <a:ext uri="{28A0092B-C50C-407E-A947-70E740481C1C}">
                              <a14:useLocalDpi xmlns:a14="http://schemas.microsoft.com/office/drawing/2010/main" val="0"/>
                            </a:ext>
                          </a:extLst>
                        </a:blip>
                        <a:srcRect/>
                        <a:stretch>
                          <a:fillRect/>
                        </a:stretch>
                      </p:blipFill>
                      <p:spPr bwMode="auto">
                        <a:xfrm>
                          <a:off x="5148" y="336"/>
                          <a:ext cx="483" cy="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0200" name="Object 201"/>
            <p:cNvGraphicFramePr>
              <a:graphicFrameLocks noChangeAspect="1"/>
            </p:cNvGraphicFramePr>
            <p:nvPr/>
          </p:nvGraphicFramePr>
          <p:xfrm>
            <a:off x="5148" y="2507"/>
            <a:ext cx="483" cy="587"/>
          </p:xfrm>
          <a:graphic>
            <a:graphicData uri="http://schemas.openxmlformats.org/presentationml/2006/ole">
              <mc:AlternateContent xmlns:mc="http://schemas.openxmlformats.org/markup-compatibility/2006">
                <mc:Choice xmlns:v="urn:schemas-microsoft-com:vml" Requires="v">
                  <p:oleObj spid="_x0000_s51094" name="公式" r:id="rId74" imgW="304846" imgH="381234" progId="Equation.3">
                    <p:embed/>
                  </p:oleObj>
                </mc:Choice>
                <mc:Fallback>
                  <p:oleObj name="公式" r:id="rId74" imgW="304846" imgH="381234" progId="Equation.3">
                    <p:embed/>
                    <p:pic>
                      <p:nvPicPr>
                        <p:cNvPr id="0" name="Object 201"/>
                        <p:cNvPicPr>
                          <a:picLocks noChangeAspect="1" noChangeArrowheads="1"/>
                        </p:cNvPicPr>
                        <p:nvPr/>
                      </p:nvPicPr>
                      <p:blipFill>
                        <a:blip r:embed="rId75">
                          <a:extLst>
                            <a:ext uri="{28A0092B-C50C-407E-A947-70E740481C1C}">
                              <a14:useLocalDpi xmlns:a14="http://schemas.microsoft.com/office/drawing/2010/main" val="0"/>
                            </a:ext>
                          </a:extLst>
                        </a:blip>
                        <a:srcRect/>
                        <a:stretch>
                          <a:fillRect/>
                        </a:stretch>
                      </p:blipFill>
                      <p:spPr bwMode="auto">
                        <a:xfrm>
                          <a:off x="5148" y="2507"/>
                          <a:ext cx="483" cy="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0201" name="Object 202"/>
            <p:cNvGraphicFramePr>
              <a:graphicFrameLocks noChangeAspect="1"/>
            </p:cNvGraphicFramePr>
            <p:nvPr/>
          </p:nvGraphicFramePr>
          <p:xfrm>
            <a:off x="5148" y="1779"/>
            <a:ext cx="483" cy="587"/>
          </p:xfrm>
          <a:graphic>
            <a:graphicData uri="http://schemas.openxmlformats.org/presentationml/2006/ole">
              <mc:AlternateContent xmlns:mc="http://schemas.openxmlformats.org/markup-compatibility/2006">
                <mc:Choice xmlns:v="urn:schemas-microsoft-com:vml" Requires="v">
                  <p:oleObj spid="_x0000_s51095" name="公式" r:id="rId76" imgW="304846" imgH="381234" progId="Equation.3">
                    <p:embed/>
                  </p:oleObj>
                </mc:Choice>
                <mc:Fallback>
                  <p:oleObj name="公式" r:id="rId76" imgW="304846" imgH="381234" progId="Equation.3">
                    <p:embed/>
                    <p:pic>
                      <p:nvPicPr>
                        <p:cNvPr id="0" name="Object 202"/>
                        <p:cNvPicPr>
                          <a:picLocks noChangeAspect="1" noChangeArrowheads="1"/>
                        </p:cNvPicPr>
                        <p:nvPr/>
                      </p:nvPicPr>
                      <p:blipFill>
                        <a:blip r:embed="rId77">
                          <a:extLst>
                            <a:ext uri="{28A0092B-C50C-407E-A947-70E740481C1C}">
                              <a14:useLocalDpi xmlns:a14="http://schemas.microsoft.com/office/drawing/2010/main" val="0"/>
                            </a:ext>
                          </a:extLst>
                        </a:blip>
                        <a:srcRect/>
                        <a:stretch>
                          <a:fillRect/>
                        </a:stretch>
                      </p:blipFill>
                      <p:spPr bwMode="auto">
                        <a:xfrm>
                          <a:off x="5148" y="1779"/>
                          <a:ext cx="483" cy="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107950" y="101600"/>
            <a:ext cx="62150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a:latin typeface="楷体" panose="02010609060101010101" pitchFamily="49" charset="-122"/>
                <a:ea typeface="楷体" panose="02010609060101010101" pitchFamily="49" charset="-122"/>
              </a:rPr>
              <a:t>二、按频率抽取的</a:t>
            </a:r>
            <a:r>
              <a:rPr lang="en-US" altLang="zh-CN" sz="2800">
                <a:latin typeface="楷体" panose="02010609060101010101" pitchFamily="49" charset="-122"/>
                <a:ea typeface="楷体" panose="02010609060101010101" pitchFamily="49" charset="-122"/>
              </a:rPr>
              <a:t>FFT</a:t>
            </a:r>
            <a:r>
              <a:rPr lang="zh-CN" altLang="en-US" sz="2800">
                <a:latin typeface="楷体" panose="02010609060101010101" pitchFamily="49" charset="-122"/>
                <a:ea typeface="楷体" panose="02010609060101010101" pitchFamily="49" charset="-122"/>
              </a:rPr>
              <a:t>算法的特点</a:t>
            </a:r>
          </a:p>
        </p:txBody>
      </p:sp>
      <p:sp>
        <p:nvSpPr>
          <p:cNvPr id="51203" name="Text Box 3"/>
          <p:cNvSpPr txBox="1">
            <a:spLocks noChangeArrowheads="1"/>
          </p:cNvSpPr>
          <p:nvPr/>
        </p:nvSpPr>
        <p:spPr bwMode="auto">
          <a:xfrm>
            <a:off x="107950" y="765175"/>
            <a:ext cx="2286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latin typeface="楷体" panose="02010609060101010101" pitchFamily="49" charset="-122"/>
                <a:ea typeface="楷体" panose="02010609060101010101" pitchFamily="49" charset="-122"/>
              </a:rPr>
              <a:t>1</a:t>
            </a:r>
            <a:r>
              <a:rPr lang="zh-CN" altLang="en-US" sz="2800">
                <a:latin typeface="楷体" panose="02010609060101010101" pitchFamily="49" charset="-122"/>
                <a:ea typeface="楷体" panose="02010609060101010101" pitchFamily="49" charset="-122"/>
              </a:rPr>
              <a:t>、原位运算</a:t>
            </a:r>
          </a:p>
        </p:txBody>
      </p:sp>
      <p:sp>
        <p:nvSpPr>
          <p:cNvPr id="51204" name="Text Box 4"/>
          <p:cNvSpPr txBox="1">
            <a:spLocks noChangeArrowheads="1"/>
          </p:cNvSpPr>
          <p:nvPr/>
        </p:nvSpPr>
        <p:spPr bwMode="auto">
          <a:xfrm>
            <a:off x="277813" y="1333500"/>
            <a:ext cx="8470900"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buFontTx/>
              <a:buNone/>
            </a:pPr>
            <a:r>
              <a:rPr lang="en-US" altLang="zh-CN" sz="2800">
                <a:latin typeface="楷体" panose="02010609060101010101" pitchFamily="49" charset="-122"/>
                <a:ea typeface="楷体" panose="02010609060101010101" pitchFamily="49" charset="-122"/>
              </a:rPr>
              <a:t>    </a:t>
            </a:r>
            <a:r>
              <a:rPr lang="zh-CN" altLang="en-US" sz="2800">
                <a:latin typeface="楷体" panose="02010609060101010101" pitchFamily="49" charset="-122"/>
                <a:ea typeface="楷体" panose="02010609060101010101" pitchFamily="49" charset="-122"/>
              </a:rPr>
              <a:t>每级计算是通过</a:t>
            </a:r>
            <a:r>
              <a:rPr lang="en-US" altLang="zh-CN" sz="2800">
                <a:latin typeface="楷体" panose="02010609060101010101" pitchFamily="49" charset="-122"/>
                <a:ea typeface="楷体" panose="02010609060101010101" pitchFamily="49" charset="-122"/>
              </a:rPr>
              <a:t>(N/2)</a:t>
            </a:r>
            <a:r>
              <a:rPr lang="zh-CN" altLang="en-US" sz="2800">
                <a:latin typeface="楷体" panose="02010609060101010101" pitchFamily="49" charset="-122"/>
                <a:ea typeface="楷体" panose="02010609060101010101" pitchFamily="49" charset="-122"/>
              </a:rPr>
              <a:t>个蝶形运算完成的。每一个蝶形结构完成下述基本迭代运算：</a:t>
            </a:r>
            <a:r>
              <a:rPr lang="zh-CN" altLang="en-US" sz="2800" b="0">
                <a:latin typeface="楷体" panose="02010609060101010101" pitchFamily="49" charset="-122"/>
                <a:ea typeface="楷体" panose="02010609060101010101" pitchFamily="49" charset="-122"/>
              </a:rPr>
              <a:t> </a:t>
            </a:r>
          </a:p>
        </p:txBody>
      </p:sp>
      <p:graphicFrame>
        <p:nvGraphicFramePr>
          <p:cNvPr id="51205" name="Object 5"/>
          <p:cNvGraphicFramePr>
            <a:graphicFrameLocks noChangeAspect="1"/>
          </p:cNvGraphicFramePr>
          <p:nvPr>
            <p:extLst>
              <p:ext uri="{D42A27DB-BD31-4B8C-83A1-F6EECF244321}">
                <p14:modId xmlns:p14="http://schemas.microsoft.com/office/powerpoint/2010/main" val="129532573"/>
              </p:ext>
            </p:extLst>
          </p:nvPr>
        </p:nvGraphicFramePr>
        <p:xfrm>
          <a:off x="1792288" y="2625725"/>
          <a:ext cx="4513262" cy="1073150"/>
        </p:xfrm>
        <a:graphic>
          <a:graphicData uri="http://schemas.openxmlformats.org/presentationml/2006/ole">
            <mc:AlternateContent xmlns:mc="http://schemas.openxmlformats.org/markup-compatibility/2006">
              <mc:Choice xmlns:v="urn:schemas-microsoft-com:vml" Requires="v">
                <p:oleObj spid="_x0000_s51246" name="公式" r:id="rId3" imgW="1981265" imgH="437974" progId="Equation.3">
                  <p:embed/>
                </p:oleObj>
              </mc:Choice>
              <mc:Fallback>
                <p:oleObj name="公式" r:id="rId3" imgW="1981265" imgH="437974"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2288" y="2625725"/>
                        <a:ext cx="4513262" cy="1073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07" name="Text Box 7"/>
          <p:cNvSpPr txBox="1">
            <a:spLocks noChangeArrowheads="1"/>
          </p:cNvSpPr>
          <p:nvPr/>
        </p:nvSpPr>
        <p:spPr bwMode="auto">
          <a:xfrm>
            <a:off x="1979613" y="5646738"/>
            <a:ext cx="4292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a:latin typeface="楷体" panose="02010609060101010101" pitchFamily="49" charset="-122"/>
                <a:ea typeface="楷体" panose="02010609060101010101" pitchFamily="49" charset="-122"/>
              </a:rPr>
              <a:t>频率抽取法蝶形运算单元 </a:t>
            </a:r>
          </a:p>
        </p:txBody>
      </p:sp>
      <p:graphicFrame>
        <p:nvGraphicFramePr>
          <p:cNvPr id="51208" name="Object 8"/>
          <p:cNvGraphicFramePr>
            <a:graphicFrameLocks/>
          </p:cNvGraphicFramePr>
          <p:nvPr>
            <p:extLst>
              <p:ext uri="{D42A27DB-BD31-4B8C-83A1-F6EECF244321}">
                <p14:modId xmlns:p14="http://schemas.microsoft.com/office/powerpoint/2010/main" val="3801867220"/>
              </p:ext>
            </p:extLst>
          </p:nvPr>
        </p:nvGraphicFramePr>
        <p:xfrm>
          <a:off x="492125" y="3573463"/>
          <a:ext cx="8328025" cy="2044700"/>
        </p:xfrm>
        <a:graphic>
          <a:graphicData uri="http://schemas.openxmlformats.org/presentationml/2006/ole">
            <mc:AlternateContent xmlns:mc="http://schemas.openxmlformats.org/markup-compatibility/2006">
              <mc:Choice xmlns:v="urn:schemas-microsoft-com:vml" Requires="v">
                <p:oleObj spid="_x0000_s51247" name="VISIO" r:id="rId5" imgW="3210043" imgH="695413" progId="Visio.Drawing.4">
                  <p:embed/>
                </p:oleObj>
              </mc:Choice>
              <mc:Fallback>
                <p:oleObj name="VISIO" r:id="rId5" imgW="3210043" imgH="695413" progId="Visio.Drawing.4">
                  <p:embed/>
                  <p:pic>
                    <p:nvPicPr>
                      <p:cNvPr id="0" name="Object 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2125" y="3573463"/>
                        <a:ext cx="8328025" cy="204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202"/>
                                        </p:tgtEl>
                                        <p:attrNameLst>
                                          <p:attrName>style.visibility</p:attrName>
                                        </p:attrNameLst>
                                      </p:cBhvr>
                                      <p:to>
                                        <p:strVal val="visible"/>
                                      </p:to>
                                    </p:set>
                                    <p:animEffect transition="in" filter="blinds(horizontal)">
                                      <p:cBhvr>
                                        <p:cTn id="7" dur="500"/>
                                        <p:tgtEl>
                                          <p:spTgt spid="512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1203"/>
                                        </p:tgtEl>
                                        <p:attrNameLst>
                                          <p:attrName>style.visibility</p:attrName>
                                        </p:attrNameLst>
                                      </p:cBhvr>
                                      <p:to>
                                        <p:strVal val="visible"/>
                                      </p:to>
                                    </p:set>
                                    <p:animEffect transition="in" filter="blinds(horizontal)">
                                      <p:cBhvr>
                                        <p:cTn id="12" dur="500"/>
                                        <p:tgtEl>
                                          <p:spTgt spid="5120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1204"/>
                                        </p:tgtEl>
                                        <p:attrNameLst>
                                          <p:attrName>style.visibility</p:attrName>
                                        </p:attrNameLst>
                                      </p:cBhvr>
                                      <p:to>
                                        <p:strVal val="visible"/>
                                      </p:to>
                                    </p:set>
                                    <p:animEffect transition="in" filter="blinds(horizontal)">
                                      <p:cBhvr>
                                        <p:cTn id="17" dur="500"/>
                                        <p:tgtEl>
                                          <p:spTgt spid="5120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1205"/>
                                        </p:tgtEl>
                                        <p:attrNameLst>
                                          <p:attrName>style.visibility</p:attrName>
                                        </p:attrNameLst>
                                      </p:cBhvr>
                                      <p:to>
                                        <p:strVal val="visible"/>
                                      </p:to>
                                    </p:set>
                                    <p:animEffect transition="in" filter="blinds(horizontal)">
                                      <p:cBhvr>
                                        <p:cTn id="22" dur="500"/>
                                        <p:tgtEl>
                                          <p:spTgt spid="5120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1207"/>
                                        </p:tgtEl>
                                        <p:attrNameLst>
                                          <p:attrName>style.visibility</p:attrName>
                                        </p:attrNameLst>
                                      </p:cBhvr>
                                      <p:to>
                                        <p:strVal val="visible"/>
                                      </p:to>
                                    </p:set>
                                    <p:animEffect transition="in" filter="blinds(horizontal)">
                                      <p:cBhvr>
                                        <p:cTn id="27" dur="500"/>
                                        <p:tgtEl>
                                          <p:spTgt spid="5120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1208"/>
                                        </p:tgtEl>
                                        <p:attrNameLst>
                                          <p:attrName>style.visibility</p:attrName>
                                        </p:attrNameLst>
                                      </p:cBhvr>
                                      <p:to>
                                        <p:strVal val="visible"/>
                                      </p:to>
                                    </p:set>
                                    <p:animEffect transition="in" filter="blinds(horizontal)">
                                      <p:cBhvr>
                                        <p:cTn id="32" dur="500"/>
                                        <p:tgtEl>
                                          <p:spTgt spid="51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2" grpId="0"/>
      <p:bldP spid="51203" grpId="0"/>
      <p:bldP spid="51204" grpId="0"/>
      <p:bldP spid="5120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107950" y="149225"/>
            <a:ext cx="5105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latin typeface="楷体" panose="02010609060101010101" pitchFamily="49" charset="-122"/>
                <a:ea typeface="楷体" panose="02010609060101010101" pitchFamily="49" charset="-122"/>
              </a:rPr>
              <a:t>2</a:t>
            </a:r>
            <a:r>
              <a:rPr lang="zh-CN" altLang="en-US" sz="2800">
                <a:latin typeface="楷体" panose="02010609060101010101" pitchFamily="49" charset="-122"/>
                <a:ea typeface="楷体" panose="02010609060101010101" pitchFamily="49" charset="-122"/>
              </a:rPr>
              <a:t>、蝶形运算两节点间的距离</a:t>
            </a:r>
          </a:p>
        </p:txBody>
      </p:sp>
      <p:sp>
        <p:nvSpPr>
          <p:cNvPr id="52235" name="Rectangle 11"/>
          <p:cNvSpPr>
            <a:spLocks noChangeArrowheads="1"/>
          </p:cNvSpPr>
          <p:nvPr/>
        </p:nvSpPr>
        <p:spPr bwMode="auto">
          <a:xfrm>
            <a:off x="684213" y="869950"/>
            <a:ext cx="30416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a:latin typeface="楷体" panose="02010609060101010101" pitchFamily="49" charset="-122"/>
                <a:ea typeface="楷体" panose="02010609060101010101" pitchFamily="49" charset="-122"/>
              </a:rPr>
              <a:t>两节点间距离为：</a:t>
            </a:r>
          </a:p>
        </p:txBody>
      </p:sp>
      <p:graphicFrame>
        <p:nvGraphicFramePr>
          <p:cNvPr id="52237" name="Object 13"/>
          <p:cNvGraphicFramePr>
            <a:graphicFrameLocks noChangeAspect="1"/>
          </p:cNvGraphicFramePr>
          <p:nvPr>
            <p:extLst>
              <p:ext uri="{D42A27DB-BD31-4B8C-83A1-F6EECF244321}">
                <p14:modId xmlns:p14="http://schemas.microsoft.com/office/powerpoint/2010/main" val="4089545745"/>
              </p:ext>
            </p:extLst>
          </p:nvPr>
        </p:nvGraphicFramePr>
        <p:xfrm>
          <a:off x="3611563" y="754063"/>
          <a:ext cx="1536700" cy="914400"/>
        </p:xfrm>
        <a:graphic>
          <a:graphicData uri="http://schemas.openxmlformats.org/presentationml/2006/ole">
            <mc:AlternateContent xmlns:mc="http://schemas.openxmlformats.org/markup-compatibility/2006">
              <mc:Choice xmlns:v="urn:schemas-microsoft-com:vml" Requires="v">
                <p:oleObj spid="_x0000_s52315" name="公式" r:id="rId3" imgW="609692" imgH="342783" progId="Equation.3">
                  <p:embed/>
                </p:oleObj>
              </mc:Choice>
              <mc:Fallback>
                <p:oleObj name="公式" r:id="rId3" imgW="609692" imgH="342783" progId="Equation.3">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1563" y="754063"/>
                        <a:ext cx="15367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238" name="Text Box 14"/>
          <p:cNvSpPr txBox="1">
            <a:spLocks noChangeArrowheads="1"/>
          </p:cNvSpPr>
          <p:nvPr/>
        </p:nvSpPr>
        <p:spPr bwMode="auto">
          <a:xfrm>
            <a:off x="4860925" y="196850"/>
            <a:ext cx="9350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a:latin typeface="楷体" panose="02010609060101010101" pitchFamily="49" charset="-122"/>
                <a:ea typeface="楷体" panose="02010609060101010101" pitchFamily="49" charset="-122"/>
                <a:hlinkClick r:id="rId5" action="ppaction://hlinksldjump"/>
              </a:rPr>
              <a:t>流图</a:t>
            </a:r>
            <a:endParaRPr lang="zh-CN" altLang="en-US" sz="2400">
              <a:latin typeface="楷体" panose="02010609060101010101" pitchFamily="49" charset="-122"/>
              <a:ea typeface="楷体" panose="02010609060101010101" pitchFamily="49" charset="-122"/>
            </a:endParaRPr>
          </a:p>
        </p:txBody>
      </p:sp>
      <p:grpSp>
        <p:nvGrpSpPr>
          <p:cNvPr id="52249" name="Group 25"/>
          <p:cNvGrpSpPr>
            <a:grpSpLocks/>
          </p:cNvGrpSpPr>
          <p:nvPr/>
        </p:nvGrpSpPr>
        <p:grpSpPr bwMode="auto">
          <a:xfrm>
            <a:off x="107950" y="1700213"/>
            <a:ext cx="2592388" cy="538162"/>
            <a:chOff x="68" y="1141"/>
            <a:chExt cx="1633" cy="339"/>
          </a:xfrm>
        </p:grpSpPr>
        <p:sp>
          <p:nvSpPr>
            <p:cNvPr id="2" name="Text Box 15"/>
            <p:cNvSpPr txBox="1">
              <a:spLocks noChangeArrowheads="1"/>
            </p:cNvSpPr>
            <p:nvPr/>
          </p:nvSpPr>
          <p:spPr bwMode="auto">
            <a:xfrm>
              <a:off x="68" y="1141"/>
              <a:ext cx="163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latin typeface="楷体" panose="02010609060101010101" pitchFamily="49" charset="-122"/>
                  <a:ea typeface="楷体" panose="02010609060101010101" pitchFamily="49" charset="-122"/>
                </a:rPr>
                <a:t>3</a:t>
              </a:r>
              <a:r>
                <a:rPr lang="zh-CN" altLang="en-US" sz="2800">
                  <a:latin typeface="楷体" panose="02010609060101010101" pitchFamily="49" charset="-122"/>
                  <a:ea typeface="楷体" panose="02010609060101010101" pitchFamily="49" charset="-122"/>
                </a:rPr>
                <a:t>、   的计算</a:t>
              </a:r>
            </a:p>
          </p:txBody>
        </p:sp>
        <p:graphicFrame>
          <p:nvGraphicFramePr>
            <p:cNvPr id="3" name="Object 16"/>
            <p:cNvGraphicFramePr>
              <a:graphicFrameLocks noChangeAspect="1"/>
            </p:cNvGraphicFramePr>
            <p:nvPr/>
          </p:nvGraphicFramePr>
          <p:xfrm>
            <a:off x="476" y="1141"/>
            <a:ext cx="320" cy="339"/>
          </p:xfrm>
          <a:graphic>
            <a:graphicData uri="http://schemas.openxmlformats.org/presentationml/2006/ole">
              <mc:AlternateContent xmlns:mc="http://schemas.openxmlformats.org/markup-compatibility/2006">
                <mc:Choice xmlns:v="urn:schemas-microsoft-com:vml" Requires="v">
                  <p:oleObj spid="_x0000_s52316" name="公式" r:id="rId6" imgW="180841" imgH="190383" progId="Equation.3">
                    <p:embed/>
                  </p:oleObj>
                </mc:Choice>
                <mc:Fallback>
                  <p:oleObj name="公式" r:id="rId6" imgW="180841" imgH="190383" progId="Equation.3">
                    <p:embed/>
                    <p:pic>
                      <p:nvPicPr>
                        <p:cNvPr id="0"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6" y="1141"/>
                          <a:ext cx="320"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52244" name="Text Box 20"/>
          <p:cNvSpPr txBox="1">
            <a:spLocks noChangeArrowheads="1"/>
          </p:cNvSpPr>
          <p:nvPr/>
        </p:nvSpPr>
        <p:spPr bwMode="auto">
          <a:xfrm>
            <a:off x="179388" y="2454275"/>
            <a:ext cx="33845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i="1" dirty="0">
                <a:latin typeface="+mn-lt"/>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、系数变化规律</a:t>
            </a:r>
          </a:p>
        </p:txBody>
      </p:sp>
      <p:grpSp>
        <p:nvGrpSpPr>
          <p:cNvPr id="52248" name="Group 24"/>
          <p:cNvGrpSpPr>
            <a:grpSpLocks/>
          </p:cNvGrpSpPr>
          <p:nvPr/>
        </p:nvGrpSpPr>
        <p:grpSpPr bwMode="auto">
          <a:xfrm>
            <a:off x="396875" y="3030538"/>
            <a:ext cx="7920038" cy="2486025"/>
            <a:chOff x="250" y="1888"/>
            <a:chExt cx="4989" cy="1566"/>
          </a:xfrm>
        </p:grpSpPr>
        <p:sp>
          <p:nvSpPr>
            <p:cNvPr id="52234" name="Text Box 21"/>
            <p:cNvSpPr txBox="1">
              <a:spLocks noChangeArrowheads="1"/>
            </p:cNvSpPr>
            <p:nvPr/>
          </p:nvSpPr>
          <p:spPr bwMode="auto">
            <a:xfrm>
              <a:off x="250" y="1888"/>
              <a:ext cx="4989" cy="1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50000"/>
                </a:spcBef>
                <a:buFontTx/>
                <a:buNone/>
              </a:pP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对于      ，一共有</a:t>
              </a:r>
              <a:r>
                <a:rPr lang="en-US" altLang="zh-CN" sz="2800" i="1" dirty="0">
                  <a:latin typeface="+mn-lt"/>
                  <a:ea typeface="楷体" panose="02010609060101010101" pitchFamily="49" charset="-122"/>
                </a:rPr>
                <a:t>L</a:t>
              </a:r>
              <a:r>
                <a:rPr lang="zh-CN" altLang="en-US" sz="2800" dirty="0">
                  <a:latin typeface="楷体" panose="02010609060101010101" pitchFamily="49" charset="-122"/>
                  <a:ea typeface="楷体" panose="02010609060101010101" pitchFamily="49" charset="-122"/>
                </a:rPr>
                <a:t>列系数，第一列系数有</a:t>
              </a:r>
              <a:r>
                <a:rPr lang="en-US" altLang="zh-CN" sz="2800" i="1" dirty="0">
                  <a:latin typeface="+mn-lt"/>
                  <a:ea typeface="楷体" panose="02010609060101010101" pitchFamily="49" charset="-122"/>
                </a:rPr>
                <a:t>N</a:t>
              </a:r>
              <a:r>
                <a:rPr lang="en-US" altLang="zh-CN" sz="2800" dirty="0">
                  <a:latin typeface="+mn-lt"/>
                  <a:ea typeface="楷体" panose="02010609060101010101" pitchFamily="49" charset="-122"/>
                </a:rPr>
                <a:t>/2</a:t>
              </a:r>
              <a:r>
                <a:rPr lang="zh-CN" altLang="en-US" sz="2800" dirty="0">
                  <a:latin typeface="楷体" panose="02010609060101010101" pitchFamily="49" charset="-122"/>
                  <a:ea typeface="楷体" panose="02010609060101010101" pitchFamily="49" charset="-122"/>
                </a:rPr>
                <a:t>个类型，为：                      。向后每推进一列，则系数类型减半；且为上列系数中偶数序号的那一半。</a:t>
              </a:r>
            </a:p>
          </p:txBody>
        </p:sp>
        <p:graphicFrame>
          <p:nvGraphicFramePr>
            <p:cNvPr id="4" name="Object 22"/>
            <p:cNvGraphicFramePr>
              <a:graphicFrameLocks noChangeAspect="1"/>
            </p:cNvGraphicFramePr>
            <p:nvPr>
              <p:extLst>
                <p:ext uri="{D42A27DB-BD31-4B8C-83A1-F6EECF244321}">
                  <p14:modId xmlns:p14="http://schemas.microsoft.com/office/powerpoint/2010/main" val="237475801"/>
                </p:ext>
              </p:extLst>
            </p:nvPr>
          </p:nvGraphicFramePr>
          <p:xfrm>
            <a:off x="1224" y="1958"/>
            <a:ext cx="658" cy="283"/>
          </p:xfrm>
          <a:graphic>
            <a:graphicData uri="http://schemas.openxmlformats.org/presentationml/2006/ole">
              <mc:AlternateContent xmlns:mc="http://schemas.openxmlformats.org/markup-compatibility/2006">
                <mc:Choice xmlns:v="urn:schemas-microsoft-com:vml" Requires="v">
                  <p:oleObj spid="_x0000_s52317" name="公式" r:id="rId8" imgW="418987" imgH="152400" progId="Equation.3">
                    <p:embed/>
                  </p:oleObj>
                </mc:Choice>
                <mc:Fallback>
                  <p:oleObj name="公式" r:id="rId8" imgW="418987" imgH="152400" progId="Equation.3">
                    <p:embed/>
                    <p:pic>
                      <p:nvPicPr>
                        <p:cNvPr id="0" name="Object 2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24" y="1958"/>
                          <a:ext cx="658" cy="2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36" name="Object 23"/>
            <p:cNvGraphicFramePr>
              <a:graphicFrameLocks noChangeAspect="1"/>
            </p:cNvGraphicFramePr>
            <p:nvPr>
              <p:extLst>
                <p:ext uri="{D42A27DB-BD31-4B8C-83A1-F6EECF244321}">
                  <p14:modId xmlns:p14="http://schemas.microsoft.com/office/powerpoint/2010/main" val="3474423442"/>
                </p:ext>
              </p:extLst>
            </p:nvPr>
          </p:nvGraphicFramePr>
          <p:xfrm>
            <a:off x="1917" y="2366"/>
            <a:ext cx="2551" cy="338"/>
          </p:xfrm>
          <a:graphic>
            <a:graphicData uri="http://schemas.openxmlformats.org/presentationml/2006/ole">
              <mc:AlternateContent xmlns:mc="http://schemas.openxmlformats.org/markup-compatibility/2006">
                <mc:Choice xmlns:v="urn:schemas-microsoft-com:vml" Requires="v">
                  <p:oleObj spid="_x0000_s52318" name="公式" r:id="rId10" imgW="1771771" imgH="190383" progId="Equation.3">
                    <p:embed/>
                  </p:oleObj>
                </mc:Choice>
                <mc:Fallback>
                  <p:oleObj name="公式" r:id="rId10" imgW="1771771" imgH="190383" progId="Equation.3">
                    <p:embed/>
                    <p:pic>
                      <p:nvPicPr>
                        <p:cNvPr id="0" name="Object 2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17" y="2366"/>
                          <a:ext cx="2551"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2226"/>
                                        </p:tgtEl>
                                        <p:attrNameLst>
                                          <p:attrName>style.visibility</p:attrName>
                                        </p:attrNameLst>
                                      </p:cBhvr>
                                      <p:to>
                                        <p:strVal val="visible"/>
                                      </p:to>
                                    </p:set>
                                    <p:animEffect transition="in" filter="blinds(horizontal)">
                                      <p:cBhvr>
                                        <p:cTn id="7" dur="500"/>
                                        <p:tgtEl>
                                          <p:spTgt spid="522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2238"/>
                                        </p:tgtEl>
                                        <p:attrNameLst>
                                          <p:attrName>style.visibility</p:attrName>
                                        </p:attrNameLst>
                                      </p:cBhvr>
                                      <p:to>
                                        <p:strVal val="visible"/>
                                      </p:to>
                                    </p:set>
                                    <p:animEffect transition="in" filter="blinds(horizontal)">
                                      <p:cBhvr>
                                        <p:cTn id="12" dur="500"/>
                                        <p:tgtEl>
                                          <p:spTgt spid="5223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2235"/>
                                        </p:tgtEl>
                                        <p:attrNameLst>
                                          <p:attrName>style.visibility</p:attrName>
                                        </p:attrNameLst>
                                      </p:cBhvr>
                                      <p:to>
                                        <p:strVal val="visible"/>
                                      </p:to>
                                    </p:set>
                                    <p:animEffect transition="in" filter="blinds(horizontal)">
                                      <p:cBhvr>
                                        <p:cTn id="17" dur="500"/>
                                        <p:tgtEl>
                                          <p:spTgt spid="5223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2237"/>
                                        </p:tgtEl>
                                        <p:attrNameLst>
                                          <p:attrName>style.visibility</p:attrName>
                                        </p:attrNameLst>
                                      </p:cBhvr>
                                      <p:to>
                                        <p:strVal val="visible"/>
                                      </p:to>
                                    </p:set>
                                    <p:animEffect transition="in" filter="blinds(horizontal)">
                                      <p:cBhvr>
                                        <p:cTn id="22" dur="500"/>
                                        <p:tgtEl>
                                          <p:spTgt spid="5223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2249"/>
                                        </p:tgtEl>
                                        <p:attrNameLst>
                                          <p:attrName>style.visibility</p:attrName>
                                        </p:attrNameLst>
                                      </p:cBhvr>
                                      <p:to>
                                        <p:strVal val="visible"/>
                                      </p:to>
                                    </p:set>
                                    <p:animEffect transition="in" filter="blinds(horizontal)">
                                      <p:cBhvr>
                                        <p:cTn id="27" dur="500"/>
                                        <p:tgtEl>
                                          <p:spTgt spid="5224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2244"/>
                                        </p:tgtEl>
                                        <p:attrNameLst>
                                          <p:attrName>style.visibility</p:attrName>
                                        </p:attrNameLst>
                                      </p:cBhvr>
                                      <p:to>
                                        <p:strVal val="visible"/>
                                      </p:to>
                                    </p:set>
                                    <p:animEffect transition="in" filter="blinds(horizontal)">
                                      <p:cBhvr>
                                        <p:cTn id="32" dur="500"/>
                                        <p:tgtEl>
                                          <p:spTgt spid="5224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52248"/>
                                        </p:tgtEl>
                                        <p:attrNameLst>
                                          <p:attrName>style.visibility</p:attrName>
                                        </p:attrNameLst>
                                      </p:cBhvr>
                                      <p:to>
                                        <p:strVal val="visible"/>
                                      </p:to>
                                    </p:set>
                                    <p:animEffect transition="in" filter="blinds(horizontal)">
                                      <p:cBhvr>
                                        <p:cTn id="37" dur="500"/>
                                        <p:tgtEl>
                                          <p:spTgt spid="52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6" grpId="0"/>
      <p:bldP spid="52235" grpId="0"/>
      <p:bldP spid="52238" grpId="0"/>
      <p:bldP spid="5224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80" name="Text Box 4"/>
          <p:cNvSpPr txBox="1">
            <a:spLocks noChangeArrowheads="1"/>
          </p:cNvSpPr>
          <p:nvPr/>
        </p:nvSpPr>
        <p:spPr bwMode="auto">
          <a:xfrm>
            <a:off x="165100" y="388938"/>
            <a:ext cx="23764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a:latin typeface="楷体" panose="02010609060101010101" pitchFamily="49" charset="-122"/>
                <a:ea typeface="楷体" panose="02010609060101010101" pitchFamily="49" charset="-122"/>
              </a:rPr>
              <a:t>第二章作业</a:t>
            </a:r>
          </a:p>
        </p:txBody>
      </p:sp>
      <p:graphicFrame>
        <p:nvGraphicFramePr>
          <p:cNvPr id="178181" name="Object 5"/>
          <p:cNvGraphicFramePr>
            <a:graphicFrameLocks noChangeAspect="1"/>
          </p:cNvGraphicFramePr>
          <p:nvPr/>
        </p:nvGraphicFramePr>
        <p:xfrm>
          <a:off x="2422525" y="447675"/>
          <a:ext cx="2005013" cy="501650"/>
        </p:xfrm>
        <a:graphic>
          <a:graphicData uri="http://schemas.openxmlformats.org/presentationml/2006/ole">
            <mc:AlternateContent xmlns:mc="http://schemas.openxmlformats.org/markup-compatibility/2006">
              <mc:Choice xmlns:v="urn:schemas-microsoft-com:vml" Requires="v">
                <p:oleObj spid="_x0000_s6358" name="公式" r:id="rId3" imgW="761880" imgH="152400" progId="Equation.3">
                  <p:embed/>
                </p:oleObj>
              </mc:Choice>
              <mc:Fallback>
                <p:oleObj name="公式" r:id="rId3" imgW="761880" imgH="1524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2525" y="447675"/>
                        <a:ext cx="2005013"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8188" name="Object 12"/>
          <p:cNvGraphicFramePr>
            <a:graphicFrameLocks noChangeAspect="1"/>
          </p:cNvGraphicFramePr>
          <p:nvPr/>
        </p:nvGraphicFramePr>
        <p:xfrm>
          <a:off x="323850" y="1268413"/>
          <a:ext cx="3413125" cy="1066800"/>
        </p:xfrm>
        <a:graphic>
          <a:graphicData uri="http://schemas.openxmlformats.org/presentationml/2006/ole">
            <mc:AlternateContent xmlns:mc="http://schemas.openxmlformats.org/markup-compatibility/2006">
              <mc:Choice xmlns:v="urn:schemas-microsoft-com:vml" Requires="v">
                <p:oleObj spid="_x0000_s6359" name="公式" r:id="rId5" imgW="1333525" imgH="381234" progId="Equation.3">
                  <p:embed/>
                </p:oleObj>
              </mc:Choice>
              <mc:Fallback>
                <p:oleObj name="公式" r:id="rId5" imgW="1333525" imgH="381234"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 y="1268413"/>
                        <a:ext cx="34131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8189" name="Object 13"/>
          <p:cNvGraphicFramePr>
            <a:graphicFrameLocks noChangeAspect="1"/>
          </p:cNvGraphicFramePr>
          <p:nvPr/>
        </p:nvGraphicFramePr>
        <p:xfrm>
          <a:off x="3708400" y="1268413"/>
          <a:ext cx="2497138" cy="1062037"/>
        </p:xfrm>
        <a:graphic>
          <a:graphicData uri="http://schemas.openxmlformats.org/presentationml/2006/ole">
            <mc:AlternateContent xmlns:mc="http://schemas.openxmlformats.org/markup-compatibility/2006">
              <mc:Choice xmlns:v="urn:schemas-microsoft-com:vml" Requires="v">
                <p:oleObj spid="_x0000_s6360" name="公式" r:id="rId7" imgW="971374" imgH="381234" progId="Equation.3">
                  <p:embed/>
                </p:oleObj>
              </mc:Choice>
              <mc:Fallback>
                <p:oleObj name="公式" r:id="rId7" imgW="971374" imgH="381234" progId="Equation.3">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08400" y="1268413"/>
                        <a:ext cx="2497138"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8191" name="Object 15"/>
          <p:cNvGraphicFramePr>
            <a:graphicFrameLocks noChangeAspect="1"/>
          </p:cNvGraphicFramePr>
          <p:nvPr/>
        </p:nvGraphicFramePr>
        <p:xfrm>
          <a:off x="6372225" y="1600200"/>
          <a:ext cx="1154113" cy="438150"/>
        </p:xfrm>
        <a:graphic>
          <a:graphicData uri="http://schemas.openxmlformats.org/presentationml/2006/ole">
            <mc:AlternateContent xmlns:mc="http://schemas.openxmlformats.org/markup-compatibility/2006">
              <mc:Choice xmlns:v="urn:schemas-microsoft-com:vml" Requires="v">
                <p:oleObj spid="_x0000_s6361" name="公式" r:id="rId9" imgW="418987" imgH="133174" progId="Equation.3">
                  <p:embed/>
                </p:oleObj>
              </mc:Choice>
              <mc:Fallback>
                <p:oleObj name="公式" r:id="rId9" imgW="418987" imgH="133174" progId="Equation.3">
                  <p:embed/>
                  <p:pic>
                    <p:nvPicPr>
                      <p:cNvPr id="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72225" y="1600200"/>
                        <a:ext cx="1154113"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8193" name="Object 17"/>
          <p:cNvGraphicFramePr>
            <a:graphicFrameLocks noChangeAspect="1"/>
          </p:cNvGraphicFramePr>
          <p:nvPr/>
        </p:nvGraphicFramePr>
        <p:xfrm>
          <a:off x="1476375" y="2203450"/>
          <a:ext cx="2620963" cy="1123950"/>
        </p:xfrm>
        <a:graphic>
          <a:graphicData uri="http://schemas.openxmlformats.org/presentationml/2006/ole">
            <mc:AlternateContent xmlns:mc="http://schemas.openxmlformats.org/markup-compatibility/2006">
              <mc:Choice xmlns:v="urn:schemas-microsoft-com:vml" Requires="v">
                <p:oleObj spid="_x0000_s6362" name="公式" r:id="rId11" imgW="1019285" imgH="409370" progId="Equation.3">
                  <p:embed/>
                </p:oleObj>
              </mc:Choice>
              <mc:Fallback>
                <p:oleObj name="公式" r:id="rId11" imgW="1019285" imgH="409370" progId="Equation.3">
                  <p:embed/>
                  <p:pic>
                    <p:nvPicPr>
                      <p:cNvPr id="0" name="Object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76375" y="2203450"/>
                        <a:ext cx="2620963"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8195" name="Object 19"/>
          <p:cNvGraphicFramePr>
            <a:graphicFrameLocks noChangeAspect="1"/>
          </p:cNvGraphicFramePr>
          <p:nvPr/>
        </p:nvGraphicFramePr>
        <p:xfrm>
          <a:off x="1546225" y="3211513"/>
          <a:ext cx="4494213" cy="1092200"/>
        </p:xfrm>
        <a:graphic>
          <a:graphicData uri="http://schemas.openxmlformats.org/presentationml/2006/ole">
            <mc:AlternateContent xmlns:mc="http://schemas.openxmlformats.org/markup-compatibility/2006">
              <mc:Choice xmlns:v="urn:schemas-microsoft-com:vml" Requires="v">
                <p:oleObj spid="_x0000_s6363" name="公式" r:id="rId13" imgW="1781165" imgH="399991" progId="Equation.3">
                  <p:embed/>
                </p:oleObj>
              </mc:Choice>
              <mc:Fallback>
                <p:oleObj name="公式" r:id="rId13" imgW="1781165" imgH="399991" progId="Equation.3">
                  <p:embed/>
                  <p:pic>
                    <p:nvPicPr>
                      <p:cNvPr id="0" name="Object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46225" y="3211513"/>
                        <a:ext cx="4494213"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8196" name="Object 20"/>
          <p:cNvGraphicFramePr>
            <a:graphicFrameLocks noChangeAspect="1"/>
          </p:cNvGraphicFramePr>
          <p:nvPr/>
        </p:nvGraphicFramePr>
        <p:xfrm>
          <a:off x="6242050" y="3427413"/>
          <a:ext cx="2154238" cy="608012"/>
        </p:xfrm>
        <a:graphic>
          <a:graphicData uri="http://schemas.openxmlformats.org/presentationml/2006/ole">
            <mc:AlternateContent xmlns:mc="http://schemas.openxmlformats.org/markup-compatibility/2006">
              <mc:Choice xmlns:v="urn:schemas-microsoft-com:vml" Requires="v">
                <p:oleObj spid="_x0000_s6364" name="公式" r:id="rId15" imgW="761880" imgH="181004" progId="Equation.3">
                  <p:embed/>
                </p:oleObj>
              </mc:Choice>
              <mc:Fallback>
                <p:oleObj name="公式" r:id="rId15" imgW="761880" imgH="181004" progId="Equation.3">
                  <p:embed/>
                  <p:pic>
                    <p:nvPicPr>
                      <p:cNvPr id="0" name="Object 2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242050" y="3427413"/>
                        <a:ext cx="2154238" cy="60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8197" name="Object 21"/>
          <p:cNvGraphicFramePr>
            <a:graphicFrameLocks noChangeAspect="1"/>
          </p:cNvGraphicFramePr>
          <p:nvPr/>
        </p:nvGraphicFramePr>
        <p:xfrm>
          <a:off x="3492500" y="5284788"/>
          <a:ext cx="2278063" cy="1030287"/>
        </p:xfrm>
        <a:graphic>
          <a:graphicData uri="http://schemas.openxmlformats.org/presentationml/2006/ole">
            <mc:AlternateContent xmlns:mc="http://schemas.openxmlformats.org/markup-compatibility/2006">
              <mc:Choice xmlns:v="urn:schemas-microsoft-com:vml" Requires="v">
                <p:oleObj spid="_x0000_s6365" name="公式" r:id="rId17" imgW="876491" imgH="371387" progId="Equation.3">
                  <p:embed/>
                </p:oleObj>
              </mc:Choice>
              <mc:Fallback>
                <p:oleObj name="公式" r:id="rId17" imgW="876491" imgH="371387" progId="Equation.3">
                  <p:embed/>
                  <p:pic>
                    <p:nvPicPr>
                      <p:cNvPr id="0" name="Object 2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492500" y="5284788"/>
                        <a:ext cx="2278063" cy="103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8198" name="Object 22"/>
          <p:cNvGraphicFramePr>
            <a:graphicFrameLocks noChangeAspect="1"/>
          </p:cNvGraphicFramePr>
          <p:nvPr/>
        </p:nvGraphicFramePr>
        <p:xfrm>
          <a:off x="1590675" y="4278313"/>
          <a:ext cx="6024563" cy="1093787"/>
        </p:xfrm>
        <a:graphic>
          <a:graphicData uri="http://schemas.openxmlformats.org/presentationml/2006/ole">
            <mc:AlternateContent xmlns:mc="http://schemas.openxmlformats.org/markup-compatibility/2006">
              <mc:Choice xmlns:v="urn:schemas-microsoft-com:vml" Requires="v">
                <p:oleObj spid="_x0000_s6366" name="公式" r:id="rId19" imgW="2400252" imgH="399991" progId="Equation.3">
                  <p:embed/>
                </p:oleObj>
              </mc:Choice>
              <mc:Fallback>
                <p:oleObj name="公式" r:id="rId19" imgW="2400252" imgH="399991" progId="Equation.3">
                  <p:embed/>
                  <p:pic>
                    <p:nvPicPr>
                      <p:cNvPr id="0" name="Object 2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90675" y="4278313"/>
                        <a:ext cx="6024563" cy="109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8201" name="Object 25"/>
          <p:cNvGraphicFramePr>
            <a:graphicFrameLocks noChangeAspect="1"/>
          </p:cNvGraphicFramePr>
          <p:nvPr/>
        </p:nvGraphicFramePr>
        <p:xfrm>
          <a:off x="1624013" y="5327650"/>
          <a:ext cx="1809750" cy="1030288"/>
        </p:xfrm>
        <a:graphic>
          <a:graphicData uri="http://schemas.openxmlformats.org/presentationml/2006/ole">
            <mc:AlternateContent xmlns:mc="http://schemas.openxmlformats.org/markup-compatibility/2006">
              <mc:Choice xmlns:v="urn:schemas-microsoft-com:vml" Requires="v">
                <p:oleObj spid="_x0000_s6367" name="公式" r:id="rId21" imgW="685786" imgH="371387" progId="Equation.3">
                  <p:embed/>
                </p:oleObj>
              </mc:Choice>
              <mc:Fallback>
                <p:oleObj name="公式" r:id="rId21" imgW="685786" imgH="371387" progId="Equation.3">
                  <p:embed/>
                  <p:pic>
                    <p:nvPicPr>
                      <p:cNvPr id="0" name="Object 2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624013" y="5327650"/>
                        <a:ext cx="1809750" cy="103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8202" name="Object 26"/>
          <p:cNvGraphicFramePr>
            <a:graphicFrameLocks noChangeAspect="1"/>
          </p:cNvGraphicFramePr>
          <p:nvPr/>
        </p:nvGraphicFramePr>
        <p:xfrm>
          <a:off x="4986338" y="65088"/>
          <a:ext cx="1808162" cy="1262062"/>
        </p:xfrm>
        <a:graphic>
          <a:graphicData uri="http://schemas.openxmlformats.org/presentationml/2006/ole">
            <mc:AlternateContent xmlns:mc="http://schemas.openxmlformats.org/markup-compatibility/2006">
              <mc:Choice xmlns:v="urn:schemas-microsoft-com:vml" Requires="v">
                <p:oleObj spid="_x0000_s6368" name="公式" r:id="rId23" imgW="790533" imgH="533634" progId="Equation.3">
                  <p:embed/>
                </p:oleObj>
              </mc:Choice>
              <mc:Fallback>
                <p:oleObj name="公式" r:id="rId23" imgW="790533" imgH="533634" progId="Equation.3">
                  <p:embed/>
                  <p:pic>
                    <p:nvPicPr>
                      <p:cNvPr id="0" name="Object 2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986338" y="65088"/>
                        <a:ext cx="1808162"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8203" name="Text Box 27"/>
          <p:cNvSpPr txBox="1">
            <a:spLocks noChangeArrowheads="1"/>
          </p:cNvSpPr>
          <p:nvPr/>
        </p:nvSpPr>
        <p:spPr bwMode="auto">
          <a:xfrm>
            <a:off x="6897688" y="179388"/>
            <a:ext cx="20875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i="1" dirty="0">
                <a:ea typeface="楷体_GB2312" pitchFamily="49" charset="-122"/>
              </a:rPr>
              <a:t>n</a:t>
            </a:r>
            <a:r>
              <a:rPr lang="zh-CN" altLang="en-US" sz="2800" dirty="0">
                <a:latin typeface="楷体" panose="02010609060101010101" pitchFamily="49" charset="-122"/>
                <a:ea typeface="楷体" panose="02010609060101010101" pitchFamily="49" charset="-122"/>
              </a:rPr>
              <a:t>为偶数</a:t>
            </a:r>
          </a:p>
        </p:txBody>
      </p:sp>
      <p:sp>
        <p:nvSpPr>
          <p:cNvPr id="178204" name="Text Box 28"/>
          <p:cNvSpPr txBox="1">
            <a:spLocks noChangeArrowheads="1"/>
          </p:cNvSpPr>
          <p:nvPr/>
        </p:nvSpPr>
        <p:spPr bwMode="auto">
          <a:xfrm>
            <a:off x="6919913" y="796925"/>
            <a:ext cx="20875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i="1" dirty="0">
                <a:ea typeface="楷体_GB2312" pitchFamily="49" charset="-122"/>
              </a:rPr>
              <a:t>n</a:t>
            </a:r>
            <a:r>
              <a:rPr lang="zh-CN" altLang="en-US" sz="2800" dirty="0">
                <a:latin typeface="楷体" panose="02010609060101010101" pitchFamily="49" charset="-122"/>
                <a:ea typeface="楷体" panose="02010609060101010101" pitchFamily="49" charset="-122"/>
              </a:rPr>
              <a:t>为奇数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8180"/>
                                        </p:tgtEl>
                                        <p:attrNameLst>
                                          <p:attrName>style.visibility</p:attrName>
                                        </p:attrNameLst>
                                      </p:cBhvr>
                                      <p:to>
                                        <p:strVal val="visible"/>
                                      </p:to>
                                    </p:set>
                                    <p:animEffect transition="in" filter="blinds(horizontal)">
                                      <p:cBhvr>
                                        <p:cTn id="7" dur="500"/>
                                        <p:tgtEl>
                                          <p:spTgt spid="17818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78181"/>
                                        </p:tgtEl>
                                        <p:attrNameLst>
                                          <p:attrName>style.visibility</p:attrName>
                                        </p:attrNameLst>
                                      </p:cBhvr>
                                      <p:to>
                                        <p:strVal val="visible"/>
                                      </p:to>
                                    </p:set>
                                    <p:animEffect transition="in" filter="blinds(horizontal)">
                                      <p:cBhvr>
                                        <p:cTn id="12" dur="500"/>
                                        <p:tgtEl>
                                          <p:spTgt spid="17818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8204"/>
                                        </p:tgtEl>
                                        <p:attrNameLst>
                                          <p:attrName>style.visibility</p:attrName>
                                        </p:attrNameLst>
                                      </p:cBhvr>
                                      <p:to>
                                        <p:strVal val="visible"/>
                                      </p:to>
                                    </p:set>
                                    <p:animEffect transition="in" filter="blinds(horizontal)">
                                      <p:cBhvr>
                                        <p:cTn id="17" dur="500"/>
                                        <p:tgtEl>
                                          <p:spTgt spid="178204"/>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78203"/>
                                        </p:tgtEl>
                                        <p:attrNameLst>
                                          <p:attrName>style.visibility</p:attrName>
                                        </p:attrNameLst>
                                      </p:cBhvr>
                                      <p:to>
                                        <p:strVal val="visible"/>
                                      </p:to>
                                    </p:set>
                                    <p:animEffect transition="in" filter="blinds(horizontal)">
                                      <p:cBhvr>
                                        <p:cTn id="20" dur="500"/>
                                        <p:tgtEl>
                                          <p:spTgt spid="178203"/>
                                        </p:tgtEl>
                                      </p:cBhvr>
                                    </p:animEffect>
                                  </p:childTnLst>
                                </p:cTn>
                              </p:par>
                              <p:par>
                                <p:cTn id="21" presetID="3" presetClass="entr" presetSubtype="10" fill="hold" nodeType="withEffect">
                                  <p:stCondLst>
                                    <p:cond delay="0"/>
                                  </p:stCondLst>
                                  <p:childTnLst>
                                    <p:set>
                                      <p:cBhvr>
                                        <p:cTn id="22" dur="1" fill="hold">
                                          <p:stCondLst>
                                            <p:cond delay="0"/>
                                          </p:stCondLst>
                                        </p:cTn>
                                        <p:tgtEl>
                                          <p:spTgt spid="178202"/>
                                        </p:tgtEl>
                                        <p:attrNameLst>
                                          <p:attrName>style.visibility</p:attrName>
                                        </p:attrNameLst>
                                      </p:cBhvr>
                                      <p:to>
                                        <p:strVal val="visible"/>
                                      </p:to>
                                    </p:set>
                                    <p:animEffect transition="in" filter="blinds(horizontal)">
                                      <p:cBhvr>
                                        <p:cTn id="23" dur="500"/>
                                        <p:tgtEl>
                                          <p:spTgt spid="17820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178188"/>
                                        </p:tgtEl>
                                        <p:attrNameLst>
                                          <p:attrName>style.visibility</p:attrName>
                                        </p:attrNameLst>
                                      </p:cBhvr>
                                      <p:to>
                                        <p:strVal val="visible"/>
                                      </p:to>
                                    </p:set>
                                    <p:animEffect transition="in" filter="blinds(horizontal)">
                                      <p:cBhvr>
                                        <p:cTn id="28" dur="500"/>
                                        <p:tgtEl>
                                          <p:spTgt spid="178188"/>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nodeType="clickEffect">
                                  <p:stCondLst>
                                    <p:cond delay="0"/>
                                  </p:stCondLst>
                                  <p:childTnLst>
                                    <p:set>
                                      <p:cBhvr>
                                        <p:cTn id="32" dur="1" fill="hold">
                                          <p:stCondLst>
                                            <p:cond delay="0"/>
                                          </p:stCondLst>
                                        </p:cTn>
                                        <p:tgtEl>
                                          <p:spTgt spid="178189"/>
                                        </p:tgtEl>
                                        <p:attrNameLst>
                                          <p:attrName>style.visibility</p:attrName>
                                        </p:attrNameLst>
                                      </p:cBhvr>
                                      <p:to>
                                        <p:strVal val="visible"/>
                                      </p:to>
                                    </p:set>
                                    <p:animEffect transition="in" filter="blinds(horizontal)">
                                      <p:cBhvr>
                                        <p:cTn id="33" dur="500"/>
                                        <p:tgtEl>
                                          <p:spTgt spid="178189"/>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nodeType="clickEffect">
                                  <p:stCondLst>
                                    <p:cond delay="0"/>
                                  </p:stCondLst>
                                  <p:childTnLst>
                                    <p:set>
                                      <p:cBhvr>
                                        <p:cTn id="37" dur="1" fill="hold">
                                          <p:stCondLst>
                                            <p:cond delay="0"/>
                                          </p:stCondLst>
                                        </p:cTn>
                                        <p:tgtEl>
                                          <p:spTgt spid="178191"/>
                                        </p:tgtEl>
                                        <p:attrNameLst>
                                          <p:attrName>style.visibility</p:attrName>
                                        </p:attrNameLst>
                                      </p:cBhvr>
                                      <p:to>
                                        <p:strVal val="visible"/>
                                      </p:to>
                                    </p:set>
                                    <p:animEffect transition="in" filter="blinds(horizontal)">
                                      <p:cBhvr>
                                        <p:cTn id="38" dur="500"/>
                                        <p:tgtEl>
                                          <p:spTgt spid="178191"/>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nodeType="clickEffect">
                                  <p:stCondLst>
                                    <p:cond delay="0"/>
                                  </p:stCondLst>
                                  <p:childTnLst>
                                    <p:set>
                                      <p:cBhvr>
                                        <p:cTn id="42" dur="1" fill="hold">
                                          <p:stCondLst>
                                            <p:cond delay="0"/>
                                          </p:stCondLst>
                                        </p:cTn>
                                        <p:tgtEl>
                                          <p:spTgt spid="178193"/>
                                        </p:tgtEl>
                                        <p:attrNameLst>
                                          <p:attrName>style.visibility</p:attrName>
                                        </p:attrNameLst>
                                      </p:cBhvr>
                                      <p:to>
                                        <p:strVal val="visible"/>
                                      </p:to>
                                    </p:set>
                                    <p:animEffect transition="in" filter="blinds(horizontal)">
                                      <p:cBhvr>
                                        <p:cTn id="43" dur="500"/>
                                        <p:tgtEl>
                                          <p:spTgt spid="178193"/>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nodeType="clickEffect">
                                  <p:stCondLst>
                                    <p:cond delay="0"/>
                                  </p:stCondLst>
                                  <p:childTnLst>
                                    <p:set>
                                      <p:cBhvr>
                                        <p:cTn id="47" dur="1" fill="hold">
                                          <p:stCondLst>
                                            <p:cond delay="0"/>
                                          </p:stCondLst>
                                        </p:cTn>
                                        <p:tgtEl>
                                          <p:spTgt spid="178195"/>
                                        </p:tgtEl>
                                        <p:attrNameLst>
                                          <p:attrName>style.visibility</p:attrName>
                                        </p:attrNameLst>
                                      </p:cBhvr>
                                      <p:to>
                                        <p:strVal val="visible"/>
                                      </p:to>
                                    </p:set>
                                    <p:animEffect transition="in" filter="blinds(horizontal)">
                                      <p:cBhvr>
                                        <p:cTn id="48" dur="500"/>
                                        <p:tgtEl>
                                          <p:spTgt spid="178195"/>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3" presetClass="entr" presetSubtype="10" fill="hold" nodeType="clickEffect">
                                  <p:stCondLst>
                                    <p:cond delay="0"/>
                                  </p:stCondLst>
                                  <p:childTnLst>
                                    <p:set>
                                      <p:cBhvr>
                                        <p:cTn id="52" dur="1" fill="hold">
                                          <p:stCondLst>
                                            <p:cond delay="0"/>
                                          </p:stCondLst>
                                        </p:cTn>
                                        <p:tgtEl>
                                          <p:spTgt spid="178196"/>
                                        </p:tgtEl>
                                        <p:attrNameLst>
                                          <p:attrName>style.visibility</p:attrName>
                                        </p:attrNameLst>
                                      </p:cBhvr>
                                      <p:to>
                                        <p:strVal val="visible"/>
                                      </p:to>
                                    </p:set>
                                    <p:animEffect transition="in" filter="blinds(horizontal)">
                                      <p:cBhvr>
                                        <p:cTn id="53" dur="500"/>
                                        <p:tgtEl>
                                          <p:spTgt spid="178196"/>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3" presetClass="entr" presetSubtype="10" fill="hold" nodeType="clickEffect">
                                  <p:stCondLst>
                                    <p:cond delay="0"/>
                                  </p:stCondLst>
                                  <p:childTnLst>
                                    <p:set>
                                      <p:cBhvr>
                                        <p:cTn id="57" dur="1" fill="hold">
                                          <p:stCondLst>
                                            <p:cond delay="0"/>
                                          </p:stCondLst>
                                        </p:cTn>
                                        <p:tgtEl>
                                          <p:spTgt spid="178198"/>
                                        </p:tgtEl>
                                        <p:attrNameLst>
                                          <p:attrName>style.visibility</p:attrName>
                                        </p:attrNameLst>
                                      </p:cBhvr>
                                      <p:to>
                                        <p:strVal val="visible"/>
                                      </p:to>
                                    </p:set>
                                    <p:animEffect transition="in" filter="blinds(horizontal)">
                                      <p:cBhvr>
                                        <p:cTn id="58" dur="500"/>
                                        <p:tgtEl>
                                          <p:spTgt spid="178198"/>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3" presetClass="entr" presetSubtype="10" fill="hold" nodeType="clickEffect">
                                  <p:stCondLst>
                                    <p:cond delay="0"/>
                                  </p:stCondLst>
                                  <p:childTnLst>
                                    <p:set>
                                      <p:cBhvr>
                                        <p:cTn id="62" dur="1" fill="hold">
                                          <p:stCondLst>
                                            <p:cond delay="0"/>
                                          </p:stCondLst>
                                        </p:cTn>
                                        <p:tgtEl>
                                          <p:spTgt spid="178201"/>
                                        </p:tgtEl>
                                        <p:attrNameLst>
                                          <p:attrName>style.visibility</p:attrName>
                                        </p:attrNameLst>
                                      </p:cBhvr>
                                      <p:to>
                                        <p:strVal val="visible"/>
                                      </p:to>
                                    </p:set>
                                    <p:animEffect transition="in" filter="blinds(horizontal)">
                                      <p:cBhvr>
                                        <p:cTn id="63" dur="500"/>
                                        <p:tgtEl>
                                          <p:spTgt spid="178201"/>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3" presetClass="entr" presetSubtype="10" fill="hold" nodeType="clickEffect">
                                  <p:stCondLst>
                                    <p:cond delay="0"/>
                                  </p:stCondLst>
                                  <p:childTnLst>
                                    <p:set>
                                      <p:cBhvr>
                                        <p:cTn id="67" dur="1" fill="hold">
                                          <p:stCondLst>
                                            <p:cond delay="0"/>
                                          </p:stCondLst>
                                        </p:cTn>
                                        <p:tgtEl>
                                          <p:spTgt spid="178197"/>
                                        </p:tgtEl>
                                        <p:attrNameLst>
                                          <p:attrName>style.visibility</p:attrName>
                                        </p:attrNameLst>
                                      </p:cBhvr>
                                      <p:to>
                                        <p:strVal val="visible"/>
                                      </p:to>
                                    </p:set>
                                    <p:animEffect transition="in" filter="blinds(horizontal)">
                                      <p:cBhvr>
                                        <p:cTn id="68" dur="500"/>
                                        <p:tgtEl>
                                          <p:spTgt spid="178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80" grpId="0"/>
      <p:bldP spid="178203" grpId="0"/>
      <p:bldP spid="17820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4"/>
          <p:cNvSpPr txBox="1">
            <a:spLocks noChangeArrowheads="1"/>
          </p:cNvSpPr>
          <p:nvPr/>
        </p:nvSpPr>
        <p:spPr bwMode="auto">
          <a:xfrm>
            <a:off x="1331913" y="5522913"/>
            <a:ext cx="58562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dirty="0">
                <a:latin typeface="楷体" panose="02010609060101010101" pitchFamily="49" charset="-122"/>
                <a:ea typeface="楷体" panose="02010609060101010101" pitchFamily="49" charset="-122"/>
              </a:rPr>
              <a:t>按频率抽取的</a:t>
            </a:r>
            <a:r>
              <a:rPr lang="en-US" altLang="zh-CN" sz="2800" dirty="0">
                <a:ea typeface="楷体_GB2312" pitchFamily="49" charset="-122"/>
              </a:rPr>
              <a:t>FFT</a:t>
            </a:r>
            <a:r>
              <a:rPr lang="zh-CN" altLang="en-US"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=8</a:t>
            </a:r>
            <a:r>
              <a:rPr lang="zh-CN" altLang="en-US" sz="2800" dirty="0">
                <a:ea typeface="楷体_GB2312" pitchFamily="49" charset="-122"/>
              </a:rPr>
              <a:t>）</a:t>
            </a:r>
            <a:r>
              <a:rPr lang="zh-CN" altLang="en-US" sz="2800" dirty="0">
                <a:latin typeface="楷体" panose="02010609060101010101" pitchFamily="49" charset="-122"/>
                <a:ea typeface="楷体" panose="02010609060101010101" pitchFamily="49" charset="-122"/>
              </a:rPr>
              <a:t>信号流图</a:t>
            </a:r>
            <a:r>
              <a:rPr lang="zh-CN" altLang="en-US" sz="2400" b="0" dirty="0"/>
              <a:t> </a:t>
            </a:r>
          </a:p>
        </p:txBody>
      </p:sp>
      <p:graphicFrame>
        <p:nvGraphicFramePr>
          <p:cNvPr id="54275" name="Object 7"/>
          <p:cNvGraphicFramePr>
            <a:graphicFrameLocks noChangeAspect="1"/>
          </p:cNvGraphicFramePr>
          <p:nvPr/>
        </p:nvGraphicFramePr>
        <p:xfrm>
          <a:off x="1141413" y="4941888"/>
          <a:ext cx="838200" cy="419100"/>
        </p:xfrm>
        <a:graphic>
          <a:graphicData uri="http://schemas.openxmlformats.org/presentationml/2006/ole">
            <mc:AlternateContent xmlns:mc="http://schemas.openxmlformats.org/markup-compatibility/2006">
              <mc:Choice xmlns:v="urn:schemas-microsoft-com:vml" Requires="v">
                <p:oleObj spid="_x0000_s55213" name="公式" r:id="rId3" imgW="304846" imgH="133174" progId="Equation.3">
                  <p:embed/>
                </p:oleObj>
              </mc:Choice>
              <mc:Fallback>
                <p:oleObj name="公式" r:id="rId3" imgW="304846" imgH="133174"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1413" y="4941888"/>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276" name="Object 8"/>
          <p:cNvGraphicFramePr>
            <a:graphicFrameLocks noChangeAspect="1"/>
          </p:cNvGraphicFramePr>
          <p:nvPr/>
        </p:nvGraphicFramePr>
        <p:xfrm>
          <a:off x="3643313" y="5013325"/>
          <a:ext cx="928687" cy="419100"/>
        </p:xfrm>
        <a:graphic>
          <a:graphicData uri="http://schemas.openxmlformats.org/presentationml/2006/ole">
            <mc:AlternateContent xmlns:mc="http://schemas.openxmlformats.org/markup-compatibility/2006">
              <mc:Choice xmlns:v="urn:schemas-microsoft-com:vml" Requires="v">
                <p:oleObj spid="_x0000_s55214" name="公式" r:id="rId5" imgW="342893" imgH="133174" progId="Equation.3">
                  <p:embed/>
                </p:oleObj>
              </mc:Choice>
              <mc:Fallback>
                <p:oleObj name="公式" r:id="rId5" imgW="342893" imgH="133174"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3313" y="5013325"/>
                        <a:ext cx="928687"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277" name="Object 9"/>
          <p:cNvGraphicFramePr>
            <a:graphicFrameLocks noChangeAspect="1"/>
          </p:cNvGraphicFramePr>
          <p:nvPr/>
        </p:nvGraphicFramePr>
        <p:xfrm>
          <a:off x="6121400" y="5056188"/>
          <a:ext cx="898525" cy="419100"/>
        </p:xfrm>
        <a:graphic>
          <a:graphicData uri="http://schemas.openxmlformats.org/presentationml/2006/ole">
            <mc:AlternateContent xmlns:mc="http://schemas.openxmlformats.org/markup-compatibility/2006">
              <mc:Choice xmlns:v="urn:schemas-microsoft-com:vml" Requires="v">
                <p:oleObj spid="_x0000_s55215" name="公式" r:id="rId7" imgW="333499" imgH="133174" progId="Equation.3">
                  <p:embed/>
                </p:oleObj>
              </mc:Choice>
              <mc:Fallback>
                <p:oleObj name="公式" r:id="rId7" imgW="333499" imgH="133174"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21400" y="5056188"/>
                        <a:ext cx="8985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4278" name="Group 11"/>
          <p:cNvGrpSpPr>
            <a:grpSpLocks/>
          </p:cNvGrpSpPr>
          <p:nvPr/>
        </p:nvGrpSpPr>
        <p:grpSpPr bwMode="auto">
          <a:xfrm>
            <a:off x="165100" y="404813"/>
            <a:ext cx="8870950" cy="4503737"/>
            <a:chOff x="43" y="327"/>
            <a:chExt cx="5588" cy="2837"/>
          </a:xfrm>
        </p:grpSpPr>
        <p:grpSp>
          <p:nvGrpSpPr>
            <p:cNvPr id="54279" name="Group 305"/>
            <p:cNvGrpSpPr>
              <a:grpSpLocks/>
            </p:cNvGrpSpPr>
            <p:nvPr/>
          </p:nvGrpSpPr>
          <p:grpSpPr bwMode="auto">
            <a:xfrm>
              <a:off x="43" y="327"/>
              <a:ext cx="369" cy="2764"/>
              <a:chOff x="107" y="1224"/>
              <a:chExt cx="369" cy="2764"/>
            </a:xfrm>
          </p:grpSpPr>
          <p:graphicFrame>
            <p:nvGraphicFramePr>
              <p:cNvPr id="54464" name="Object 149"/>
              <p:cNvGraphicFramePr>
                <a:graphicFrameLocks noChangeAspect="1"/>
              </p:cNvGraphicFramePr>
              <p:nvPr/>
            </p:nvGraphicFramePr>
            <p:xfrm>
              <a:off x="114" y="1224"/>
              <a:ext cx="355" cy="226"/>
            </p:xfrm>
            <a:graphic>
              <a:graphicData uri="http://schemas.openxmlformats.org/presentationml/2006/ole">
                <mc:AlternateContent xmlns:mc="http://schemas.openxmlformats.org/markup-compatibility/2006">
                  <mc:Choice xmlns:v="urn:schemas-microsoft-com:vml" Requires="v">
                    <p:oleObj spid="_x0000_s55216" name="公式" r:id="rId9" imgW="266799" imgH="152400" progId="Equation.3">
                      <p:embed/>
                    </p:oleObj>
                  </mc:Choice>
                  <mc:Fallback>
                    <p:oleObj name="公式" r:id="rId9" imgW="266799" imgH="152400" progId="Equation.3">
                      <p:embed/>
                      <p:pic>
                        <p:nvPicPr>
                          <p:cNvPr id="0" name="Object 14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4" y="1224"/>
                            <a:ext cx="355"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465" name="Object 150"/>
              <p:cNvGraphicFramePr>
                <a:graphicFrameLocks noChangeAspect="1"/>
              </p:cNvGraphicFramePr>
              <p:nvPr/>
            </p:nvGraphicFramePr>
            <p:xfrm>
              <a:off x="107" y="1953"/>
              <a:ext cx="369" cy="226"/>
            </p:xfrm>
            <a:graphic>
              <a:graphicData uri="http://schemas.openxmlformats.org/presentationml/2006/ole">
                <mc:AlternateContent xmlns:mc="http://schemas.openxmlformats.org/markup-compatibility/2006">
                  <mc:Choice xmlns:v="urn:schemas-microsoft-com:vml" Requires="v">
                    <p:oleObj spid="_x0000_s55217" name="公式" r:id="rId11" imgW="285588" imgH="152400" progId="Equation.3">
                      <p:embed/>
                    </p:oleObj>
                  </mc:Choice>
                  <mc:Fallback>
                    <p:oleObj name="公式" r:id="rId11" imgW="285588" imgH="152400" progId="Equation.3">
                      <p:embed/>
                      <p:pic>
                        <p:nvPicPr>
                          <p:cNvPr id="0" name="Object 15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7" y="1953"/>
                            <a:ext cx="369"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466" name="Object 151"/>
              <p:cNvGraphicFramePr>
                <a:graphicFrameLocks noChangeAspect="1"/>
              </p:cNvGraphicFramePr>
              <p:nvPr/>
            </p:nvGraphicFramePr>
            <p:xfrm>
              <a:off x="114" y="1591"/>
              <a:ext cx="355" cy="226"/>
            </p:xfrm>
            <a:graphic>
              <a:graphicData uri="http://schemas.openxmlformats.org/presentationml/2006/ole">
                <mc:AlternateContent xmlns:mc="http://schemas.openxmlformats.org/markup-compatibility/2006">
                  <mc:Choice xmlns:v="urn:schemas-microsoft-com:vml" Requires="v">
                    <p:oleObj spid="_x0000_s55218" name="公式" r:id="rId13" imgW="266799" imgH="152400" progId="Equation.3">
                      <p:embed/>
                    </p:oleObj>
                  </mc:Choice>
                  <mc:Fallback>
                    <p:oleObj name="公式" r:id="rId13" imgW="266799" imgH="152400" progId="Equation.3">
                      <p:embed/>
                      <p:pic>
                        <p:nvPicPr>
                          <p:cNvPr id="0" name="Object 15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4" y="1591"/>
                            <a:ext cx="355"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467" name="Object 152"/>
              <p:cNvGraphicFramePr>
                <a:graphicFrameLocks noChangeAspect="1"/>
              </p:cNvGraphicFramePr>
              <p:nvPr/>
            </p:nvGraphicFramePr>
            <p:xfrm>
              <a:off x="107" y="2310"/>
              <a:ext cx="369" cy="226"/>
            </p:xfrm>
            <a:graphic>
              <a:graphicData uri="http://schemas.openxmlformats.org/presentationml/2006/ole">
                <mc:AlternateContent xmlns:mc="http://schemas.openxmlformats.org/markup-compatibility/2006">
                  <mc:Choice xmlns:v="urn:schemas-microsoft-com:vml" Requires="v">
                    <p:oleObj spid="_x0000_s55219" name="公式" r:id="rId15" imgW="285588" imgH="152400" progId="Equation.3">
                      <p:embed/>
                    </p:oleObj>
                  </mc:Choice>
                  <mc:Fallback>
                    <p:oleObj name="公式" r:id="rId15" imgW="285588" imgH="152400" progId="Equation.3">
                      <p:embed/>
                      <p:pic>
                        <p:nvPicPr>
                          <p:cNvPr id="0" name="Object 15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7" y="2310"/>
                            <a:ext cx="369"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468" name="Object 153"/>
              <p:cNvGraphicFramePr>
                <a:graphicFrameLocks noChangeAspect="1"/>
              </p:cNvGraphicFramePr>
              <p:nvPr/>
            </p:nvGraphicFramePr>
            <p:xfrm>
              <a:off x="114" y="2676"/>
              <a:ext cx="355" cy="226"/>
            </p:xfrm>
            <a:graphic>
              <a:graphicData uri="http://schemas.openxmlformats.org/presentationml/2006/ole">
                <mc:AlternateContent xmlns:mc="http://schemas.openxmlformats.org/markup-compatibility/2006">
                  <mc:Choice xmlns:v="urn:schemas-microsoft-com:vml" Requires="v">
                    <p:oleObj spid="_x0000_s55220" name="公式" r:id="rId17" imgW="266799" imgH="152400" progId="Equation.3">
                      <p:embed/>
                    </p:oleObj>
                  </mc:Choice>
                  <mc:Fallback>
                    <p:oleObj name="公式" r:id="rId17" imgW="266799" imgH="152400" progId="Equation.3">
                      <p:embed/>
                      <p:pic>
                        <p:nvPicPr>
                          <p:cNvPr id="0" name="Object 15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4" y="2676"/>
                            <a:ext cx="355"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469" name="Object 154"/>
              <p:cNvGraphicFramePr>
                <a:graphicFrameLocks noChangeAspect="1"/>
              </p:cNvGraphicFramePr>
              <p:nvPr/>
            </p:nvGraphicFramePr>
            <p:xfrm>
              <a:off x="114" y="3395"/>
              <a:ext cx="354" cy="226"/>
            </p:xfrm>
            <a:graphic>
              <a:graphicData uri="http://schemas.openxmlformats.org/presentationml/2006/ole">
                <mc:AlternateContent xmlns:mc="http://schemas.openxmlformats.org/markup-compatibility/2006">
                  <mc:Choice xmlns:v="urn:schemas-microsoft-com:vml" Requires="v">
                    <p:oleObj spid="_x0000_s55221" name="公式" r:id="rId19" imgW="266799" imgH="152400" progId="Equation.3">
                      <p:embed/>
                    </p:oleObj>
                  </mc:Choice>
                  <mc:Fallback>
                    <p:oleObj name="公式" r:id="rId19" imgW="266799" imgH="152400" progId="Equation.3">
                      <p:embed/>
                      <p:pic>
                        <p:nvPicPr>
                          <p:cNvPr id="0" name="Object 15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4" y="3395"/>
                            <a:ext cx="354"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470" name="Object 155"/>
              <p:cNvGraphicFramePr>
                <a:graphicFrameLocks noChangeAspect="1"/>
              </p:cNvGraphicFramePr>
              <p:nvPr/>
            </p:nvGraphicFramePr>
            <p:xfrm>
              <a:off x="114" y="3038"/>
              <a:ext cx="355" cy="226"/>
            </p:xfrm>
            <a:graphic>
              <a:graphicData uri="http://schemas.openxmlformats.org/presentationml/2006/ole">
                <mc:AlternateContent xmlns:mc="http://schemas.openxmlformats.org/markup-compatibility/2006">
                  <mc:Choice xmlns:v="urn:schemas-microsoft-com:vml" Requires="v">
                    <p:oleObj spid="_x0000_s55222" name="公式" r:id="rId21" imgW="266799" imgH="152400" progId="Equation.3">
                      <p:embed/>
                    </p:oleObj>
                  </mc:Choice>
                  <mc:Fallback>
                    <p:oleObj name="公式" r:id="rId21" imgW="266799" imgH="152400" progId="Equation.3">
                      <p:embed/>
                      <p:pic>
                        <p:nvPicPr>
                          <p:cNvPr id="0" name="Object 15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4" y="3038"/>
                            <a:ext cx="355"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471" name="Object 156"/>
              <p:cNvGraphicFramePr>
                <a:graphicFrameLocks noChangeAspect="1"/>
              </p:cNvGraphicFramePr>
              <p:nvPr/>
            </p:nvGraphicFramePr>
            <p:xfrm>
              <a:off x="107" y="3762"/>
              <a:ext cx="369" cy="226"/>
            </p:xfrm>
            <a:graphic>
              <a:graphicData uri="http://schemas.openxmlformats.org/presentationml/2006/ole">
                <mc:AlternateContent xmlns:mc="http://schemas.openxmlformats.org/markup-compatibility/2006">
                  <mc:Choice xmlns:v="urn:schemas-microsoft-com:vml" Requires="v">
                    <p:oleObj spid="_x0000_s55223" name="公式" r:id="rId23" imgW="285588" imgH="152400" progId="Equation.3">
                      <p:embed/>
                    </p:oleObj>
                  </mc:Choice>
                  <mc:Fallback>
                    <p:oleObj name="公式" r:id="rId23" imgW="285588" imgH="152400" progId="Equation.3">
                      <p:embed/>
                      <p:pic>
                        <p:nvPicPr>
                          <p:cNvPr id="0" name="Object 15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7" y="3762"/>
                            <a:ext cx="369"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4280" name="Group 351"/>
            <p:cNvGrpSpPr>
              <a:grpSpLocks/>
            </p:cNvGrpSpPr>
            <p:nvPr/>
          </p:nvGrpSpPr>
          <p:grpSpPr bwMode="auto">
            <a:xfrm>
              <a:off x="488" y="435"/>
              <a:ext cx="4673" cy="2541"/>
              <a:chOff x="566" y="1343"/>
              <a:chExt cx="4536" cy="2541"/>
            </a:xfrm>
          </p:grpSpPr>
          <p:sp>
            <p:nvSpPr>
              <p:cNvPr id="54456" name="Line 140"/>
              <p:cNvSpPr>
                <a:spLocks noChangeShapeType="1"/>
              </p:cNvSpPr>
              <p:nvPr/>
            </p:nvSpPr>
            <p:spPr bwMode="auto">
              <a:xfrm flipH="1">
                <a:off x="566" y="1343"/>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4457" name="Line 141"/>
              <p:cNvSpPr>
                <a:spLocks noChangeShapeType="1"/>
              </p:cNvSpPr>
              <p:nvPr/>
            </p:nvSpPr>
            <p:spPr bwMode="auto">
              <a:xfrm flipH="1">
                <a:off x="566" y="1706"/>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4458" name="Line 142"/>
              <p:cNvSpPr>
                <a:spLocks noChangeShapeType="1"/>
              </p:cNvSpPr>
              <p:nvPr/>
            </p:nvSpPr>
            <p:spPr bwMode="auto">
              <a:xfrm flipH="1">
                <a:off x="566" y="2069"/>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4459" name="Line 143"/>
              <p:cNvSpPr>
                <a:spLocks noChangeShapeType="1"/>
              </p:cNvSpPr>
              <p:nvPr/>
            </p:nvSpPr>
            <p:spPr bwMode="auto">
              <a:xfrm flipH="1">
                <a:off x="566" y="2431"/>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4460" name="Line 144"/>
              <p:cNvSpPr>
                <a:spLocks noChangeShapeType="1"/>
              </p:cNvSpPr>
              <p:nvPr/>
            </p:nvSpPr>
            <p:spPr bwMode="auto">
              <a:xfrm flipH="1">
                <a:off x="566" y="2795"/>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4461" name="Line 145"/>
              <p:cNvSpPr>
                <a:spLocks noChangeShapeType="1"/>
              </p:cNvSpPr>
              <p:nvPr/>
            </p:nvSpPr>
            <p:spPr bwMode="auto">
              <a:xfrm flipH="1">
                <a:off x="566" y="3158"/>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4462" name="Line 146"/>
              <p:cNvSpPr>
                <a:spLocks noChangeShapeType="1"/>
              </p:cNvSpPr>
              <p:nvPr/>
            </p:nvSpPr>
            <p:spPr bwMode="auto">
              <a:xfrm flipH="1">
                <a:off x="566" y="3521"/>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4463" name="Line 147"/>
              <p:cNvSpPr>
                <a:spLocks noChangeShapeType="1"/>
              </p:cNvSpPr>
              <p:nvPr/>
            </p:nvSpPr>
            <p:spPr bwMode="auto">
              <a:xfrm flipH="1">
                <a:off x="566" y="3884"/>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54281" name="Group 396"/>
            <p:cNvGrpSpPr>
              <a:grpSpLocks/>
            </p:cNvGrpSpPr>
            <p:nvPr/>
          </p:nvGrpSpPr>
          <p:grpSpPr bwMode="auto">
            <a:xfrm>
              <a:off x="2256" y="384"/>
              <a:ext cx="915" cy="1270"/>
              <a:chOff x="2335" y="1308"/>
              <a:chExt cx="915" cy="1270"/>
            </a:xfrm>
          </p:grpSpPr>
          <p:grpSp>
            <p:nvGrpSpPr>
              <p:cNvPr id="54436" name="Group 267"/>
              <p:cNvGrpSpPr>
                <a:grpSpLocks/>
              </p:cNvGrpSpPr>
              <p:nvPr/>
            </p:nvGrpSpPr>
            <p:grpSpPr bwMode="auto">
              <a:xfrm>
                <a:off x="3001" y="2079"/>
                <a:ext cx="197" cy="499"/>
                <a:chOff x="5057" y="164"/>
                <a:chExt cx="197" cy="499"/>
              </a:xfrm>
            </p:grpSpPr>
            <p:graphicFrame>
              <p:nvGraphicFramePr>
                <p:cNvPr id="54454" name="Object 268"/>
                <p:cNvGraphicFramePr>
                  <a:graphicFrameLocks noChangeAspect="1"/>
                </p:cNvGraphicFramePr>
                <p:nvPr/>
              </p:nvGraphicFramePr>
              <p:xfrm>
                <a:off x="5057" y="164"/>
                <a:ext cx="197" cy="150"/>
              </p:xfrm>
              <a:graphic>
                <a:graphicData uri="http://schemas.openxmlformats.org/presentationml/2006/ole">
                  <mc:AlternateContent xmlns:mc="http://schemas.openxmlformats.org/markup-compatibility/2006">
                    <mc:Choice xmlns:v="urn:schemas-microsoft-com:vml" Requires="v">
                      <p:oleObj spid="_x0000_s55224" name="公式" r:id="rId25" imgW="171447" imgH="114417" progId="Equation.3">
                        <p:embed/>
                      </p:oleObj>
                    </mc:Choice>
                    <mc:Fallback>
                      <p:oleObj name="公式" r:id="rId25" imgW="171447" imgH="114417" progId="Equation.3">
                        <p:embed/>
                        <p:pic>
                          <p:nvPicPr>
                            <p:cNvPr id="0" name="Object 268"/>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057" y="164"/>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455" name="Object 269"/>
                <p:cNvGraphicFramePr>
                  <a:graphicFrameLocks noChangeAspect="1"/>
                </p:cNvGraphicFramePr>
                <p:nvPr/>
              </p:nvGraphicFramePr>
              <p:xfrm>
                <a:off x="5057" y="513"/>
                <a:ext cx="197" cy="150"/>
              </p:xfrm>
              <a:graphic>
                <a:graphicData uri="http://schemas.openxmlformats.org/presentationml/2006/ole">
                  <mc:AlternateContent xmlns:mc="http://schemas.openxmlformats.org/markup-compatibility/2006">
                    <mc:Choice xmlns:v="urn:schemas-microsoft-com:vml" Requires="v">
                      <p:oleObj spid="_x0000_s55225" name="公式" r:id="rId27" imgW="171447" imgH="114417" progId="Equation.3">
                        <p:embed/>
                      </p:oleObj>
                    </mc:Choice>
                    <mc:Fallback>
                      <p:oleObj name="公式" r:id="rId27" imgW="171447" imgH="114417" progId="Equation.3">
                        <p:embed/>
                        <p:pic>
                          <p:nvPicPr>
                            <p:cNvPr id="0" name="Object 269"/>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057" y="513"/>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4437" name="Group 361"/>
              <p:cNvGrpSpPr>
                <a:grpSpLocks/>
              </p:cNvGrpSpPr>
              <p:nvPr/>
            </p:nvGrpSpPr>
            <p:grpSpPr bwMode="auto">
              <a:xfrm>
                <a:off x="2335" y="1308"/>
                <a:ext cx="915" cy="1160"/>
                <a:chOff x="2335" y="1308"/>
                <a:chExt cx="915" cy="1160"/>
              </a:xfrm>
            </p:grpSpPr>
            <p:grpSp>
              <p:nvGrpSpPr>
                <p:cNvPr id="54438" name="Group 359"/>
                <p:cNvGrpSpPr>
                  <a:grpSpLocks/>
                </p:cNvGrpSpPr>
                <p:nvPr/>
              </p:nvGrpSpPr>
              <p:grpSpPr bwMode="auto">
                <a:xfrm>
                  <a:off x="2335" y="1343"/>
                  <a:ext cx="862" cy="1089"/>
                  <a:chOff x="2335" y="1343"/>
                  <a:chExt cx="862" cy="1089"/>
                </a:xfrm>
              </p:grpSpPr>
              <p:sp>
                <p:nvSpPr>
                  <p:cNvPr id="54450" name="Line 256"/>
                  <p:cNvSpPr>
                    <a:spLocks noChangeShapeType="1"/>
                  </p:cNvSpPr>
                  <p:nvPr/>
                </p:nvSpPr>
                <p:spPr bwMode="auto">
                  <a:xfrm flipH="1">
                    <a:off x="2335" y="1343"/>
                    <a:ext cx="862" cy="726"/>
                  </a:xfrm>
                  <a:prstGeom prst="line">
                    <a:avLst/>
                  </a:prstGeom>
                  <a:noFill/>
                  <a:ln w="38100">
                    <a:solidFill>
                      <a:schemeClr val="tx1"/>
                    </a:solidFill>
                    <a:round/>
                    <a:headEnd type="triangle" w="med" len="lg"/>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54451" name="Line 257"/>
                  <p:cNvSpPr>
                    <a:spLocks noChangeShapeType="1"/>
                  </p:cNvSpPr>
                  <p:nvPr/>
                </p:nvSpPr>
                <p:spPr bwMode="auto">
                  <a:xfrm flipH="1">
                    <a:off x="2335" y="1706"/>
                    <a:ext cx="862" cy="726"/>
                  </a:xfrm>
                  <a:prstGeom prst="line">
                    <a:avLst/>
                  </a:prstGeom>
                  <a:noFill/>
                  <a:ln w="38100">
                    <a:solidFill>
                      <a:schemeClr val="tx1"/>
                    </a:solidFill>
                    <a:round/>
                    <a:headEnd type="triangle" w="med" len="lg"/>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54452" name="Line 258"/>
                  <p:cNvSpPr>
                    <a:spLocks noChangeShapeType="1"/>
                  </p:cNvSpPr>
                  <p:nvPr/>
                </p:nvSpPr>
                <p:spPr bwMode="auto">
                  <a:xfrm flipH="1" flipV="1">
                    <a:off x="2335" y="1343"/>
                    <a:ext cx="862" cy="726"/>
                  </a:xfrm>
                  <a:prstGeom prst="line">
                    <a:avLst/>
                  </a:prstGeom>
                  <a:noFill/>
                  <a:ln w="38100">
                    <a:solidFill>
                      <a:schemeClr val="tx1"/>
                    </a:solidFill>
                    <a:round/>
                    <a:headEnd type="triangle" w="med" len="lg"/>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54453" name="Line 259"/>
                  <p:cNvSpPr>
                    <a:spLocks noChangeShapeType="1"/>
                  </p:cNvSpPr>
                  <p:nvPr/>
                </p:nvSpPr>
                <p:spPr bwMode="auto">
                  <a:xfrm flipH="1" flipV="1">
                    <a:off x="2335" y="1706"/>
                    <a:ext cx="862" cy="726"/>
                  </a:xfrm>
                  <a:prstGeom prst="line">
                    <a:avLst/>
                  </a:prstGeom>
                  <a:noFill/>
                  <a:ln w="38100">
                    <a:solidFill>
                      <a:schemeClr val="tx1"/>
                    </a:solidFill>
                    <a:round/>
                    <a:headEnd type="triangle" w="med" len="lg"/>
                    <a:tailEnd type="oval"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4439" name="Group 314"/>
                <p:cNvGrpSpPr>
                  <a:grpSpLocks/>
                </p:cNvGrpSpPr>
                <p:nvPr/>
              </p:nvGrpSpPr>
              <p:grpSpPr bwMode="auto">
                <a:xfrm>
                  <a:off x="3179" y="1308"/>
                  <a:ext cx="71" cy="1160"/>
                  <a:chOff x="2290" y="1308"/>
                  <a:chExt cx="71" cy="1160"/>
                </a:xfrm>
              </p:grpSpPr>
              <p:grpSp>
                <p:nvGrpSpPr>
                  <p:cNvPr id="54445" name="Group 262"/>
                  <p:cNvGrpSpPr>
                    <a:grpSpLocks/>
                  </p:cNvGrpSpPr>
                  <p:nvPr/>
                </p:nvGrpSpPr>
                <p:grpSpPr bwMode="auto">
                  <a:xfrm flipH="1">
                    <a:off x="2290" y="1308"/>
                    <a:ext cx="71" cy="431"/>
                    <a:chOff x="3308" y="1172"/>
                    <a:chExt cx="71" cy="431"/>
                  </a:xfrm>
                </p:grpSpPr>
                <p:sp>
                  <p:nvSpPr>
                    <p:cNvPr id="54448" name="Oval 263"/>
                    <p:cNvSpPr>
                      <a:spLocks noChangeArrowheads="1"/>
                    </p:cNvSpPr>
                    <p:nvPr/>
                  </p:nvSpPr>
                  <p:spPr bwMode="auto">
                    <a:xfrm>
                      <a:off x="3308" y="1172"/>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54449" name="Oval 264"/>
                    <p:cNvSpPr>
                      <a:spLocks noChangeArrowheads="1"/>
                    </p:cNvSpPr>
                    <p:nvPr/>
                  </p:nvSpPr>
                  <p:spPr bwMode="auto">
                    <a:xfrm>
                      <a:off x="3311" y="153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sp>
                <p:nvSpPr>
                  <p:cNvPr id="54446" name="Oval 265"/>
                  <p:cNvSpPr>
                    <a:spLocks noChangeArrowheads="1"/>
                  </p:cNvSpPr>
                  <p:nvPr/>
                </p:nvSpPr>
                <p:spPr bwMode="auto">
                  <a:xfrm flipH="1">
                    <a:off x="2290" y="2400"/>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54447" name="Oval 266"/>
                  <p:cNvSpPr>
                    <a:spLocks noChangeArrowheads="1"/>
                  </p:cNvSpPr>
                  <p:nvPr/>
                </p:nvSpPr>
                <p:spPr bwMode="auto">
                  <a:xfrm flipH="1">
                    <a:off x="2290" y="2034"/>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grpSp>
              <p:nvGrpSpPr>
                <p:cNvPr id="54440" name="Group 197"/>
                <p:cNvGrpSpPr>
                  <a:grpSpLocks/>
                </p:cNvGrpSpPr>
                <p:nvPr/>
              </p:nvGrpSpPr>
              <p:grpSpPr bwMode="auto">
                <a:xfrm flipH="1">
                  <a:off x="2881" y="1343"/>
                  <a:ext cx="272" cy="1089"/>
                  <a:chOff x="612" y="2659"/>
                  <a:chExt cx="272" cy="1089"/>
                </a:xfrm>
              </p:grpSpPr>
              <p:sp>
                <p:nvSpPr>
                  <p:cNvPr id="54441" name="Line 198"/>
                  <p:cNvSpPr>
                    <a:spLocks noChangeShapeType="1"/>
                  </p:cNvSpPr>
                  <p:nvPr/>
                </p:nvSpPr>
                <p:spPr bwMode="auto">
                  <a:xfrm>
                    <a:off x="612" y="2659"/>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4442" name="Line 199"/>
                  <p:cNvSpPr>
                    <a:spLocks noChangeShapeType="1"/>
                  </p:cNvSpPr>
                  <p:nvPr/>
                </p:nvSpPr>
                <p:spPr bwMode="auto">
                  <a:xfrm>
                    <a:off x="612" y="3022"/>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4443" name="Line 200"/>
                  <p:cNvSpPr>
                    <a:spLocks noChangeShapeType="1"/>
                  </p:cNvSpPr>
                  <p:nvPr/>
                </p:nvSpPr>
                <p:spPr bwMode="auto">
                  <a:xfrm>
                    <a:off x="612" y="3385"/>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4444" name="Line 201"/>
                  <p:cNvSpPr>
                    <a:spLocks noChangeShapeType="1"/>
                  </p:cNvSpPr>
                  <p:nvPr/>
                </p:nvSpPr>
                <p:spPr bwMode="auto">
                  <a:xfrm>
                    <a:off x="612" y="3748"/>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grpSp>
        </p:grpSp>
        <p:grpSp>
          <p:nvGrpSpPr>
            <p:cNvPr id="54282" name="Group 207"/>
            <p:cNvGrpSpPr>
              <a:grpSpLocks/>
            </p:cNvGrpSpPr>
            <p:nvPr/>
          </p:nvGrpSpPr>
          <p:grpSpPr bwMode="auto">
            <a:xfrm flipH="1">
              <a:off x="1940" y="419"/>
              <a:ext cx="272" cy="1089"/>
              <a:chOff x="612" y="2659"/>
              <a:chExt cx="272" cy="1089"/>
            </a:xfrm>
          </p:grpSpPr>
          <p:sp>
            <p:nvSpPr>
              <p:cNvPr id="54432" name="Line 208"/>
              <p:cNvSpPr>
                <a:spLocks noChangeShapeType="1"/>
              </p:cNvSpPr>
              <p:nvPr/>
            </p:nvSpPr>
            <p:spPr bwMode="auto">
              <a:xfrm>
                <a:off x="612" y="2659"/>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4433" name="Line 209"/>
              <p:cNvSpPr>
                <a:spLocks noChangeShapeType="1"/>
              </p:cNvSpPr>
              <p:nvPr/>
            </p:nvSpPr>
            <p:spPr bwMode="auto">
              <a:xfrm>
                <a:off x="612" y="3022"/>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4434" name="Line 210"/>
              <p:cNvSpPr>
                <a:spLocks noChangeShapeType="1"/>
              </p:cNvSpPr>
              <p:nvPr/>
            </p:nvSpPr>
            <p:spPr bwMode="auto">
              <a:xfrm>
                <a:off x="612" y="3385"/>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4435" name="Line 211"/>
              <p:cNvSpPr>
                <a:spLocks noChangeShapeType="1"/>
              </p:cNvSpPr>
              <p:nvPr/>
            </p:nvSpPr>
            <p:spPr bwMode="auto">
              <a:xfrm>
                <a:off x="612" y="3748"/>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54283" name="Group 389"/>
            <p:cNvGrpSpPr>
              <a:grpSpLocks/>
            </p:cNvGrpSpPr>
            <p:nvPr/>
          </p:nvGrpSpPr>
          <p:grpSpPr bwMode="auto">
            <a:xfrm>
              <a:off x="2257" y="1835"/>
              <a:ext cx="915" cy="1271"/>
              <a:chOff x="2336" y="2759"/>
              <a:chExt cx="915" cy="1271"/>
            </a:xfrm>
          </p:grpSpPr>
          <p:grpSp>
            <p:nvGrpSpPr>
              <p:cNvPr id="54414" name="Group 252"/>
              <p:cNvGrpSpPr>
                <a:grpSpLocks/>
              </p:cNvGrpSpPr>
              <p:nvPr/>
            </p:nvGrpSpPr>
            <p:grpSpPr bwMode="auto">
              <a:xfrm>
                <a:off x="2985" y="3531"/>
                <a:ext cx="197" cy="499"/>
                <a:chOff x="5057" y="164"/>
                <a:chExt cx="197" cy="499"/>
              </a:xfrm>
            </p:grpSpPr>
            <p:graphicFrame>
              <p:nvGraphicFramePr>
                <p:cNvPr id="54430" name="Object 253"/>
                <p:cNvGraphicFramePr>
                  <a:graphicFrameLocks noChangeAspect="1"/>
                </p:cNvGraphicFramePr>
                <p:nvPr/>
              </p:nvGraphicFramePr>
              <p:xfrm>
                <a:off x="5057" y="164"/>
                <a:ext cx="197" cy="150"/>
              </p:xfrm>
              <a:graphic>
                <a:graphicData uri="http://schemas.openxmlformats.org/presentationml/2006/ole">
                  <mc:AlternateContent xmlns:mc="http://schemas.openxmlformats.org/markup-compatibility/2006">
                    <mc:Choice xmlns:v="urn:schemas-microsoft-com:vml" Requires="v">
                      <p:oleObj spid="_x0000_s55226" name="公式" r:id="rId29" imgW="171447" imgH="114417" progId="Equation.3">
                        <p:embed/>
                      </p:oleObj>
                    </mc:Choice>
                    <mc:Fallback>
                      <p:oleObj name="公式" r:id="rId29" imgW="171447" imgH="114417" progId="Equation.3">
                        <p:embed/>
                        <p:pic>
                          <p:nvPicPr>
                            <p:cNvPr id="0" name="Object 253"/>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057" y="164"/>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431" name="Object 254"/>
                <p:cNvGraphicFramePr>
                  <a:graphicFrameLocks noChangeAspect="1"/>
                </p:cNvGraphicFramePr>
                <p:nvPr/>
              </p:nvGraphicFramePr>
              <p:xfrm>
                <a:off x="5057" y="513"/>
                <a:ext cx="197" cy="150"/>
              </p:xfrm>
              <a:graphic>
                <a:graphicData uri="http://schemas.openxmlformats.org/presentationml/2006/ole">
                  <mc:AlternateContent xmlns:mc="http://schemas.openxmlformats.org/markup-compatibility/2006">
                    <mc:Choice xmlns:v="urn:schemas-microsoft-com:vml" Requires="v">
                      <p:oleObj spid="_x0000_s55227" name="公式" r:id="rId31" imgW="171447" imgH="114417" progId="Equation.3">
                        <p:embed/>
                      </p:oleObj>
                    </mc:Choice>
                    <mc:Fallback>
                      <p:oleObj name="公式" r:id="rId31" imgW="171447" imgH="114417" progId="Equation.3">
                        <p:embed/>
                        <p:pic>
                          <p:nvPicPr>
                            <p:cNvPr id="0" name="Object 254"/>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057" y="513"/>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4415" name="Group 362"/>
              <p:cNvGrpSpPr>
                <a:grpSpLocks/>
              </p:cNvGrpSpPr>
              <p:nvPr/>
            </p:nvGrpSpPr>
            <p:grpSpPr bwMode="auto">
              <a:xfrm>
                <a:off x="2336" y="2759"/>
                <a:ext cx="915" cy="1160"/>
                <a:chOff x="2336" y="2759"/>
                <a:chExt cx="915" cy="1160"/>
              </a:xfrm>
            </p:grpSpPr>
            <p:sp>
              <p:nvSpPr>
                <p:cNvPr id="54416" name="Line 323"/>
                <p:cNvSpPr>
                  <a:spLocks noChangeShapeType="1"/>
                </p:cNvSpPr>
                <p:nvPr/>
              </p:nvSpPr>
              <p:spPr bwMode="auto">
                <a:xfrm flipH="1">
                  <a:off x="2336" y="2794"/>
                  <a:ext cx="862" cy="726"/>
                </a:xfrm>
                <a:prstGeom prst="line">
                  <a:avLst/>
                </a:prstGeom>
                <a:noFill/>
                <a:ln w="38100">
                  <a:solidFill>
                    <a:schemeClr val="tx1"/>
                  </a:solidFill>
                  <a:round/>
                  <a:headEnd type="triangle" w="med" len="lg"/>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54417" name="Line 324"/>
                <p:cNvSpPr>
                  <a:spLocks noChangeShapeType="1"/>
                </p:cNvSpPr>
                <p:nvPr/>
              </p:nvSpPr>
              <p:spPr bwMode="auto">
                <a:xfrm flipH="1">
                  <a:off x="2336" y="3157"/>
                  <a:ext cx="862" cy="726"/>
                </a:xfrm>
                <a:prstGeom prst="line">
                  <a:avLst/>
                </a:prstGeom>
                <a:noFill/>
                <a:ln w="38100">
                  <a:solidFill>
                    <a:schemeClr val="tx1"/>
                  </a:solidFill>
                  <a:round/>
                  <a:headEnd type="triangle" w="med" len="lg"/>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54418" name="Line 325"/>
                <p:cNvSpPr>
                  <a:spLocks noChangeShapeType="1"/>
                </p:cNvSpPr>
                <p:nvPr/>
              </p:nvSpPr>
              <p:spPr bwMode="auto">
                <a:xfrm flipH="1" flipV="1">
                  <a:off x="2336" y="2794"/>
                  <a:ext cx="862" cy="726"/>
                </a:xfrm>
                <a:prstGeom prst="line">
                  <a:avLst/>
                </a:prstGeom>
                <a:noFill/>
                <a:ln w="38100">
                  <a:solidFill>
                    <a:schemeClr val="tx1"/>
                  </a:solidFill>
                  <a:round/>
                  <a:headEnd type="triangle" w="med" len="lg"/>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54419" name="Line 326"/>
                <p:cNvSpPr>
                  <a:spLocks noChangeShapeType="1"/>
                </p:cNvSpPr>
                <p:nvPr/>
              </p:nvSpPr>
              <p:spPr bwMode="auto">
                <a:xfrm flipH="1" flipV="1">
                  <a:off x="2336" y="3157"/>
                  <a:ext cx="862" cy="726"/>
                </a:xfrm>
                <a:prstGeom prst="line">
                  <a:avLst/>
                </a:prstGeom>
                <a:noFill/>
                <a:ln w="38100">
                  <a:solidFill>
                    <a:schemeClr val="tx1"/>
                  </a:solidFill>
                  <a:round/>
                  <a:headEnd type="triangle" w="med" len="lg"/>
                  <a:tailEnd type="oval" w="med" len="med"/>
                </a:ln>
                <a:extLst>
                  <a:ext uri="{909E8E84-426E-40DD-AFC4-6F175D3DCCD1}">
                    <a14:hiddenFill xmlns:a14="http://schemas.microsoft.com/office/drawing/2010/main">
                      <a:noFill/>
                    </a14:hiddenFill>
                  </a:ext>
                </a:extLst>
              </p:spPr>
              <p:txBody>
                <a:bodyPr/>
                <a:lstStyle/>
                <a:p>
                  <a:endParaRPr lang="zh-CN" altLang="en-US"/>
                </a:p>
              </p:txBody>
            </p:sp>
            <p:grpSp>
              <p:nvGrpSpPr>
                <p:cNvPr id="54420" name="Group 328"/>
                <p:cNvGrpSpPr>
                  <a:grpSpLocks/>
                </p:cNvGrpSpPr>
                <p:nvPr/>
              </p:nvGrpSpPr>
              <p:grpSpPr bwMode="auto">
                <a:xfrm flipH="1">
                  <a:off x="3180" y="2759"/>
                  <a:ext cx="71" cy="431"/>
                  <a:chOff x="3308" y="1172"/>
                  <a:chExt cx="71" cy="431"/>
                </a:xfrm>
              </p:grpSpPr>
              <p:sp>
                <p:nvSpPr>
                  <p:cNvPr id="54428" name="Oval 329"/>
                  <p:cNvSpPr>
                    <a:spLocks noChangeArrowheads="1"/>
                  </p:cNvSpPr>
                  <p:nvPr/>
                </p:nvSpPr>
                <p:spPr bwMode="auto">
                  <a:xfrm>
                    <a:off x="3308" y="1172"/>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54429" name="Oval 330"/>
                  <p:cNvSpPr>
                    <a:spLocks noChangeArrowheads="1"/>
                  </p:cNvSpPr>
                  <p:nvPr/>
                </p:nvSpPr>
                <p:spPr bwMode="auto">
                  <a:xfrm>
                    <a:off x="3311" y="153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sp>
              <p:nvSpPr>
                <p:cNvPr id="54421" name="Oval 331"/>
                <p:cNvSpPr>
                  <a:spLocks noChangeArrowheads="1"/>
                </p:cNvSpPr>
                <p:nvPr/>
              </p:nvSpPr>
              <p:spPr bwMode="auto">
                <a:xfrm flipH="1">
                  <a:off x="3180" y="3851"/>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54422" name="Oval 332"/>
                <p:cNvSpPr>
                  <a:spLocks noChangeArrowheads="1"/>
                </p:cNvSpPr>
                <p:nvPr/>
              </p:nvSpPr>
              <p:spPr bwMode="auto">
                <a:xfrm flipH="1">
                  <a:off x="3180" y="348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nvGrpSpPr>
                <p:cNvPr id="54423" name="Group 202"/>
                <p:cNvGrpSpPr>
                  <a:grpSpLocks/>
                </p:cNvGrpSpPr>
                <p:nvPr/>
              </p:nvGrpSpPr>
              <p:grpSpPr bwMode="auto">
                <a:xfrm flipH="1">
                  <a:off x="2881" y="2795"/>
                  <a:ext cx="272" cy="1089"/>
                  <a:chOff x="612" y="2659"/>
                  <a:chExt cx="272" cy="1089"/>
                </a:xfrm>
              </p:grpSpPr>
              <p:sp>
                <p:nvSpPr>
                  <p:cNvPr id="54424" name="Line 203"/>
                  <p:cNvSpPr>
                    <a:spLocks noChangeShapeType="1"/>
                  </p:cNvSpPr>
                  <p:nvPr/>
                </p:nvSpPr>
                <p:spPr bwMode="auto">
                  <a:xfrm>
                    <a:off x="612" y="2659"/>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4425" name="Line 204"/>
                  <p:cNvSpPr>
                    <a:spLocks noChangeShapeType="1"/>
                  </p:cNvSpPr>
                  <p:nvPr/>
                </p:nvSpPr>
                <p:spPr bwMode="auto">
                  <a:xfrm>
                    <a:off x="612" y="3022"/>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4426" name="Line 205"/>
                  <p:cNvSpPr>
                    <a:spLocks noChangeShapeType="1"/>
                  </p:cNvSpPr>
                  <p:nvPr/>
                </p:nvSpPr>
                <p:spPr bwMode="auto">
                  <a:xfrm>
                    <a:off x="612" y="3385"/>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4427" name="Line 206"/>
                  <p:cNvSpPr>
                    <a:spLocks noChangeShapeType="1"/>
                  </p:cNvSpPr>
                  <p:nvPr/>
                </p:nvSpPr>
                <p:spPr bwMode="auto">
                  <a:xfrm>
                    <a:off x="612" y="3748"/>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grpSp>
        </p:grpSp>
        <p:grpSp>
          <p:nvGrpSpPr>
            <p:cNvPr id="54284" name="Group 388"/>
            <p:cNvGrpSpPr>
              <a:grpSpLocks/>
            </p:cNvGrpSpPr>
            <p:nvPr/>
          </p:nvGrpSpPr>
          <p:grpSpPr bwMode="auto">
            <a:xfrm>
              <a:off x="1766" y="1607"/>
              <a:ext cx="447" cy="1377"/>
              <a:chOff x="1845" y="2515"/>
              <a:chExt cx="447" cy="1377"/>
            </a:xfrm>
          </p:grpSpPr>
          <p:grpSp>
            <p:nvGrpSpPr>
              <p:cNvPr id="54404" name="Group 223"/>
              <p:cNvGrpSpPr>
                <a:grpSpLocks/>
              </p:cNvGrpSpPr>
              <p:nvPr/>
            </p:nvGrpSpPr>
            <p:grpSpPr bwMode="auto">
              <a:xfrm>
                <a:off x="1845" y="2515"/>
                <a:ext cx="302" cy="1377"/>
                <a:chOff x="3478" y="2379"/>
                <a:chExt cx="302" cy="1377"/>
              </a:xfrm>
            </p:grpSpPr>
            <p:graphicFrame>
              <p:nvGraphicFramePr>
                <p:cNvPr id="54410" name="Object 224"/>
                <p:cNvGraphicFramePr>
                  <a:graphicFrameLocks noChangeAspect="1"/>
                </p:cNvGraphicFramePr>
                <p:nvPr/>
              </p:nvGraphicFramePr>
              <p:xfrm>
                <a:off x="3486" y="2379"/>
                <a:ext cx="286" cy="301"/>
              </p:xfrm>
              <a:graphic>
                <a:graphicData uri="http://schemas.openxmlformats.org/presentationml/2006/ole">
                  <mc:AlternateContent xmlns:mc="http://schemas.openxmlformats.org/markup-compatibility/2006">
                    <mc:Choice xmlns:v="urn:schemas-microsoft-com:vml" Requires="v">
                      <p:oleObj spid="_x0000_s55228" name="公式" r:id="rId33" imgW="180841" imgH="190383" progId="Equation.3">
                        <p:embed/>
                      </p:oleObj>
                    </mc:Choice>
                    <mc:Fallback>
                      <p:oleObj name="公式" r:id="rId33" imgW="180841" imgH="190383" progId="Equation.3">
                        <p:embed/>
                        <p:pic>
                          <p:nvPicPr>
                            <p:cNvPr id="0" name="Object 224"/>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486" y="2379"/>
                              <a:ext cx="286"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411" name="Object 225"/>
                <p:cNvGraphicFramePr>
                  <a:graphicFrameLocks noChangeAspect="1"/>
                </p:cNvGraphicFramePr>
                <p:nvPr/>
              </p:nvGraphicFramePr>
              <p:xfrm>
                <a:off x="3486" y="2729"/>
                <a:ext cx="286" cy="301"/>
              </p:xfrm>
              <a:graphic>
                <a:graphicData uri="http://schemas.openxmlformats.org/presentationml/2006/ole">
                  <mc:AlternateContent xmlns:mc="http://schemas.openxmlformats.org/markup-compatibility/2006">
                    <mc:Choice xmlns:v="urn:schemas-microsoft-com:vml" Requires="v">
                      <p:oleObj spid="_x0000_s55229" name="公式" r:id="rId35" imgW="180841" imgH="190383" progId="Equation.3">
                        <p:embed/>
                      </p:oleObj>
                    </mc:Choice>
                    <mc:Fallback>
                      <p:oleObj name="公式" r:id="rId35" imgW="180841" imgH="190383" progId="Equation.3">
                        <p:embed/>
                        <p:pic>
                          <p:nvPicPr>
                            <p:cNvPr id="0" name="Object 225"/>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486" y="2729"/>
                              <a:ext cx="286"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412" name="Object 226"/>
                <p:cNvGraphicFramePr>
                  <a:graphicFrameLocks noChangeAspect="1"/>
                </p:cNvGraphicFramePr>
                <p:nvPr/>
              </p:nvGraphicFramePr>
              <p:xfrm>
                <a:off x="3478" y="3092"/>
                <a:ext cx="302" cy="301"/>
              </p:xfrm>
              <a:graphic>
                <a:graphicData uri="http://schemas.openxmlformats.org/presentationml/2006/ole">
                  <mc:AlternateContent xmlns:mc="http://schemas.openxmlformats.org/markup-compatibility/2006">
                    <mc:Choice xmlns:v="urn:schemas-microsoft-com:vml" Requires="v">
                      <p:oleObj spid="_x0000_s55230" name="公式" r:id="rId37" imgW="190705" imgH="190383" progId="Equation.3">
                        <p:embed/>
                      </p:oleObj>
                    </mc:Choice>
                    <mc:Fallback>
                      <p:oleObj name="公式" r:id="rId37" imgW="190705" imgH="190383" progId="Equation.3">
                        <p:embed/>
                        <p:pic>
                          <p:nvPicPr>
                            <p:cNvPr id="0" name="Object 226"/>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478" y="3092"/>
                              <a:ext cx="302"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413" name="Object 227"/>
                <p:cNvGraphicFramePr>
                  <a:graphicFrameLocks noChangeAspect="1"/>
                </p:cNvGraphicFramePr>
                <p:nvPr/>
              </p:nvGraphicFramePr>
              <p:xfrm>
                <a:off x="3478" y="3456"/>
                <a:ext cx="302" cy="300"/>
              </p:xfrm>
              <a:graphic>
                <a:graphicData uri="http://schemas.openxmlformats.org/presentationml/2006/ole">
                  <mc:AlternateContent xmlns:mc="http://schemas.openxmlformats.org/markup-compatibility/2006">
                    <mc:Choice xmlns:v="urn:schemas-microsoft-com:vml" Requires="v">
                      <p:oleObj spid="_x0000_s55231" name="公式" r:id="rId39" imgW="190705" imgH="190383" progId="Equation.3">
                        <p:embed/>
                      </p:oleObj>
                    </mc:Choice>
                    <mc:Fallback>
                      <p:oleObj name="公式" r:id="rId39" imgW="190705" imgH="190383" progId="Equation.3">
                        <p:embed/>
                        <p:pic>
                          <p:nvPicPr>
                            <p:cNvPr id="0" name="Object 227"/>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478" y="3456"/>
                              <a:ext cx="302" cy="3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4405" name="Group 212"/>
              <p:cNvGrpSpPr>
                <a:grpSpLocks/>
              </p:cNvGrpSpPr>
              <p:nvPr/>
            </p:nvGrpSpPr>
            <p:grpSpPr bwMode="auto">
              <a:xfrm flipH="1">
                <a:off x="2020" y="2795"/>
                <a:ext cx="272" cy="1089"/>
                <a:chOff x="612" y="2659"/>
                <a:chExt cx="272" cy="1089"/>
              </a:xfrm>
            </p:grpSpPr>
            <p:sp>
              <p:nvSpPr>
                <p:cNvPr id="54406" name="Line 213"/>
                <p:cNvSpPr>
                  <a:spLocks noChangeShapeType="1"/>
                </p:cNvSpPr>
                <p:nvPr/>
              </p:nvSpPr>
              <p:spPr bwMode="auto">
                <a:xfrm>
                  <a:off x="612" y="2659"/>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4407" name="Line 214"/>
                <p:cNvSpPr>
                  <a:spLocks noChangeShapeType="1"/>
                </p:cNvSpPr>
                <p:nvPr/>
              </p:nvSpPr>
              <p:spPr bwMode="auto">
                <a:xfrm>
                  <a:off x="612" y="3022"/>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4408" name="Line 215"/>
                <p:cNvSpPr>
                  <a:spLocks noChangeShapeType="1"/>
                </p:cNvSpPr>
                <p:nvPr/>
              </p:nvSpPr>
              <p:spPr bwMode="auto">
                <a:xfrm>
                  <a:off x="612" y="3385"/>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4409" name="Line 216"/>
                <p:cNvSpPr>
                  <a:spLocks noChangeShapeType="1"/>
                </p:cNvSpPr>
                <p:nvPr/>
              </p:nvSpPr>
              <p:spPr bwMode="auto">
                <a:xfrm>
                  <a:off x="612" y="3748"/>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54285" name="Group 360"/>
            <p:cNvGrpSpPr>
              <a:grpSpLocks/>
            </p:cNvGrpSpPr>
            <p:nvPr/>
          </p:nvGrpSpPr>
          <p:grpSpPr bwMode="auto">
            <a:xfrm>
              <a:off x="442" y="384"/>
              <a:ext cx="1236" cy="2722"/>
              <a:chOff x="521" y="1308"/>
              <a:chExt cx="1236" cy="2722"/>
            </a:xfrm>
          </p:grpSpPr>
          <p:grpSp>
            <p:nvGrpSpPr>
              <p:cNvPr id="54360" name="Group 358"/>
              <p:cNvGrpSpPr>
                <a:grpSpLocks/>
              </p:cNvGrpSpPr>
              <p:nvPr/>
            </p:nvGrpSpPr>
            <p:grpSpPr bwMode="auto">
              <a:xfrm>
                <a:off x="521" y="1308"/>
                <a:ext cx="1235" cy="2722"/>
                <a:chOff x="521" y="1308"/>
                <a:chExt cx="1235" cy="2722"/>
              </a:xfrm>
            </p:grpSpPr>
            <p:grpSp>
              <p:nvGrpSpPr>
                <p:cNvPr id="54376" name="Group 236"/>
                <p:cNvGrpSpPr>
                  <a:grpSpLocks/>
                </p:cNvGrpSpPr>
                <p:nvPr/>
              </p:nvGrpSpPr>
              <p:grpSpPr bwMode="auto">
                <a:xfrm>
                  <a:off x="1474" y="2805"/>
                  <a:ext cx="197" cy="1225"/>
                  <a:chOff x="4921" y="2704"/>
                  <a:chExt cx="197" cy="1225"/>
                </a:xfrm>
              </p:grpSpPr>
              <p:graphicFrame>
                <p:nvGraphicFramePr>
                  <p:cNvPr id="54400" name="Object 237"/>
                  <p:cNvGraphicFramePr>
                    <a:graphicFrameLocks noChangeAspect="1"/>
                  </p:cNvGraphicFramePr>
                  <p:nvPr/>
                </p:nvGraphicFramePr>
                <p:xfrm>
                  <a:off x="4921" y="2704"/>
                  <a:ext cx="197" cy="150"/>
                </p:xfrm>
                <a:graphic>
                  <a:graphicData uri="http://schemas.openxmlformats.org/presentationml/2006/ole">
                    <mc:AlternateContent xmlns:mc="http://schemas.openxmlformats.org/markup-compatibility/2006">
                      <mc:Choice xmlns:v="urn:schemas-microsoft-com:vml" Requires="v">
                        <p:oleObj spid="_x0000_s55232" name="公式" r:id="rId41" imgW="171447" imgH="114417" progId="Equation.3">
                          <p:embed/>
                        </p:oleObj>
                      </mc:Choice>
                      <mc:Fallback>
                        <p:oleObj name="公式" r:id="rId41" imgW="171447" imgH="114417" progId="Equation.3">
                          <p:embed/>
                          <p:pic>
                            <p:nvPicPr>
                              <p:cNvPr id="0" name="Object 237"/>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921" y="2704"/>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401" name="Object 238"/>
                  <p:cNvGraphicFramePr>
                    <a:graphicFrameLocks noChangeAspect="1"/>
                  </p:cNvGraphicFramePr>
                  <p:nvPr/>
                </p:nvGraphicFramePr>
                <p:xfrm>
                  <a:off x="4921" y="3053"/>
                  <a:ext cx="197" cy="150"/>
                </p:xfrm>
                <a:graphic>
                  <a:graphicData uri="http://schemas.openxmlformats.org/presentationml/2006/ole">
                    <mc:AlternateContent xmlns:mc="http://schemas.openxmlformats.org/markup-compatibility/2006">
                      <mc:Choice xmlns:v="urn:schemas-microsoft-com:vml" Requires="v">
                        <p:oleObj spid="_x0000_s55233" name="公式" r:id="rId43" imgW="171447" imgH="114417" progId="Equation.3">
                          <p:embed/>
                        </p:oleObj>
                      </mc:Choice>
                      <mc:Fallback>
                        <p:oleObj name="公式" r:id="rId43" imgW="171447" imgH="114417" progId="Equation.3">
                          <p:embed/>
                          <p:pic>
                            <p:nvPicPr>
                              <p:cNvPr id="0" name="Object 238"/>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4921" y="3053"/>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402" name="Object 239"/>
                  <p:cNvGraphicFramePr>
                    <a:graphicFrameLocks noChangeAspect="1"/>
                  </p:cNvGraphicFramePr>
                  <p:nvPr/>
                </p:nvGraphicFramePr>
                <p:xfrm>
                  <a:off x="4921" y="3416"/>
                  <a:ext cx="197" cy="150"/>
                </p:xfrm>
                <a:graphic>
                  <a:graphicData uri="http://schemas.openxmlformats.org/presentationml/2006/ole">
                    <mc:AlternateContent xmlns:mc="http://schemas.openxmlformats.org/markup-compatibility/2006">
                      <mc:Choice xmlns:v="urn:schemas-microsoft-com:vml" Requires="v">
                        <p:oleObj spid="_x0000_s55234" name="公式" r:id="rId45" imgW="171447" imgH="114417" progId="Equation.3">
                          <p:embed/>
                        </p:oleObj>
                      </mc:Choice>
                      <mc:Fallback>
                        <p:oleObj name="公式" r:id="rId45" imgW="171447" imgH="114417" progId="Equation.3">
                          <p:embed/>
                          <p:pic>
                            <p:nvPicPr>
                              <p:cNvPr id="0" name="Object 239"/>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4921" y="3416"/>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403" name="Object 240"/>
                  <p:cNvGraphicFramePr>
                    <a:graphicFrameLocks noChangeAspect="1"/>
                  </p:cNvGraphicFramePr>
                  <p:nvPr/>
                </p:nvGraphicFramePr>
                <p:xfrm>
                  <a:off x="4921" y="3779"/>
                  <a:ext cx="197" cy="150"/>
                </p:xfrm>
                <a:graphic>
                  <a:graphicData uri="http://schemas.openxmlformats.org/presentationml/2006/ole">
                    <mc:AlternateContent xmlns:mc="http://schemas.openxmlformats.org/markup-compatibility/2006">
                      <mc:Choice xmlns:v="urn:schemas-microsoft-com:vml" Requires="v">
                        <p:oleObj spid="_x0000_s55235" name="公式" r:id="rId47" imgW="171447" imgH="114417" progId="Equation.3">
                          <p:embed/>
                        </p:oleObj>
                      </mc:Choice>
                      <mc:Fallback>
                        <p:oleObj name="公式" r:id="rId47" imgW="171447" imgH="114417" progId="Equation.3">
                          <p:embed/>
                          <p:pic>
                            <p:nvPicPr>
                              <p:cNvPr id="0" name="Object 240"/>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4921" y="3779"/>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4377" name="Group 129"/>
                <p:cNvGrpSpPr>
                  <a:grpSpLocks/>
                </p:cNvGrpSpPr>
                <p:nvPr/>
              </p:nvGrpSpPr>
              <p:grpSpPr bwMode="auto">
                <a:xfrm flipH="1">
                  <a:off x="521" y="1308"/>
                  <a:ext cx="71" cy="2611"/>
                  <a:chOff x="5077" y="1172"/>
                  <a:chExt cx="71" cy="2611"/>
                </a:xfrm>
              </p:grpSpPr>
              <p:sp>
                <p:nvSpPr>
                  <p:cNvPr id="54392" name="Oval 130"/>
                  <p:cNvSpPr>
                    <a:spLocks noChangeArrowheads="1"/>
                  </p:cNvSpPr>
                  <p:nvPr/>
                </p:nvSpPr>
                <p:spPr bwMode="auto">
                  <a:xfrm>
                    <a:off x="5077" y="1172"/>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54393" name="Oval 131"/>
                  <p:cNvSpPr>
                    <a:spLocks noChangeArrowheads="1"/>
                  </p:cNvSpPr>
                  <p:nvPr/>
                </p:nvSpPr>
                <p:spPr bwMode="auto">
                  <a:xfrm>
                    <a:off x="5080" y="1538"/>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54394" name="Oval 132"/>
                  <p:cNvSpPr>
                    <a:spLocks noChangeArrowheads="1"/>
                  </p:cNvSpPr>
                  <p:nvPr/>
                </p:nvSpPr>
                <p:spPr bwMode="auto">
                  <a:xfrm>
                    <a:off x="5077" y="1897"/>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54395" name="Oval 133"/>
                  <p:cNvSpPr>
                    <a:spLocks noChangeArrowheads="1"/>
                  </p:cNvSpPr>
                  <p:nvPr/>
                </p:nvSpPr>
                <p:spPr bwMode="auto">
                  <a:xfrm>
                    <a:off x="5080" y="2263"/>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54396" name="Oval 134"/>
                  <p:cNvSpPr>
                    <a:spLocks noChangeArrowheads="1"/>
                  </p:cNvSpPr>
                  <p:nvPr/>
                </p:nvSpPr>
                <p:spPr bwMode="auto">
                  <a:xfrm>
                    <a:off x="5077" y="2624"/>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54397" name="Oval 135"/>
                  <p:cNvSpPr>
                    <a:spLocks noChangeArrowheads="1"/>
                  </p:cNvSpPr>
                  <p:nvPr/>
                </p:nvSpPr>
                <p:spPr bwMode="auto">
                  <a:xfrm>
                    <a:off x="5080" y="2990"/>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54398" name="Oval 136"/>
                  <p:cNvSpPr>
                    <a:spLocks noChangeArrowheads="1"/>
                  </p:cNvSpPr>
                  <p:nvPr/>
                </p:nvSpPr>
                <p:spPr bwMode="auto">
                  <a:xfrm>
                    <a:off x="5077" y="3349"/>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54399" name="Oval 137"/>
                  <p:cNvSpPr>
                    <a:spLocks noChangeArrowheads="1"/>
                  </p:cNvSpPr>
                  <p:nvPr/>
                </p:nvSpPr>
                <p:spPr bwMode="auto">
                  <a:xfrm>
                    <a:off x="5080" y="371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sp>
              <p:nvSpPr>
                <p:cNvPr id="54378" name="Line 228"/>
                <p:cNvSpPr>
                  <a:spLocks noChangeShapeType="1"/>
                </p:cNvSpPr>
                <p:nvPr/>
              </p:nvSpPr>
              <p:spPr bwMode="auto">
                <a:xfrm flipH="1" flipV="1">
                  <a:off x="566" y="1343"/>
                  <a:ext cx="1134" cy="1452"/>
                </a:xfrm>
                <a:prstGeom prst="line">
                  <a:avLst/>
                </a:prstGeom>
                <a:noFill/>
                <a:ln w="38100">
                  <a:solidFill>
                    <a:schemeClr val="tx1"/>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4379" name="Line 229"/>
                <p:cNvSpPr>
                  <a:spLocks noChangeShapeType="1"/>
                </p:cNvSpPr>
                <p:nvPr/>
              </p:nvSpPr>
              <p:spPr bwMode="auto">
                <a:xfrm flipH="1" flipV="1">
                  <a:off x="566" y="1707"/>
                  <a:ext cx="1134" cy="1451"/>
                </a:xfrm>
                <a:prstGeom prst="line">
                  <a:avLst/>
                </a:prstGeom>
                <a:noFill/>
                <a:ln w="38100">
                  <a:solidFill>
                    <a:schemeClr val="tx1"/>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4380" name="Line 230"/>
                <p:cNvSpPr>
                  <a:spLocks noChangeShapeType="1"/>
                </p:cNvSpPr>
                <p:nvPr/>
              </p:nvSpPr>
              <p:spPr bwMode="auto">
                <a:xfrm flipH="1" flipV="1">
                  <a:off x="566" y="2070"/>
                  <a:ext cx="1134" cy="1451"/>
                </a:xfrm>
                <a:prstGeom prst="line">
                  <a:avLst/>
                </a:prstGeom>
                <a:noFill/>
                <a:ln w="38100">
                  <a:solidFill>
                    <a:schemeClr val="tx1"/>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4381" name="Line 231"/>
                <p:cNvSpPr>
                  <a:spLocks noChangeShapeType="1"/>
                </p:cNvSpPr>
                <p:nvPr/>
              </p:nvSpPr>
              <p:spPr bwMode="auto">
                <a:xfrm flipH="1" flipV="1">
                  <a:off x="566" y="2433"/>
                  <a:ext cx="1134" cy="1451"/>
                </a:xfrm>
                <a:prstGeom prst="line">
                  <a:avLst/>
                </a:prstGeom>
                <a:noFill/>
                <a:ln w="38100">
                  <a:solidFill>
                    <a:schemeClr val="tx1"/>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4382" name="Line 232"/>
                <p:cNvSpPr>
                  <a:spLocks noChangeShapeType="1"/>
                </p:cNvSpPr>
                <p:nvPr/>
              </p:nvSpPr>
              <p:spPr bwMode="auto">
                <a:xfrm flipH="1">
                  <a:off x="566" y="1343"/>
                  <a:ext cx="1134" cy="1452"/>
                </a:xfrm>
                <a:prstGeom prst="line">
                  <a:avLst/>
                </a:prstGeom>
                <a:noFill/>
                <a:ln w="38100">
                  <a:solidFill>
                    <a:schemeClr val="tx1"/>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4383" name="Line 233"/>
                <p:cNvSpPr>
                  <a:spLocks noChangeShapeType="1"/>
                </p:cNvSpPr>
                <p:nvPr/>
              </p:nvSpPr>
              <p:spPr bwMode="auto">
                <a:xfrm flipH="1">
                  <a:off x="566" y="1706"/>
                  <a:ext cx="1134" cy="1452"/>
                </a:xfrm>
                <a:prstGeom prst="line">
                  <a:avLst/>
                </a:prstGeom>
                <a:noFill/>
                <a:ln w="38100">
                  <a:solidFill>
                    <a:schemeClr val="tx1"/>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4384" name="Line 234"/>
                <p:cNvSpPr>
                  <a:spLocks noChangeShapeType="1"/>
                </p:cNvSpPr>
                <p:nvPr/>
              </p:nvSpPr>
              <p:spPr bwMode="auto">
                <a:xfrm flipH="1">
                  <a:off x="566" y="2069"/>
                  <a:ext cx="1134" cy="1452"/>
                </a:xfrm>
                <a:prstGeom prst="line">
                  <a:avLst/>
                </a:prstGeom>
                <a:noFill/>
                <a:ln w="38100">
                  <a:solidFill>
                    <a:schemeClr val="tx1"/>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4385" name="Line 235"/>
                <p:cNvSpPr>
                  <a:spLocks noChangeShapeType="1"/>
                </p:cNvSpPr>
                <p:nvPr/>
              </p:nvSpPr>
              <p:spPr bwMode="auto">
                <a:xfrm flipH="1">
                  <a:off x="566" y="2432"/>
                  <a:ext cx="1134" cy="1452"/>
                </a:xfrm>
                <a:prstGeom prst="line">
                  <a:avLst/>
                </a:prstGeom>
                <a:noFill/>
                <a:ln w="38100">
                  <a:solidFill>
                    <a:schemeClr val="tx1"/>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nvGrpSpPr>
                <p:cNvPr id="54386" name="Group 333"/>
                <p:cNvGrpSpPr>
                  <a:grpSpLocks/>
                </p:cNvGrpSpPr>
                <p:nvPr/>
              </p:nvGrpSpPr>
              <p:grpSpPr bwMode="auto">
                <a:xfrm>
                  <a:off x="1685" y="2759"/>
                  <a:ext cx="71" cy="1160"/>
                  <a:chOff x="2290" y="1308"/>
                  <a:chExt cx="71" cy="1160"/>
                </a:xfrm>
              </p:grpSpPr>
              <p:grpSp>
                <p:nvGrpSpPr>
                  <p:cNvPr id="54387" name="Group 334"/>
                  <p:cNvGrpSpPr>
                    <a:grpSpLocks/>
                  </p:cNvGrpSpPr>
                  <p:nvPr/>
                </p:nvGrpSpPr>
                <p:grpSpPr bwMode="auto">
                  <a:xfrm flipH="1">
                    <a:off x="2290" y="1308"/>
                    <a:ext cx="71" cy="431"/>
                    <a:chOff x="3308" y="1172"/>
                    <a:chExt cx="71" cy="431"/>
                  </a:xfrm>
                </p:grpSpPr>
                <p:sp>
                  <p:nvSpPr>
                    <p:cNvPr id="54390" name="Oval 335"/>
                    <p:cNvSpPr>
                      <a:spLocks noChangeArrowheads="1"/>
                    </p:cNvSpPr>
                    <p:nvPr/>
                  </p:nvSpPr>
                  <p:spPr bwMode="auto">
                    <a:xfrm>
                      <a:off x="3308" y="1172"/>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54391" name="Oval 336"/>
                    <p:cNvSpPr>
                      <a:spLocks noChangeArrowheads="1"/>
                    </p:cNvSpPr>
                    <p:nvPr/>
                  </p:nvSpPr>
                  <p:spPr bwMode="auto">
                    <a:xfrm>
                      <a:off x="3311" y="153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sp>
                <p:nvSpPr>
                  <p:cNvPr id="54388" name="Oval 337"/>
                  <p:cNvSpPr>
                    <a:spLocks noChangeArrowheads="1"/>
                  </p:cNvSpPr>
                  <p:nvPr/>
                </p:nvSpPr>
                <p:spPr bwMode="auto">
                  <a:xfrm flipH="1">
                    <a:off x="2290" y="2400"/>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54389" name="Oval 338"/>
                  <p:cNvSpPr>
                    <a:spLocks noChangeArrowheads="1"/>
                  </p:cNvSpPr>
                  <p:nvPr/>
                </p:nvSpPr>
                <p:spPr bwMode="auto">
                  <a:xfrm flipH="1">
                    <a:off x="2290" y="2034"/>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grpSp>
          <p:grpSp>
            <p:nvGrpSpPr>
              <p:cNvPr id="54361" name="Group 316"/>
              <p:cNvGrpSpPr>
                <a:grpSpLocks/>
              </p:cNvGrpSpPr>
              <p:nvPr/>
            </p:nvGrpSpPr>
            <p:grpSpPr bwMode="auto">
              <a:xfrm flipH="1">
                <a:off x="1686" y="1308"/>
                <a:ext cx="71" cy="431"/>
                <a:chOff x="3308" y="1172"/>
                <a:chExt cx="71" cy="431"/>
              </a:xfrm>
            </p:grpSpPr>
            <p:sp>
              <p:nvSpPr>
                <p:cNvPr id="54374" name="Oval 317"/>
                <p:cNvSpPr>
                  <a:spLocks noChangeArrowheads="1"/>
                </p:cNvSpPr>
                <p:nvPr/>
              </p:nvSpPr>
              <p:spPr bwMode="auto">
                <a:xfrm>
                  <a:off x="3308" y="1172"/>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54375" name="Oval 318"/>
                <p:cNvSpPr>
                  <a:spLocks noChangeArrowheads="1"/>
                </p:cNvSpPr>
                <p:nvPr/>
              </p:nvSpPr>
              <p:spPr bwMode="auto">
                <a:xfrm>
                  <a:off x="3311" y="153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sp>
            <p:nvSpPr>
              <p:cNvPr id="54362" name="Oval 319"/>
              <p:cNvSpPr>
                <a:spLocks noChangeArrowheads="1"/>
              </p:cNvSpPr>
              <p:nvPr/>
            </p:nvSpPr>
            <p:spPr bwMode="auto">
              <a:xfrm flipH="1">
                <a:off x="1686" y="2400"/>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54363" name="Oval 320"/>
              <p:cNvSpPr>
                <a:spLocks noChangeArrowheads="1"/>
              </p:cNvSpPr>
              <p:nvPr/>
            </p:nvSpPr>
            <p:spPr bwMode="auto">
              <a:xfrm flipH="1">
                <a:off x="1686" y="2034"/>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nvGrpSpPr>
              <p:cNvPr id="54364" name="Group 121"/>
              <p:cNvGrpSpPr>
                <a:grpSpLocks/>
              </p:cNvGrpSpPr>
              <p:nvPr/>
            </p:nvGrpSpPr>
            <p:grpSpPr bwMode="auto">
              <a:xfrm flipH="1">
                <a:off x="1201" y="2795"/>
                <a:ext cx="455" cy="1089"/>
                <a:chOff x="3424" y="2659"/>
                <a:chExt cx="455" cy="1089"/>
              </a:xfrm>
            </p:grpSpPr>
            <p:sp>
              <p:nvSpPr>
                <p:cNvPr id="54370" name="Line 122"/>
                <p:cNvSpPr>
                  <a:spLocks noChangeShapeType="1"/>
                </p:cNvSpPr>
                <p:nvPr/>
              </p:nvSpPr>
              <p:spPr bwMode="auto">
                <a:xfrm>
                  <a:off x="3424" y="2659"/>
                  <a:ext cx="454"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4371" name="Line 123"/>
                <p:cNvSpPr>
                  <a:spLocks noChangeShapeType="1"/>
                </p:cNvSpPr>
                <p:nvPr/>
              </p:nvSpPr>
              <p:spPr bwMode="auto">
                <a:xfrm>
                  <a:off x="3425" y="3022"/>
                  <a:ext cx="454"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4372" name="Line 124"/>
                <p:cNvSpPr>
                  <a:spLocks noChangeShapeType="1"/>
                </p:cNvSpPr>
                <p:nvPr/>
              </p:nvSpPr>
              <p:spPr bwMode="auto">
                <a:xfrm>
                  <a:off x="3425" y="3385"/>
                  <a:ext cx="454"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4373" name="Line 125"/>
                <p:cNvSpPr>
                  <a:spLocks noChangeShapeType="1"/>
                </p:cNvSpPr>
                <p:nvPr/>
              </p:nvSpPr>
              <p:spPr bwMode="auto">
                <a:xfrm>
                  <a:off x="3425" y="3748"/>
                  <a:ext cx="454"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54365" name="Group 217"/>
              <p:cNvGrpSpPr>
                <a:grpSpLocks/>
              </p:cNvGrpSpPr>
              <p:nvPr/>
            </p:nvGrpSpPr>
            <p:grpSpPr bwMode="auto">
              <a:xfrm flipH="1">
                <a:off x="1384" y="1343"/>
                <a:ext cx="272" cy="1089"/>
                <a:chOff x="612" y="2659"/>
                <a:chExt cx="272" cy="1089"/>
              </a:xfrm>
            </p:grpSpPr>
            <p:sp>
              <p:nvSpPr>
                <p:cNvPr id="54366" name="Line 218"/>
                <p:cNvSpPr>
                  <a:spLocks noChangeShapeType="1"/>
                </p:cNvSpPr>
                <p:nvPr/>
              </p:nvSpPr>
              <p:spPr bwMode="auto">
                <a:xfrm>
                  <a:off x="612" y="2659"/>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4367" name="Line 219"/>
                <p:cNvSpPr>
                  <a:spLocks noChangeShapeType="1"/>
                </p:cNvSpPr>
                <p:nvPr/>
              </p:nvSpPr>
              <p:spPr bwMode="auto">
                <a:xfrm>
                  <a:off x="612" y="3022"/>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4368" name="Line 220"/>
                <p:cNvSpPr>
                  <a:spLocks noChangeShapeType="1"/>
                </p:cNvSpPr>
                <p:nvPr/>
              </p:nvSpPr>
              <p:spPr bwMode="auto">
                <a:xfrm>
                  <a:off x="612" y="3385"/>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4369" name="Line 221"/>
                <p:cNvSpPr>
                  <a:spLocks noChangeShapeType="1"/>
                </p:cNvSpPr>
                <p:nvPr/>
              </p:nvSpPr>
              <p:spPr bwMode="auto">
                <a:xfrm>
                  <a:off x="612" y="3748"/>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54286" name="Group 392"/>
            <p:cNvGrpSpPr>
              <a:grpSpLocks/>
            </p:cNvGrpSpPr>
            <p:nvPr/>
          </p:nvGrpSpPr>
          <p:grpSpPr bwMode="auto">
            <a:xfrm>
              <a:off x="3799" y="387"/>
              <a:ext cx="1209" cy="555"/>
              <a:chOff x="3878" y="1311"/>
              <a:chExt cx="1209" cy="555"/>
            </a:xfrm>
          </p:grpSpPr>
          <p:grpSp>
            <p:nvGrpSpPr>
              <p:cNvPr id="54350" name="Group 380"/>
              <p:cNvGrpSpPr>
                <a:grpSpLocks/>
              </p:cNvGrpSpPr>
              <p:nvPr/>
            </p:nvGrpSpPr>
            <p:grpSpPr bwMode="auto">
              <a:xfrm>
                <a:off x="4378" y="1343"/>
                <a:ext cx="272" cy="363"/>
                <a:chOff x="4378" y="1343"/>
                <a:chExt cx="272" cy="363"/>
              </a:xfrm>
            </p:grpSpPr>
            <p:sp>
              <p:nvSpPr>
                <p:cNvPr id="54358" name="Line 187"/>
                <p:cNvSpPr>
                  <a:spLocks noChangeShapeType="1"/>
                </p:cNvSpPr>
                <p:nvPr/>
              </p:nvSpPr>
              <p:spPr bwMode="auto">
                <a:xfrm flipH="1">
                  <a:off x="4378" y="1343"/>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4359" name="Line 188"/>
                <p:cNvSpPr>
                  <a:spLocks noChangeShapeType="1"/>
                </p:cNvSpPr>
                <p:nvPr/>
              </p:nvSpPr>
              <p:spPr bwMode="auto">
                <a:xfrm flipH="1">
                  <a:off x="4378" y="1706"/>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54351" name="Group 363"/>
              <p:cNvGrpSpPr>
                <a:grpSpLocks/>
              </p:cNvGrpSpPr>
              <p:nvPr/>
            </p:nvGrpSpPr>
            <p:grpSpPr bwMode="auto">
              <a:xfrm>
                <a:off x="3878" y="1311"/>
                <a:ext cx="1209" cy="555"/>
                <a:chOff x="3878" y="1311"/>
                <a:chExt cx="1209" cy="555"/>
              </a:xfrm>
            </p:grpSpPr>
            <p:graphicFrame>
              <p:nvGraphicFramePr>
                <p:cNvPr id="54352" name="Object 302"/>
                <p:cNvGraphicFramePr>
                  <a:graphicFrameLocks noChangeAspect="1"/>
                </p:cNvGraphicFramePr>
                <p:nvPr/>
              </p:nvGraphicFramePr>
              <p:xfrm>
                <a:off x="4497" y="1716"/>
                <a:ext cx="197" cy="150"/>
              </p:xfrm>
              <a:graphic>
                <a:graphicData uri="http://schemas.openxmlformats.org/presentationml/2006/ole">
                  <mc:AlternateContent xmlns:mc="http://schemas.openxmlformats.org/markup-compatibility/2006">
                    <mc:Choice xmlns:v="urn:schemas-microsoft-com:vml" Requires="v">
                      <p:oleObj spid="_x0000_s55236" name="公式" r:id="rId49" imgW="171447" imgH="114417" progId="Equation.3">
                        <p:embed/>
                      </p:oleObj>
                    </mc:Choice>
                    <mc:Fallback>
                      <p:oleObj name="公式" r:id="rId49" imgW="171447" imgH="114417" progId="Equation.3">
                        <p:embed/>
                        <p:pic>
                          <p:nvPicPr>
                            <p:cNvPr id="0" name="Object 302"/>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4497" y="1716"/>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353" name="Object 303"/>
                <p:cNvGraphicFramePr>
                  <a:graphicFrameLocks noChangeAspect="1"/>
                </p:cNvGraphicFramePr>
                <p:nvPr/>
              </p:nvGraphicFramePr>
              <p:xfrm>
                <a:off x="4801" y="1426"/>
                <a:ext cx="286" cy="301"/>
              </p:xfrm>
              <a:graphic>
                <a:graphicData uri="http://schemas.openxmlformats.org/presentationml/2006/ole">
                  <mc:AlternateContent xmlns:mc="http://schemas.openxmlformats.org/markup-compatibility/2006">
                    <mc:Choice xmlns:v="urn:schemas-microsoft-com:vml" Requires="v">
                      <p:oleObj spid="_x0000_s55237" name="公式" r:id="rId51" imgW="180841" imgH="190383" progId="Equation.3">
                        <p:embed/>
                      </p:oleObj>
                    </mc:Choice>
                    <mc:Fallback>
                      <p:oleObj name="公式" r:id="rId51" imgW="180841" imgH="190383" progId="Equation.3">
                        <p:embed/>
                        <p:pic>
                          <p:nvPicPr>
                            <p:cNvPr id="0" name="Object 303"/>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4801" y="1426"/>
                              <a:ext cx="286"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354" name="Line 298"/>
                <p:cNvSpPr>
                  <a:spLocks noChangeShapeType="1"/>
                </p:cNvSpPr>
                <p:nvPr/>
              </p:nvSpPr>
              <p:spPr bwMode="auto">
                <a:xfrm flipH="1">
                  <a:off x="3878" y="1343"/>
                  <a:ext cx="816" cy="363"/>
                </a:xfrm>
                <a:prstGeom prst="line">
                  <a:avLst/>
                </a:prstGeom>
                <a:noFill/>
                <a:ln w="38100">
                  <a:solidFill>
                    <a:schemeClr val="tx1"/>
                  </a:solidFill>
                  <a:round/>
                  <a:headEnd type="triangle" w="med" len="lg"/>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54355" name="Line 304"/>
                <p:cNvSpPr>
                  <a:spLocks noChangeShapeType="1"/>
                </p:cNvSpPr>
                <p:nvPr/>
              </p:nvSpPr>
              <p:spPr bwMode="auto">
                <a:xfrm flipH="1" flipV="1">
                  <a:off x="3878" y="1343"/>
                  <a:ext cx="816" cy="363"/>
                </a:xfrm>
                <a:prstGeom prst="line">
                  <a:avLst/>
                </a:prstGeom>
                <a:noFill/>
                <a:ln w="38100">
                  <a:solidFill>
                    <a:schemeClr val="tx1"/>
                  </a:solidFill>
                  <a:round/>
                  <a:headEnd type="triangle" w="med" len="lg"/>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54356" name="Oval 300"/>
                <p:cNvSpPr>
                  <a:spLocks noChangeArrowheads="1"/>
                </p:cNvSpPr>
                <p:nvPr/>
              </p:nvSpPr>
              <p:spPr bwMode="auto">
                <a:xfrm flipH="1">
                  <a:off x="4672" y="1311"/>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54357" name="Oval 301"/>
                <p:cNvSpPr>
                  <a:spLocks noChangeArrowheads="1"/>
                </p:cNvSpPr>
                <p:nvPr/>
              </p:nvSpPr>
              <p:spPr bwMode="auto">
                <a:xfrm flipH="1">
                  <a:off x="4669" y="1674"/>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grpSp>
        <p:grpSp>
          <p:nvGrpSpPr>
            <p:cNvPr id="54287" name="Group 369"/>
            <p:cNvGrpSpPr>
              <a:grpSpLocks/>
            </p:cNvGrpSpPr>
            <p:nvPr/>
          </p:nvGrpSpPr>
          <p:grpSpPr bwMode="auto">
            <a:xfrm>
              <a:off x="3437" y="420"/>
              <a:ext cx="272" cy="363"/>
              <a:chOff x="3516" y="1344"/>
              <a:chExt cx="272" cy="363"/>
            </a:xfrm>
          </p:grpSpPr>
          <p:sp>
            <p:nvSpPr>
              <p:cNvPr id="54348" name="Line 340"/>
              <p:cNvSpPr>
                <a:spLocks noChangeShapeType="1"/>
              </p:cNvSpPr>
              <p:nvPr/>
            </p:nvSpPr>
            <p:spPr bwMode="auto">
              <a:xfrm flipH="1">
                <a:off x="3516" y="1344"/>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4349" name="Line 341"/>
              <p:cNvSpPr>
                <a:spLocks noChangeShapeType="1"/>
              </p:cNvSpPr>
              <p:nvPr/>
            </p:nvSpPr>
            <p:spPr bwMode="auto">
              <a:xfrm flipH="1">
                <a:off x="3516" y="1707"/>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54288" name="Group 393"/>
            <p:cNvGrpSpPr>
              <a:grpSpLocks/>
            </p:cNvGrpSpPr>
            <p:nvPr/>
          </p:nvGrpSpPr>
          <p:grpSpPr bwMode="auto">
            <a:xfrm>
              <a:off x="3799" y="1100"/>
              <a:ext cx="1209" cy="613"/>
              <a:chOff x="3878" y="2024"/>
              <a:chExt cx="1209" cy="613"/>
            </a:xfrm>
          </p:grpSpPr>
          <p:grpSp>
            <p:nvGrpSpPr>
              <p:cNvPr id="54336" name="Group 382"/>
              <p:cNvGrpSpPr>
                <a:grpSpLocks/>
              </p:cNvGrpSpPr>
              <p:nvPr/>
            </p:nvGrpSpPr>
            <p:grpSpPr bwMode="auto">
              <a:xfrm>
                <a:off x="4378" y="2069"/>
                <a:ext cx="272" cy="363"/>
                <a:chOff x="4378" y="2069"/>
                <a:chExt cx="272" cy="363"/>
              </a:xfrm>
            </p:grpSpPr>
            <p:sp>
              <p:nvSpPr>
                <p:cNvPr id="54346" name="Line 189"/>
                <p:cNvSpPr>
                  <a:spLocks noChangeShapeType="1"/>
                </p:cNvSpPr>
                <p:nvPr/>
              </p:nvSpPr>
              <p:spPr bwMode="auto">
                <a:xfrm flipH="1">
                  <a:off x="4378" y="2069"/>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4347" name="Line 190"/>
                <p:cNvSpPr>
                  <a:spLocks noChangeShapeType="1"/>
                </p:cNvSpPr>
                <p:nvPr/>
              </p:nvSpPr>
              <p:spPr bwMode="auto">
                <a:xfrm flipH="1">
                  <a:off x="4378" y="2432"/>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54337" name="Group 364"/>
              <p:cNvGrpSpPr>
                <a:grpSpLocks/>
              </p:cNvGrpSpPr>
              <p:nvPr/>
            </p:nvGrpSpPr>
            <p:grpSpPr bwMode="auto">
              <a:xfrm>
                <a:off x="3878" y="2024"/>
                <a:ext cx="1209" cy="613"/>
                <a:chOff x="3878" y="2024"/>
                <a:chExt cx="1209" cy="613"/>
              </a:xfrm>
            </p:grpSpPr>
            <p:graphicFrame>
              <p:nvGraphicFramePr>
                <p:cNvPr id="54338" name="Object 277"/>
                <p:cNvGraphicFramePr>
                  <a:graphicFrameLocks noChangeAspect="1"/>
                </p:cNvGraphicFramePr>
                <p:nvPr/>
              </p:nvGraphicFramePr>
              <p:xfrm>
                <a:off x="4497" y="2487"/>
                <a:ext cx="197" cy="150"/>
              </p:xfrm>
              <a:graphic>
                <a:graphicData uri="http://schemas.openxmlformats.org/presentationml/2006/ole">
                  <mc:AlternateContent xmlns:mc="http://schemas.openxmlformats.org/markup-compatibility/2006">
                    <mc:Choice xmlns:v="urn:schemas-microsoft-com:vml" Requires="v">
                      <p:oleObj spid="_x0000_s55238" name="公式" r:id="rId53" imgW="171447" imgH="114417" progId="Equation.3">
                        <p:embed/>
                      </p:oleObj>
                    </mc:Choice>
                    <mc:Fallback>
                      <p:oleObj name="公式" r:id="rId53" imgW="171447" imgH="114417" progId="Equation.3">
                        <p:embed/>
                        <p:pic>
                          <p:nvPicPr>
                            <p:cNvPr id="0" name="Object 277"/>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4497" y="2487"/>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339" name="Object 278"/>
                <p:cNvGraphicFramePr>
                  <a:graphicFrameLocks noChangeAspect="1"/>
                </p:cNvGraphicFramePr>
                <p:nvPr/>
              </p:nvGraphicFramePr>
              <p:xfrm>
                <a:off x="4801" y="2139"/>
                <a:ext cx="286" cy="301"/>
              </p:xfrm>
              <a:graphic>
                <a:graphicData uri="http://schemas.openxmlformats.org/presentationml/2006/ole">
                  <mc:AlternateContent xmlns:mc="http://schemas.openxmlformats.org/markup-compatibility/2006">
                    <mc:Choice xmlns:v="urn:schemas-microsoft-com:vml" Requires="v">
                      <p:oleObj spid="_x0000_s55239" name="公式" r:id="rId55" imgW="180841" imgH="190383" progId="Equation.3">
                        <p:embed/>
                      </p:oleObj>
                    </mc:Choice>
                    <mc:Fallback>
                      <p:oleObj name="公式" r:id="rId55" imgW="180841" imgH="190383" progId="Equation.3">
                        <p:embed/>
                        <p:pic>
                          <p:nvPicPr>
                            <p:cNvPr id="0" name="Object 278"/>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4801" y="2139"/>
                              <a:ext cx="286"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4340" name="Group 274"/>
                <p:cNvGrpSpPr>
                  <a:grpSpLocks/>
                </p:cNvGrpSpPr>
                <p:nvPr/>
              </p:nvGrpSpPr>
              <p:grpSpPr bwMode="auto">
                <a:xfrm flipH="1">
                  <a:off x="3878" y="2069"/>
                  <a:ext cx="816" cy="363"/>
                  <a:chOff x="975" y="1933"/>
                  <a:chExt cx="816" cy="363"/>
                </a:xfrm>
              </p:grpSpPr>
              <p:sp>
                <p:nvSpPr>
                  <p:cNvPr id="54344" name="Line 275"/>
                  <p:cNvSpPr>
                    <a:spLocks noChangeShapeType="1"/>
                  </p:cNvSpPr>
                  <p:nvPr/>
                </p:nvSpPr>
                <p:spPr bwMode="auto">
                  <a:xfrm>
                    <a:off x="975" y="1933"/>
                    <a:ext cx="816" cy="363"/>
                  </a:xfrm>
                  <a:prstGeom prst="line">
                    <a:avLst/>
                  </a:prstGeom>
                  <a:noFill/>
                  <a:ln w="38100">
                    <a:solidFill>
                      <a:schemeClr val="tx1"/>
                    </a:solidFill>
                    <a:round/>
                    <a:headEnd type="triangle" w="med" len="lg"/>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54345" name="Line 276"/>
                  <p:cNvSpPr>
                    <a:spLocks noChangeShapeType="1"/>
                  </p:cNvSpPr>
                  <p:nvPr/>
                </p:nvSpPr>
                <p:spPr bwMode="auto">
                  <a:xfrm flipV="1">
                    <a:off x="975" y="1933"/>
                    <a:ext cx="816" cy="363"/>
                  </a:xfrm>
                  <a:prstGeom prst="line">
                    <a:avLst/>
                  </a:prstGeom>
                  <a:noFill/>
                  <a:ln w="38100">
                    <a:solidFill>
                      <a:schemeClr val="tx1"/>
                    </a:solidFill>
                    <a:round/>
                    <a:headEnd type="triangle" w="med" len="lg"/>
                    <a:tailEnd type="oval"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4341" name="Group 271"/>
                <p:cNvGrpSpPr>
                  <a:grpSpLocks/>
                </p:cNvGrpSpPr>
                <p:nvPr/>
              </p:nvGrpSpPr>
              <p:grpSpPr bwMode="auto">
                <a:xfrm flipH="1">
                  <a:off x="4670" y="2024"/>
                  <a:ext cx="71" cy="431"/>
                  <a:chOff x="3308" y="1172"/>
                  <a:chExt cx="71" cy="431"/>
                </a:xfrm>
              </p:grpSpPr>
              <p:sp>
                <p:nvSpPr>
                  <p:cNvPr id="54342" name="Oval 272"/>
                  <p:cNvSpPr>
                    <a:spLocks noChangeArrowheads="1"/>
                  </p:cNvSpPr>
                  <p:nvPr/>
                </p:nvSpPr>
                <p:spPr bwMode="auto">
                  <a:xfrm>
                    <a:off x="3308" y="1172"/>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54343" name="Oval 273"/>
                  <p:cNvSpPr>
                    <a:spLocks noChangeArrowheads="1"/>
                  </p:cNvSpPr>
                  <p:nvPr/>
                </p:nvSpPr>
                <p:spPr bwMode="auto">
                  <a:xfrm>
                    <a:off x="3311" y="153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grpSp>
        </p:grpSp>
        <p:grpSp>
          <p:nvGrpSpPr>
            <p:cNvPr id="54289" name="Group 390"/>
            <p:cNvGrpSpPr>
              <a:grpSpLocks/>
            </p:cNvGrpSpPr>
            <p:nvPr/>
          </p:nvGrpSpPr>
          <p:grpSpPr bwMode="auto">
            <a:xfrm>
              <a:off x="3307" y="856"/>
              <a:ext cx="402" cy="663"/>
              <a:chOff x="3386" y="1780"/>
              <a:chExt cx="402" cy="663"/>
            </a:xfrm>
          </p:grpSpPr>
          <p:grpSp>
            <p:nvGrpSpPr>
              <p:cNvPr id="54330" name="Group 307"/>
              <p:cNvGrpSpPr>
                <a:grpSpLocks/>
              </p:cNvGrpSpPr>
              <p:nvPr/>
            </p:nvGrpSpPr>
            <p:grpSpPr bwMode="auto">
              <a:xfrm>
                <a:off x="3386" y="1780"/>
                <a:ext cx="302" cy="663"/>
                <a:chOff x="2072" y="1790"/>
                <a:chExt cx="302" cy="663"/>
              </a:xfrm>
            </p:grpSpPr>
            <p:graphicFrame>
              <p:nvGraphicFramePr>
                <p:cNvPr id="54334" name="Object 260"/>
                <p:cNvGraphicFramePr>
                  <a:graphicFrameLocks noChangeAspect="1"/>
                </p:cNvGraphicFramePr>
                <p:nvPr/>
              </p:nvGraphicFramePr>
              <p:xfrm>
                <a:off x="2079" y="1790"/>
                <a:ext cx="287" cy="301"/>
              </p:xfrm>
              <a:graphic>
                <a:graphicData uri="http://schemas.openxmlformats.org/presentationml/2006/ole">
                  <mc:AlternateContent xmlns:mc="http://schemas.openxmlformats.org/markup-compatibility/2006">
                    <mc:Choice xmlns:v="urn:schemas-microsoft-com:vml" Requires="v">
                      <p:oleObj spid="_x0000_s55240" name="公式" r:id="rId57" imgW="180841" imgH="190383" progId="Equation.3">
                        <p:embed/>
                      </p:oleObj>
                    </mc:Choice>
                    <mc:Fallback>
                      <p:oleObj name="公式" r:id="rId57" imgW="180841" imgH="190383" progId="Equation.3">
                        <p:embed/>
                        <p:pic>
                          <p:nvPicPr>
                            <p:cNvPr id="0" name="Object 260"/>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2079" y="1790"/>
                              <a:ext cx="287"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335" name="Object 261"/>
                <p:cNvGraphicFramePr>
                  <a:graphicFrameLocks noChangeAspect="1"/>
                </p:cNvGraphicFramePr>
                <p:nvPr/>
              </p:nvGraphicFramePr>
              <p:xfrm>
                <a:off x="2072" y="2152"/>
                <a:ext cx="302" cy="301"/>
              </p:xfrm>
              <a:graphic>
                <a:graphicData uri="http://schemas.openxmlformats.org/presentationml/2006/ole">
                  <mc:AlternateContent xmlns:mc="http://schemas.openxmlformats.org/markup-compatibility/2006">
                    <mc:Choice xmlns:v="urn:schemas-microsoft-com:vml" Requires="v">
                      <p:oleObj spid="_x0000_s55241" name="公式" r:id="rId59" imgW="190705" imgH="190383" progId="Equation.3">
                        <p:embed/>
                      </p:oleObj>
                    </mc:Choice>
                    <mc:Fallback>
                      <p:oleObj name="公式" r:id="rId59" imgW="190705" imgH="190383" progId="Equation.3">
                        <p:embed/>
                        <p:pic>
                          <p:nvPicPr>
                            <p:cNvPr id="0" name="Object 261"/>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2072" y="2152"/>
                              <a:ext cx="302"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4331" name="Group 371"/>
              <p:cNvGrpSpPr>
                <a:grpSpLocks/>
              </p:cNvGrpSpPr>
              <p:nvPr/>
            </p:nvGrpSpPr>
            <p:grpSpPr bwMode="auto">
              <a:xfrm>
                <a:off x="3516" y="2070"/>
                <a:ext cx="272" cy="363"/>
                <a:chOff x="3516" y="2070"/>
                <a:chExt cx="272" cy="363"/>
              </a:xfrm>
            </p:grpSpPr>
            <p:sp>
              <p:nvSpPr>
                <p:cNvPr id="54332" name="Line 342"/>
                <p:cNvSpPr>
                  <a:spLocks noChangeShapeType="1"/>
                </p:cNvSpPr>
                <p:nvPr/>
              </p:nvSpPr>
              <p:spPr bwMode="auto">
                <a:xfrm flipH="1">
                  <a:off x="3516" y="2070"/>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4333" name="Line 343"/>
                <p:cNvSpPr>
                  <a:spLocks noChangeShapeType="1"/>
                </p:cNvSpPr>
                <p:nvPr/>
              </p:nvSpPr>
              <p:spPr bwMode="auto">
                <a:xfrm flipH="1">
                  <a:off x="3516" y="2433"/>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54290" name="Group 394"/>
            <p:cNvGrpSpPr>
              <a:grpSpLocks/>
            </p:cNvGrpSpPr>
            <p:nvPr/>
          </p:nvGrpSpPr>
          <p:grpSpPr bwMode="auto">
            <a:xfrm>
              <a:off x="3799" y="1826"/>
              <a:ext cx="1209" cy="599"/>
              <a:chOff x="3878" y="2750"/>
              <a:chExt cx="1209" cy="599"/>
            </a:xfrm>
          </p:grpSpPr>
          <p:grpSp>
            <p:nvGrpSpPr>
              <p:cNvPr id="54318" name="Group 384"/>
              <p:cNvGrpSpPr>
                <a:grpSpLocks/>
              </p:cNvGrpSpPr>
              <p:nvPr/>
            </p:nvGrpSpPr>
            <p:grpSpPr bwMode="auto">
              <a:xfrm>
                <a:off x="4378" y="2795"/>
                <a:ext cx="272" cy="363"/>
                <a:chOff x="4378" y="2795"/>
                <a:chExt cx="272" cy="363"/>
              </a:xfrm>
            </p:grpSpPr>
            <p:sp>
              <p:nvSpPr>
                <p:cNvPr id="54328" name="Line 192"/>
                <p:cNvSpPr>
                  <a:spLocks noChangeShapeType="1"/>
                </p:cNvSpPr>
                <p:nvPr/>
              </p:nvSpPr>
              <p:spPr bwMode="auto">
                <a:xfrm flipH="1">
                  <a:off x="4378" y="2795"/>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4329" name="Line 193"/>
                <p:cNvSpPr>
                  <a:spLocks noChangeShapeType="1"/>
                </p:cNvSpPr>
                <p:nvPr/>
              </p:nvSpPr>
              <p:spPr bwMode="auto">
                <a:xfrm flipH="1">
                  <a:off x="4378" y="3158"/>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54319" name="Group 365"/>
              <p:cNvGrpSpPr>
                <a:grpSpLocks/>
              </p:cNvGrpSpPr>
              <p:nvPr/>
            </p:nvGrpSpPr>
            <p:grpSpPr bwMode="auto">
              <a:xfrm>
                <a:off x="3878" y="2750"/>
                <a:ext cx="1209" cy="599"/>
                <a:chOff x="3878" y="2750"/>
                <a:chExt cx="1209" cy="599"/>
              </a:xfrm>
            </p:grpSpPr>
            <p:graphicFrame>
              <p:nvGraphicFramePr>
                <p:cNvPr id="54320" name="Object 286"/>
                <p:cNvGraphicFramePr>
                  <a:graphicFrameLocks noChangeAspect="1"/>
                </p:cNvGraphicFramePr>
                <p:nvPr/>
              </p:nvGraphicFramePr>
              <p:xfrm>
                <a:off x="4497" y="3199"/>
                <a:ext cx="197" cy="150"/>
              </p:xfrm>
              <a:graphic>
                <a:graphicData uri="http://schemas.openxmlformats.org/presentationml/2006/ole">
                  <mc:AlternateContent xmlns:mc="http://schemas.openxmlformats.org/markup-compatibility/2006">
                    <mc:Choice xmlns:v="urn:schemas-microsoft-com:vml" Requires="v">
                      <p:oleObj spid="_x0000_s55242" name="公式" r:id="rId61" imgW="171447" imgH="114417" progId="Equation.3">
                        <p:embed/>
                      </p:oleObj>
                    </mc:Choice>
                    <mc:Fallback>
                      <p:oleObj name="公式" r:id="rId61" imgW="171447" imgH="114417" progId="Equation.3">
                        <p:embed/>
                        <p:pic>
                          <p:nvPicPr>
                            <p:cNvPr id="0" name="Object 286"/>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4497" y="3199"/>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321" name="Object 287"/>
                <p:cNvGraphicFramePr>
                  <a:graphicFrameLocks noChangeAspect="1"/>
                </p:cNvGraphicFramePr>
                <p:nvPr/>
              </p:nvGraphicFramePr>
              <p:xfrm>
                <a:off x="4801" y="2865"/>
                <a:ext cx="286" cy="301"/>
              </p:xfrm>
              <a:graphic>
                <a:graphicData uri="http://schemas.openxmlformats.org/presentationml/2006/ole">
                  <mc:AlternateContent xmlns:mc="http://schemas.openxmlformats.org/markup-compatibility/2006">
                    <mc:Choice xmlns:v="urn:schemas-microsoft-com:vml" Requires="v">
                      <p:oleObj spid="_x0000_s55243" name="公式" r:id="rId63" imgW="180841" imgH="190383" progId="Equation.3">
                        <p:embed/>
                      </p:oleObj>
                    </mc:Choice>
                    <mc:Fallback>
                      <p:oleObj name="公式" r:id="rId63" imgW="180841" imgH="190383" progId="Equation.3">
                        <p:embed/>
                        <p:pic>
                          <p:nvPicPr>
                            <p:cNvPr id="0" name="Object 287"/>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4801" y="2865"/>
                              <a:ext cx="286"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4322" name="Group 283"/>
                <p:cNvGrpSpPr>
                  <a:grpSpLocks/>
                </p:cNvGrpSpPr>
                <p:nvPr/>
              </p:nvGrpSpPr>
              <p:grpSpPr bwMode="auto">
                <a:xfrm flipH="1">
                  <a:off x="3878" y="2795"/>
                  <a:ext cx="816" cy="363"/>
                  <a:chOff x="975" y="1933"/>
                  <a:chExt cx="816" cy="363"/>
                </a:xfrm>
              </p:grpSpPr>
              <p:sp>
                <p:nvSpPr>
                  <p:cNvPr id="54326" name="Line 284"/>
                  <p:cNvSpPr>
                    <a:spLocks noChangeShapeType="1"/>
                  </p:cNvSpPr>
                  <p:nvPr/>
                </p:nvSpPr>
                <p:spPr bwMode="auto">
                  <a:xfrm>
                    <a:off x="975" y="1933"/>
                    <a:ext cx="816" cy="363"/>
                  </a:xfrm>
                  <a:prstGeom prst="line">
                    <a:avLst/>
                  </a:prstGeom>
                  <a:noFill/>
                  <a:ln w="38100">
                    <a:solidFill>
                      <a:schemeClr val="tx1"/>
                    </a:solidFill>
                    <a:round/>
                    <a:headEnd type="triangle" w="med" len="lg"/>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54327" name="Line 285"/>
                  <p:cNvSpPr>
                    <a:spLocks noChangeShapeType="1"/>
                  </p:cNvSpPr>
                  <p:nvPr/>
                </p:nvSpPr>
                <p:spPr bwMode="auto">
                  <a:xfrm flipV="1">
                    <a:off x="975" y="1933"/>
                    <a:ext cx="816" cy="363"/>
                  </a:xfrm>
                  <a:prstGeom prst="line">
                    <a:avLst/>
                  </a:prstGeom>
                  <a:noFill/>
                  <a:ln w="38100">
                    <a:solidFill>
                      <a:schemeClr val="tx1"/>
                    </a:solidFill>
                    <a:round/>
                    <a:headEnd type="triangle" w="med" len="lg"/>
                    <a:tailEnd type="oval"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4323" name="Group 280"/>
                <p:cNvGrpSpPr>
                  <a:grpSpLocks/>
                </p:cNvGrpSpPr>
                <p:nvPr/>
              </p:nvGrpSpPr>
              <p:grpSpPr bwMode="auto">
                <a:xfrm flipH="1">
                  <a:off x="4670" y="2750"/>
                  <a:ext cx="71" cy="431"/>
                  <a:chOff x="3308" y="1172"/>
                  <a:chExt cx="71" cy="431"/>
                </a:xfrm>
              </p:grpSpPr>
              <p:sp>
                <p:nvSpPr>
                  <p:cNvPr id="54324" name="Oval 281"/>
                  <p:cNvSpPr>
                    <a:spLocks noChangeArrowheads="1"/>
                  </p:cNvSpPr>
                  <p:nvPr/>
                </p:nvSpPr>
                <p:spPr bwMode="auto">
                  <a:xfrm>
                    <a:off x="3308" y="1172"/>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54325" name="Oval 282"/>
                  <p:cNvSpPr>
                    <a:spLocks noChangeArrowheads="1"/>
                  </p:cNvSpPr>
                  <p:nvPr/>
                </p:nvSpPr>
                <p:spPr bwMode="auto">
                  <a:xfrm>
                    <a:off x="3311" y="153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grpSp>
        </p:grpSp>
        <p:grpSp>
          <p:nvGrpSpPr>
            <p:cNvPr id="54291" name="Group 373"/>
            <p:cNvGrpSpPr>
              <a:grpSpLocks/>
            </p:cNvGrpSpPr>
            <p:nvPr/>
          </p:nvGrpSpPr>
          <p:grpSpPr bwMode="auto">
            <a:xfrm>
              <a:off x="3437" y="1871"/>
              <a:ext cx="272" cy="363"/>
              <a:chOff x="3516" y="2795"/>
              <a:chExt cx="272" cy="363"/>
            </a:xfrm>
          </p:grpSpPr>
          <p:sp>
            <p:nvSpPr>
              <p:cNvPr id="54316" name="Line 345"/>
              <p:cNvSpPr>
                <a:spLocks noChangeShapeType="1"/>
              </p:cNvSpPr>
              <p:nvPr/>
            </p:nvSpPr>
            <p:spPr bwMode="auto">
              <a:xfrm flipH="1">
                <a:off x="3516" y="2795"/>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4317" name="Line 346"/>
              <p:cNvSpPr>
                <a:spLocks noChangeShapeType="1"/>
              </p:cNvSpPr>
              <p:nvPr/>
            </p:nvSpPr>
            <p:spPr bwMode="auto">
              <a:xfrm flipH="1">
                <a:off x="3516" y="3158"/>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54292" name="Group 395"/>
            <p:cNvGrpSpPr>
              <a:grpSpLocks/>
            </p:cNvGrpSpPr>
            <p:nvPr/>
          </p:nvGrpSpPr>
          <p:grpSpPr bwMode="auto">
            <a:xfrm>
              <a:off x="3754" y="2577"/>
              <a:ext cx="1209" cy="587"/>
              <a:chOff x="3878" y="3488"/>
              <a:chExt cx="1209" cy="587"/>
            </a:xfrm>
          </p:grpSpPr>
          <p:grpSp>
            <p:nvGrpSpPr>
              <p:cNvPr id="54304" name="Group 386"/>
              <p:cNvGrpSpPr>
                <a:grpSpLocks/>
              </p:cNvGrpSpPr>
              <p:nvPr/>
            </p:nvGrpSpPr>
            <p:grpSpPr bwMode="auto">
              <a:xfrm>
                <a:off x="4378" y="3521"/>
                <a:ext cx="272" cy="363"/>
                <a:chOff x="4378" y="3521"/>
                <a:chExt cx="272" cy="363"/>
              </a:xfrm>
            </p:grpSpPr>
            <p:sp>
              <p:nvSpPr>
                <p:cNvPr id="54314" name="Line 194"/>
                <p:cNvSpPr>
                  <a:spLocks noChangeShapeType="1"/>
                </p:cNvSpPr>
                <p:nvPr/>
              </p:nvSpPr>
              <p:spPr bwMode="auto">
                <a:xfrm flipH="1">
                  <a:off x="4378" y="3521"/>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4315" name="Line 195"/>
                <p:cNvSpPr>
                  <a:spLocks noChangeShapeType="1"/>
                </p:cNvSpPr>
                <p:nvPr/>
              </p:nvSpPr>
              <p:spPr bwMode="auto">
                <a:xfrm flipH="1">
                  <a:off x="4378" y="3884"/>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54305" name="Group 366"/>
              <p:cNvGrpSpPr>
                <a:grpSpLocks/>
              </p:cNvGrpSpPr>
              <p:nvPr/>
            </p:nvGrpSpPr>
            <p:grpSpPr bwMode="auto">
              <a:xfrm>
                <a:off x="3878" y="3488"/>
                <a:ext cx="1209" cy="587"/>
                <a:chOff x="3878" y="3488"/>
                <a:chExt cx="1209" cy="587"/>
              </a:xfrm>
            </p:grpSpPr>
            <p:graphicFrame>
              <p:nvGraphicFramePr>
                <p:cNvPr id="54306" name="Object 295"/>
                <p:cNvGraphicFramePr>
                  <a:graphicFrameLocks noChangeAspect="1"/>
                </p:cNvGraphicFramePr>
                <p:nvPr/>
              </p:nvGraphicFramePr>
              <p:xfrm>
                <a:off x="4497" y="3925"/>
                <a:ext cx="197" cy="150"/>
              </p:xfrm>
              <a:graphic>
                <a:graphicData uri="http://schemas.openxmlformats.org/presentationml/2006/ole">
                  <mc:AlternateContent xmlns:mc="http://schemas.openxmlformats.org/markup-compatibility/2006">
                    <mc:Choice xmlns:v="urn:schemas-microsoft-com:vml" Requires="v">
                      <p:oleObj spid="_x0000_s55244" name="公式" r:id="rId65" imgW="171447" imgH="114417" progId="Equation.3">
                        <p:embed/>
                      </p:oleObj>
                    </mc:Choice>
                    <mc:Fallback>
                      <p:oleObj name="公式" r:id="rId65" imgW="171447" imgH="114417" progId="Equation.3">
                        <p:embed/>
                        <p:pic>
                          <p:nvPicPr>
                            <p:cNvPr id="0" name="Object 295"/>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4497" y="3925"/>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307" name="Object 296"/>
                <p:cNvGraphicFramePr>
                  <a:graphicFrameLocks noChangeAspect="1"/>
                </p:cNvGraphicFramePr>
                <p:nvPr/>
              </p:nvGraphicFramePr>
              <p:xfrm>
                <a:off x="4801" y="3591"/>
                <a:ext cx="286" cy="301"/>
              </p:xfrm>
              <a:graphic>
                <a:graphicData uri="http://schemas.openxmlformats.org/presentationml/2006/ole">
                  <mc:AlternateContent xmlns:mc="http://schemas.openxmlformats.org/markup-compatibility/2006">
                    <mc:Choice xmlns:v="urn:schemas-microsoft-com:vml" Requires="v">
                      <p:oleObj spid="_x0000_s55245" name="公式" r:id="rId67" imgW="180841" imgH="190383" progId="Equation.3">
                        <p:embed/>
                      </p:oleObj>
                    </mc:Choice>
                    <mc:Fallback>
                      <p:oleObj name="公式" r:id="rId67" imgW="180841" imgH="190383" progId="Equation.3">
                        <p:embed/>
                        <p:pic>
                          <p:nvPicPr>
                            <p:cNvPr id="0" name="Object 296"/>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4801" y="3591"/>
                              <a:ext cx="286"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4308" name="Group 292"/>
                <p:cNvGrpSpPr>
                  <a:grpSpLocks/>
                </p:cNvGrpSpPr>
                <p:nvPr/>
              </p:nvGrpSpPr>
              <p:grpSpPr bwMode="auto">
                <a:xfrm flipH="1">
                  <a:off x="3878" y="3521"/>
                  <a:ext cx="816" cy="363"/>
                  <a:chOff x="975" y="1933"/>
                  <a:chExt cx="816" cy="363"/>
                </a:xfrm>
              </p:grpSpPr>
              <p:sp>
                <p:nvSpPr>
                  <p:cNvPr id="54312" name="Line 293"/>
                  <p:cNvSpPr>
                    <a:spLocks noChangeShapeType="1"/>
                  </p:cNvSpPr>
                  <p:nvPr/>
                </p:nvSpPr>
                <p:spPr bwMode="auto">
                  <a:xfrm>
                    <a:off x="975" y="1933"/>
                    <a:ext cx="816" cy="363"/>
                  </a:xfrm>
                  <a:prstGeom prst="line">
                    <a:avLst/>
                  </a:prstGeom>
                  <a:noFill/>
                  <a:ln w="38100">
                    <a:solidFill>
                      <a:schemeClr val="tx1"/>
                    </a:solidFill>
                    <a:round/>
                    <a:headEnd type="triangle" w="med" len="lg"/>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54313" name="Line 294"/>
                  <p:cNvSpPr>
                    <a:spLocks noChangeShapeType="1"/>
                  </p:cNvSpPr>
                  <p:nvPr/>
                </p:nvSpPr>
                <p:spPr bwMode="auto">
                  <a:xfrm flipV="1">
                    <a:off x="975" y="1933"/>
                    <a:ext cx="816" cy="363"/>
                  </a:xfrm>
                  <a:prstGeom prst="line">
                    <a:avLst/>
                  </a:prstGeom>
                  <a:noFill/>
                  <a:ln w="38100">
                    <a:solidFill>
                      <a:schemeClr val="tx1"/>
                    </a:solidFill>
                    <a:round/>
                    <a:headEnd type="triangle" w="med" len="lg"/>
                    <a:tailEnd type="oval"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4309" name="Group 289"/>
                <p:cNvGrpSpPr>
                  <a:grpSpLocks/>
                </p:cNvGrpSpPr>
                <p:nvPr/>
              </p:nvGrpSpPr>
              <p:grpSpPr bwMode="auto">
                <a:xfrm flipH="1">
                  <a:off x="4670" y="3488"/>
                  <a:ext cx="71" cy="431"/>
                  <a:chOff x="3308" y="1172"/>
                  <a:chExt cx="71" cy="431"/>
                </a:xfrm>
              </p:grpSpPr>
              <p:sp>
                <p:nvSpPr>
                  <p:cNvPr id="54310" name="Oval 290"/>
                  <p:cNvSpPr>
                    <a:spLocks noChangeArrowheads="1"/>
                  </p:cNvSpPr>
                  <p:nvPr/>
                </p:nvSpPr>
                <p:spPr bwMode="auto">
                  <a:xfrm>
                    <a:off x="3308" y="1172"/>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54311" name="Oval 291"/>
                  <p:cNvSpPr>
                    <a:spLocks noChangeArrowheads="1"/>
                  </p:cNvSpPr>
                  <p:nvPr/>
                </p:nvSpPr>
                <p:spPr bwMode="auto">
                  <a:xfrm>
                    <a:off x="3311" y="153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grpSp>
        </p:grpSp>
        <p:grpSp>
          <p:nvGrpSpPr>
            <p:cNvPr id="54293" name="Group 391"/>
            <p:cNvGrpSpPr>
              <a:grpSpLocks/>
            </p:cNvGrpSpPr>
            <p:nvPr/>
          </p:nvGrpSpPr>
          <p:grpSpPr bwMode="auto">
            <a:xfrm>
              <a:off x="3307" y="2308"/>
              <a:ext cx="402" cy="662"/>
              <a:chOff x="3386" y="3232"/>
              <a:chExt cx="402" cy="662"/>
            </a:xfrm>
          </p:grpSpPr>
          <p:grpSp>
            <p:nvGrpSpPr>
              <p:cNvPr id="54298" name="Group 308"/>
              <p:cNvGrpSpPr>
                <a:grpSpLocks/>
              </p:cNvGrpSpPr>
              <p:nvPr/>
            </p:nvGrpSpPr>
            <p:grpSpPr bwMode="auto">
              <a:xfrm>
                <a:off x="3386" y="3232"/>
                <a:ext cx="302" cy="662"/>
                <a:chOff x="2072" y="3242"/>
                <a:chExt cx="302" cy="662"/>
              </a:xfrm>
            </p:grpSpPr>
            <p:graphicFrame>
              <p:nvGraphicFramePr>
                <p:cNvPr id="54302" name="Object 246"/>
                <p:cNvGraphicFramePr>
                  <a:graphicFrameLocks noChangeAspect="1"/>
                </p:cNvGraphicFramePr>
                <p:nvPr/>
              </p:nvGraphicFramePr>
              <p:xfrm>
                <a:off x="2079" y="3242"/>
                <a:ext cx="287" cy="300"/>
              </p:xfrm>
              <a:graphic>
                <a:graphicData uri="http://schemas.openxmlformats.org/presentationml/2006/ole">
                  <mc:AlternateContent xmlns:mc="http://schemas.openxmlformats.org/markup-compatibility/2006">
                    <mc:Choice xmlns:v="urn:schemas-microsoft-com:vml" Requires="v">
                      <p:oleObj spid="_x0000_s55246" name="公式" r:id="rId69" imgW="180841" imgH="190383" progId="Equation.3">
                        <p:embed/>
                      </p:oleObj>
                    </mc:Choice>
                    <mc:Fallback>
                      <p:oleObj name="公式" r:id="rId69" imgW="180841" imgH="190383" progId="Equation.3">
                        <p:embed/>
                        <p:pic>
                          <p:nvPicPr>
                            <p:cNvPr id="0" name="Object 246"/>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2079" y="3242"/>
                              <a:ext cx="287" cy="3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303" name="Object 247"/>
                <p:cNvGraphicFramePr>
                  <a:graphicFrameLocks noChangeAspect="1"/>
                </p:cNvGraphicFramePr>
                <p:nvPr/>
              </p:nvGraphicFramePr>
              <p:xfrm>
                <a:off x="2072" y="3603"/>
                <a:ext cx="302" cy="301"/>
              </p:xfrm>
              <a:graphic>
                <a:graphicData uri="http://schemas.openxmlformats.org/presentationml/2006/ole">
                  <mc:AlternateContent xmlns:mc="http://schemas.openxmlformats.org/markup-compatibility/2006">
                    <mc:Choice xmlns:v="urn:schemas-microsoft-com:vml" Requires="v">
                      <p:oleObj spid="_x0000_s55247" name="公式" r:id="rId71" imgW="190705" imgH="190383" progId="Equation.3">
                        <p:embed/>
                      </p:oleObj>
                    </mc:Choice>
                    <mc:Fallback>
                      <p:oleObj name="公式" r:id="rId71" imgW="190705" imgH="190383" progId="Equation.3">
                        <p:embed/>
                        <p:pic>
                          <p:nvPicPr>
                            <p:cNvPr id="0" name="Object 247"/>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2072" y="3603"/>
                              <a:ext cx="302"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4299" name="Group 375"/>
              <p:cNvGrpSpPr>
                <a:grpSpLocks/>
              </p:cNvGrpSpPr>
              <p:nvPr/>
            </p:nvGrpSpPr>
            <p:grpSpPr bwMode="auto">
              <a:xfrm>
                <a:off x="3516" y="3521"/>
                <a:ext cx="272" cy="363"/>
                <a:chOff x="3516" y="3521"/>
                <a:chExt cx="272" cy="363"/>
              </a:xfrm>
            </p:grpSpPr>
            <p:sp>
              <p:nvSpPr>
                <p:cNvPr id="54300" name="Line 347"/>
                <p:cNvSpPr>
                  <a:spLocks noChangeShapeType="1"/>
                </p:cNvSpPr>
                <p:nvPr/>
              </p:nvSpPr>
              <p:spPr bwMode="auto">
                <a:xfrm flipH="1">
                  <a:off x="3516" y="3521"/>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4301" name="Line 348"/>
                <p:cNvSpPr>
                  <a:spLocks noChangeShapeType="1"/>
                </p:cNvSpPr>
                <p:nvPr/>
              </p:nvSpPr>
              <p:spPr bwMode="auto">
                <a:xfrm flipH="1">
                  <a:off x="3516" y="3884"/>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grpSp>
        <p:graphicFrame>
          <p:nvGraphicFramePr>
            <p:cNvPr id="54294" name="Object 201"/>
            <p:cNvGraphicFramePr>
              <a:graphicFrameLocks noChangeAspect="1"/>
            </p:cNvGraphicFramePr>
            <p:nvPr/>
          </p:nvGraphicFramePr>
          <p:xfrm>
            <a:off x="5148" y="1053"/>
            <a:ext cx="483" cy="587"/>
          </p:xfrm>
          <a:graphic>
            <a:graphicData uri="http://schemas.openxmlformats.org/presentationml/2006/ole">
              <mc:AlternateContent xmlns:mc="http://schemas.openxmlformats.org/markup-compatibility/2006">
                <mc:Choice xmlns:v="urn:schemas-microsoft-com:vml" Requires="v">
                  <p:oleObj spid="_x0000_s55248" name="公式" r:id="rId73" imgW="304846" imgH="381234" progId="Equation.3">
                    <p:embed/>
                  </p:oleObj>
                </mc:Choice>
                <mc:Fallback>
                  <p:oleObj name="公式" r:id="rId73" imgW="304846" imgH="381234" progId="Equation.3">
                    <p:embed/>
                    <p:pic>
                      <p:nvPicPr>
                        <p:cNvPr id="0" name="Object 201"/>
                        <p:cNvPicPr>
                          <a:picLocks noChangeAspect="1" noChangeArrowheads="1"/>
                        </p:cNvPicPr>
                        <p:nvPr/>
                      </p:nvPicPr>
                      <p:blipFill>
                        <a:blip r:embed="rId74">
                          <a:extLst>
                            <a:ext uri="{28A0092B-C50C-407E-A947-70E740481C1C}">
                              <a14:useLocalDpi xmlns:a14="http://schemas.microsoft.com/office/drawing/2010/main" val="0"/>
                            </a:ext>
                          </a:extLst>
                        </a:blip>
                        <a:srcRect/>
                        <a:stretch>
                          <a:fillRect/>
                        </a:stretch>
                      </p:blipFill>
                      <p:spPr bwMode="auto">
                        <a:xfrm>
                          <a:off x="5148" y="1053"/>
                          <a:ext cx="483" cy="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295" name="Object 202"/>
            <p:cNvGraphicFramePr>
              <a:graphicFrameLocks noChangeAspect="1"/>
            </p:cNvGraphicFramePr>
            <p:nvPr/>
          </p:nvGraphicFramePr>
          <p:xfrm>
            <a:off x="5148" y="336"/>
            <a:ext cx="483" cy="587"/>
          </p:xfrm>
          <a:graphic>
            <a:graphicData uri="http://schemas.openxmlformats.org/presentationml/2006/ole">
              <mc:AlternateContent xmlns:mc="http://schemas.openxmlformats.org/markup-compatibility/2006">
                <mc:Choice xmlns:v="urn:schemas-microsoft-com:vml" Requires="v">
                  <p:oleObj spid="_x0000_s55249" name="公式" r:id="rId75" imgW="304846" imgH="381234" progId="Equation.3">
                    <p:embed/>
                  </p:oleObj>
                </mc:Choice>
                <mc:Fallback>
                  <p:oleObj name="公式" r:id="rId75" imgW="304846" imgH="381234" progId="Equation.3">
                    <p:embed/>
                    <p:pic>
                      <p:nvPicPr>
                        <p:cNvPr id="0" name="Object 202"/>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a:off x="5148" y="336"/>
                          <a:ext cx="483" cy="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296" name="Object 203"/>
            <p:cNvGraphicFramePr>
              <a:graphicFrameLocks noChangeAspect="1"/>
            </p:cNvGraphicFramePr>
            <p:nvPr/>
          </p:nvGraphicFramePr>
          <p:xfrm>
            <a:off x="5148" y="2507"/>
            <a:ext cx="483" cy="587"/>
          </p:xfrm>
          <a:graphic>
            <a:graphicData uri="http://schemas.openxmlformats.org/presentationml/2006/ole">
              <mc:AlternateContent xmlns:mc="http://schemas.openxmlformats.org/markup-compatibility/2006">
                <mc:Choice xmlns:v="urn:schemas-microsoft-com:vml" Requires="v">
                  <p:oleObj spid="_x0000_s55250" name="公式" r:id="rId77" imgW="304846" imgH="381234" progId="Equation.3">
                    <p:embed/>
                  </p:oleObj>
                </mc:Choice>
                <mc:Fallback>
                  <p:oleObj name="公式" r:id="rId77" imgW="304846" imgH="381234" progId="Equation.3">
                    <p:embed/>
                    <p:pic>
                      <p:nvPicPr>
                        <p:cNvPr id="0" name="Object 203"/>
                        <p:cNvPicPr>
                          <a:picLocks noChangeAspect="1" noChangeArrowheads="1"/>
                        </p:cNvPicPr>
                        <p:nvPr/>
                      </p:nvPicPr>
                      <p:blipFill>
                        <a:blip r:embed="rId78">
                          <a:extLst>
                            <a:ext uri="{28A0092B-C50C-407E-A947-70E740481C1C}">
                              <a14:useLocalDpi xmlns:a14="http://schemas.microsoft.com/office/drawing/2010/main" val="0"/>
                            </a:ext>
                          </a:extLst>
                        </a:blip>
                        <a:srcRect/>
                        <a:stretch>
                          <a:fillRect/>
                        </a:stretch>
                      </p:blipFill>
                      <p:spPr bwMode="auto">
                        <a:xfrm>
                          <a:off x="5148" y="2507"/>
                          <a:ext cx="483" cy="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297" name="Object 204"/>
            <p:cNvGraphicFramePr>
              <a:graphicFrameLocks noChangeAspect="1"/>
            </p:cNvGraphicFramePr>
            <p:nvPr/>
          </p:nvGraphicFramePr>
          <p:xfrm>
            <a:off x="5148" y="1779"/>
            <a:ext cx="483" cy="587"/>
          </p:xfrm>
          <a:graphic>
            <a:graphicData uri="http://schemas.openxmlformats.org/presentationml/2006/ole">
              <mc:AlternateContent xmlns:mc="http://schemas.openxmlformats.org/markup-compatibility/2006">
                <mc:Choice xmlns:v="urn:schemas-microsoft-com:vml" Requires="v">
                  <p:oleObj spid="_x0000_s55251" name="公式" r:id="rId79" imgW="304846" imgH="381234" progId="Equation.3">
                    <p:embed/>
                  </p:oleObj>
                </mc:Choice>
                <mc:Fallback>
                  <p:oleObj name="公式" r:id="rId79" imgW="304846" imgH="381234" progId="Equation.3">
                    <p:embed/>
                    <p:pic>
                      <p:nvPicPr>
                        <p:cNvPr id="0" name="Object 204"/>
                        <p:cNvPicPr>
                          <a:picLocks noChangeAspect="1" noChangeArrowheads="1"/>
                        </p:cNvPicPr>
                        <p:nvPr/>
                      </p:nvPicPr>
                      <p:blipFill>
                        <a:blip r:embed="rId80">
                          <a:extLst>
                            <a:ext uri="{28A0092B-C50C-407E-A947-70E740481C1C}">
                              <a14:useLocalDpi xmlns:a14="http://schemas.microsoft.com/office/drawing/2010/main" val="0"/>
                            </a:ext>
                          </a:extLst>
                        </a:blip>
                        <a:srcRect/>
                        <a:stretch>
                          <a:fillRect/>
                        </a:stretch>
                      </p:blipFill>
                      <p:spPr bwMode="auto">
                        <a:xfrm>
                          <a:off x="5148" y="1779"/>
                          <a:ext cx="483" cy="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107950" y="188913"/>
            <a:ext cx="65754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a:latin typeface="楷体" panose="02010609060101010101" pitchFamily="49" charset="-122"/>
                <a:ea typeface="楷体" panose="02010609060101010101" pitchFamily="49" charset="-122"/>
              </a:rPr>
              <a:t>二、时间抽取算法与频率抽取算法比较</a:t>
            </a:r>
          </a:p>
        </p:txBody>
      </p:sp>
      <p:sp>
        <p:nvSpPr>
          <p:cNvPr id="11267" name="Text Box 3"/>
          <p:cNvSpPr txBox="1">
            <a:spLocks noChangeArrowheads="1"/>
          </p:cNvSpPr>
          <p:nvPr/>
        </p:nvSpPr>
        <p:spPr bwMode="auto">
          <a:xfrm>
            <a:off x="107950" y="836613"/>
            <a:ext cx="15113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a:latin typeface="楷体" panose="02010609060101010101" pitchFamily="49" charset="-122"/>
                <a:ea typeface="楷体" panose="02010609060101010101" pitchFamily="49" charset="-122"/>
              </a:rPr>
              <a:t>不同：</a:t>
            </a:r>
          </a:p>
        </p:txBody>
      </p:sp>
      <p:sp>
        <p:nvSpPr>
          <p:cNvPr id="11268" name="Text Box 4"/>
          <p:cNvSpPr txBox="1">
            <a:spLocks noChangeArrowheads="1"/>
          </p:cNvSpPr>
          <p:nvPr/>
        </p:nvSpPr>
        <p:spPr bwMode="auto">
          <a:xfrm>
            <a:off x="336550" y="1404938"/>
            <a:ext cx="6324600"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en-US" altLang="zh-CN" sz="2800">
                <a:latin typeface="楷体" panose="02010609060101010101" pitchFamily="49" charset="-122"/>
                <a:ea typeface="楷体" panose="02010609060101010101" pitchFamily="49" charset="-122"/>
              </a:rPr>
              <a:t>1. DIT</a:t>
            </a:r>
            <a:r>
              <a:rPr lang="zh-CN" altLang="en-US" sz="2800">
                <a:latin typeface="楷体" panose="02010609060101010101" pitchFamily="49" charset="-122"/>
                <a:ea typeface="楷体" panose="02010609060101010101" pitchFamily="49" charset="-122"/>
              </a:rPr>
              <a:t>输入倒位序</a:t>
            </a:r>
            <a:r>
              <a:rPr lang="en-US" altLang="zh-CN" sz="2800">
                <a:latin typeface="楷体" panose="02010609060101010101" pitchFamily="49" charset="-122"/>
                <a:ea typeface="楷体" panose="02010609060101010101" pitchFamily="49" charset="-122"/>
              </a:rPr>
              <a:t>,</a:t>
            </a:r>
            <a:r>
              <a:rPr lang="zh-CN" altLang="en-US" sz="2800">
                <a:latin typeface="楷体" panose="02010609060101010101" pitchFamily="49" charset="-122"/>
                <a:ea typeface="楷体" panose="02010609060101010101" pitchFamily="49" charset="-122"/>
              </a:rPr>
              <a:t>输出顺序</a:t>
            </a:r>
          </a:p>
          <a:p>
            <a:pPr eaLnBrk="1" hangingPunct="1">
              <a:buFontTx/>
              <a:buNone/>
            </a:pPr>
            <a:r>
              <a:rPr lang="zh-CN" altLang="en-US" sz="2800">
                <a:latin typeface="楷体" panose="02010609060101010101" pitchFamily="49" charset="-122"/>
                <a:ea typeface="楷体" panose="02010609060101010101" pitchFamily="49" charset="-122"/>
              </a:rPr>
              <a:t>   </a:t>
            </a:r>
            <a:r>
              <a:rPr lang="en-US" altLang="zh-CN" sz="2800">
                <a:latin typeface="楷体" panose="02010609060101010101" pitchFamily="49" charset="-122"/>
                <a:ea typeface="楷体" panose="02010609060101010101" pitchFamily="49" charset="-122"/>
              </a:rPr>
              <a:t>DIF</a:t>
            </a:r>
            <a:r>
              <a:rPr lang="zh-CN" altLang="en-US" sz="2800">
                <a:latin typeface="楷体" panose="02010609060101010101" pitchFamily="49" charset="-122"/>
                <a:ea typeface="楷体" panose="02010609060101010101" pitchFamily="49" charset="-122"/>
              </a:rPr>
              <a:t>输入顺序</a:t>
            </a:r>
            <a:r>
              <a:rPr lang="en-US" altLang="zh-CN" sz="2800">
                <a:latin typeface="楷体" panose="02010609060101010101" pitchFamily="49" charset="-122"/>
                <a:ea typeface="楷体" panose="02010609060101010101" pitchFamily="49" charset="-122"/>
              </a:rPr>
              <a:t>,</a:t>
            </a:r>
            <a:r>
              <a:rPr lang="zh-CN" altLang="en-US" sz="2800">
                <a:latin typeface="楷体" panose="02010609060101010101" pitchFamily="49" charset="-122"/>
                <a:ea typeface="楷体" panose="02010609060101010101" pitchFamily="49" charset="-122"/>
              </a:rPr>
              <a:t>输出倒位序</a:t>
            </a:r>
            <a:r>
              <a:rPr lang="en-US" altLang="zh-CN" sz="2800">
                <a:latin typeface="楷体" panose="02010609060101010101" pitchFamily="49" charset="-122"/>
                <a:ea typeface="楷体" panose="02010609060101010101" pitchFamily="49" charset="-122"/>
              </a:rPr>
              <a:t>.</a:t>
            </a:r>
          </a:p>
        </p:txBody>
      </p:sp>
      <p:sp>
        <p:nvSpPr>
          <p:cNvPr id="11269" name="Text Box 5"/>
          <p:cNvSpPr txBox="1">
            <a:spLocks noChangeArrowheads="1"/>
          </p:cNvSpPr>
          <p:nvPr/>
        </p:nvSpPr>
        <p:spPr bwMode="auto">
          <a:xfrm>
            <a:off x="323850" y="2578100"/>
            <a:ext cx="7416800" cy="180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buFontTx/>
              <a:buNone/>
            </a:pPr>
            <a:r>
              <a:rPr lang="en-US" altLang="zh-CN" sz="2800">
                <a:latin typeface="楷体" panose="02010609060101010101" pitchFamily="49" charset="-122"/>
                <a:ea typeface="楷体" panose="02010609060101010101" pitchFamily="49" charset="-122"/>
              </a:rPr>
              <a:t>2. </a:t>
            </a:r>
            <a:r>
              <a:rPr lang="zh-CN" altLang="en-US" sz="2800">
                <a:latin typeface="楷体" panose="02010609060101010101" pitchFamily="49" charset="-122"/>
                <a:ea typeface="楷体" panose="02010609060101010101" pitchFamily="49" charset="-122"/>
              </a:rPr>
              <a:t>蝶形运算不同</a:t>
            </a:r>
          </a:p>
          <a:p>
            <a:pPr eaLnBrk="1" hangingPunct="1">
              <a:lnSpc>
                <a:spcPct val="120000"/>
              </a:lnSpc>
              <a:buFontTx/>
              <a:buNone/>
            </a:pPr>
            <a:r>
              <a:rPr lang="zh-CN" altLang="en-US" sz="2800">
                <a:latin typeface="楷体" panose="02010609060101010101" pitchFamily="49" charset="-122"/>
                <a:ea typeface="楷体" panose="02010609060101010101" pitchFamily="49" charset="-122"/>
              </a:rPr>
              <a:t>   </a:t>
            </a:r>
            <a:r>
              <a:rPr lang="en-US" altLang="zh-CN" sz="2800">
                <a:latin typeface="楷体" panose="02010609060101010101" pitchFamily="49" charset="-122"/>
                <a:ea typeface="楷体" panose="02010609060101010101" pitchFamily="49" charset="-122"/>
              </a:rPr>
              <a:t>DIT</a:t>
            </a:r>
            <a:r>
              <a:rPr lang="zh-CN" altLang="en-US" sz="2800">
                <a:latin typeface="楷体" panose="02010609060101010101" pitchFamily="49" charset="-122"/>
                <a:ea typeface="楷体" panose="02010609060101010101" pitchFamily="49" charset="-122"/>
              </a:rPr>
              <a:t>的系数相乘出现在加、减法运算</a:t>
            </a:r>
            <a:r>
              <a:rPr lang="zh-CN" altLang="en-US" sz="2800">
                <a:solidFill>
                  <a:srgbClr val="FFFF00"/>
                </a:solidFill>
                <a:latin typeface="楷体" panose="02010609060101010101" pitchFamily="49" charset="-122"/>
                <a:ea typeface="楷体" panose="02010609060101010101" pitchFamily="49" charset="-122"/>
              </a:rPr>
              <a:t>之前</a:t>
            </a:r>
          </a:p>
          <a:p>
            <a:pPr eaLnBrk="1" hangingPunct="1">
              <a:lnSpc>
                <a:spcPct val="120000"/>
              </a:lnSpc>
              <a:buFontTx/>
              <a:buNone/>
            </a:pPr>
            <a:r>
              <a:rPr lang="zh-CN" altLang="en-US" sz="2800">
                <a:latin typeface="楷体" panose="02010609060101010101" pitchFamily="49" charset="-122"/>
                <a:ea typeface="楷体" panose="02010609060101010101" pitchFamily="49" charset="-122"/>
              </a:rPr>
              <a:t>   </a:t>
            </a:r>
            <a:r>
              <a:rPr lang="en-US" altLang="zh-CN" sz="2800">
                <a:latin typeface="楷体" panose="02010609060101010101" pitchFamily="49" charset="-122"/>
                <a:ea typeface="楷体" panose="02010609060101010101" pitchFamily="49" charset="-122"/>
              </a:rPr>
              <a:t>DIF</a:t>
            </a:r>
            <a:r>
              <a:rPr lang="zh-CN" altLang="en-US" sz="2800">
                <a:latin typeface="楷体" panose="02010609060101010101" pitchFamily="49" charset="-122"/>
                <a:ea typeface="楷体" panose="02010609060101010101" pitchFamily="49" charset="-122"/>
              </a:rPr>
              <a:t>的系数相乘出现在减法运算</a:t>
            </a:r>
            <a:r>
              <a:rPr lang="zh-CN" altLang="en-US" sz="2800">
                <a:solidFill>
                  <a:srgbClr val="FFFF00"/>
                </a:solidFill>
                <a:latin typeface="楷体" panose="02010609060101010101" pitchFamily="49" charset="-122"/>
                <a:ea typeface="楷体" panose="02010609060101010101" pitchFamily="49" charset="-122"/>
              </a:rPr>
              <a:t>之后</a:t>
            </a:r>
            <a:r>
              <a:rPr lang="en-US" altLang="zh-CN" sz="2800">
                <a:latin typeface="楷体" panose="02010609060101010101" pitchFamily="49" charset="-122"/>
                <a:ea typeface="楷体" panose="02010609060101010101" pitchFamily="49" charset="-122"/>
              </a:rPr>
              <a:t>.</a:t>
            </a:r>
          </a:p>
        </p:txBody>
      </p:sp>
      <p:sp>
        <p:nvSpPr>
          <p:cNvPr id="11270" name="Text Box 6"/>
          <p:cNvSpPr txBox="1">
            <a:spLocks noChangeArrowheads="1"/>
          </p:cNvSpPr>
          <p:nvPr/>
        </p:nvSpPr>
        <p:spPr bwMode="auto">
          <a:xfrm>
            <a:off x="107950" y="4365625"/>
            <a:ext cx="1584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a:latin typeface="楷体" panose="02010609060101010101" pitchFamily="49" charset="-122"/>
                <a:ea typeface="楷体" panose="02010609060101010101" pitchFamily="49" charset="-122"/>
              </a:rPr>
              <a:t>相同</a:t>
            </a:r>
            <a:r>
              <a:rPr lang="en-US" altLang="zh-CN" sz="2800">
                <a:latin typeface="楷体" panose="02010609060101010101" pitchFamily="49" charset="-122"/>
                <a:ea typeface="楷体" panose="02010609060101010101" pitchFamily="49" charset="-122"/>
              </a:rPr>
              <a:t>:</a:t>
            </a:r>
          </a:p>
        </p:txBody>
      </p:sp>
      <p:sp>
        <p:nvSpPr>
          <p:cNvPr id="11272" name="Text Box 8"/>
          <p:cNvSpPr txBox="1">
            <a:spLocks noChangeArrowheads="1"/>
          </p:cNvSpPr>
          <p:nvPr/>
        </p:nvSpPr>
        <p:spPr bwMode="auto">
          <a:xfrm>
            <a:off x="395288" y="5589588"/>
            <a:ext cx="57880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latin typeface="楷体" panose="02010609060101010101" pitchFamily="49" charset="-122"/>
                <a:ea typeface="楷体" panose="02010609060101010101" pitchFamily="49" charset="-122"/>
              </a:rPr>
              <a:t>2. </a:t>
            </a:r>
            <a:r>
              <a:rPr lang="zh-CN" altLang="en-US" sz="2800">
                <a:latin typeface="楷体" panose="02010609060101010101" pitchFamily="49" charset="-122"/>
                <a:ea typeface="楷体" panose="02010609060101010101" pitchFamily="49" charset="-122"/>
              </a:rPr>
              <a:t>两种算法均可原位运算</a:t>
            </a:r>
          </a:p>
        </p:txBody>
      </p:sp>
      <p:sp>
        <p:nvSpPr>
          <p:cNvPr id="11274" name="Text Box 10"/>
          <p:cNvSpPr txBox="1">
            <a:spLocks noChangeArrowheads="1"/>
          </p:cNvSpPr>
          <p:nvPr/>
        </p:nvSpPr>
        <p:spPr bwMode="auto">
          <a:xfrm>
            <a:off x="6732588" y="347663"/>
            <a:ext cx="9350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latin typeface="楷体" panose="02010609060101010101" pitchFamily="49" charset="-122"/>
                <a:ea typeface="楷体" panose="02010609060101010101" pitchFamily="49" charset="-122"/>
                <a:hlinkClick r:id="rId2" action="ppaction://hlinksldjump"/>
              </a:rPr>
              <a:t>DIT</a:t>
            </a:r>
            <a:endParaRPr lang="en-US" altLang="zh-CN" sz="2800">
              <a:latin typeface="楷体" panose="02010609060101010101" pitchFamily="49" charset="-122"/>
              <a:ea typeface="楷体" panose="02010609060101010101" pitchFamily="49" charset="-122"/>
            </a:endParaRPr>
          </a:p>
        </p:txBody>
      </p:sp>
      <p:sp>
        <p:nvSpPr>
          <p:cNvPr id="11275" name="Text Box 11"/>
          <p:cNvSpPr txBox="1">
            <a:spLocks noChangeArrowheads="1"/>
          </p:cNvSpPr>
          <p:nvPr/>
        </p:nvSpPr>
        <p:spPr bwMode="auto">
          <a:xfrm>
            <a:off x="7596188" y="347663"/>
            <a:ext cx="9350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latin typeface="楷体" panose="02010609060101010101" pitchFamily="49" charset="-122"/>
                <a:ea typeface="楷体" panose="02010609060101010101" pitchFamily="49" charset="-122"/>
                <a:hlinkClick r:id="rId3" action="ppaction://hlinksldjump"/>
              </a:rPr>
              <a:t>DIF</a:t>
            </a:r>
            <a:endParaRPr lang="en-US" altLang="zh-CN" sz="2800">
              <a:latin typeface="楷体" panose="02010609060101010101" pitchFamily="49" charset="-122"/>
              <a:ea typeface="楷体" panose="02010609060101010101" pitchFamily="49" charset="-122"/>
            </a:endParaRPr>
          </a:p>
        </p:txBody>
      </p:sp>
      <p:sp>
        <p:nvSpPr>
          <p:cNvPr id="11276" name="Text Box 12"/>
          <p:cNvSpPr txBox="1">
            <a:spLocks noChangeArrowheads="1"/>
          </p:cNvSpPr>
          <p:nvPr/>
        </p:nvSpPr>
        <p:spPr bwMode="auto">
          <a:xfrm>
            <a:off x="395288" y="4941888"/>
            <a:ext cx="79930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dirty="0">
                <a:latin typeface="楷体" panose="02010609060101010101" pitchFamily="49" charset="-122"/>
                <a:ea typeface="楷体" panose="02010609060101010101" pitchFamily="49" charset="-122"/>
              </a:rPr>
              <a:t>1. </a:t>
            </a:r>
            <a:r>
              <a:rPr lang="zh-CN" altLang="en-US" sz="2800" dirty="0">
                <a:latin typeface="楷体" panose="02010609060101010101" pitchFamily="49" charset="-122"/>
                <a:ea typeface="楷体" panose="02010609060101010101" pitchFamily="49" charset="-122"/>
              </a:rPr>
              <a:t>都有</a:t>
            </a:r>
            <a:r>
              <a:rPr lang="en-US" altLang="zh-CN" sz="2800" i="1" dirty="0">
                <a:latin typeface="+mn-lt"/>
                <a:ea typeface="楷体" panose="02010609060101010101" pitchFamily="49" charset="-122"/>
              </a:rPr>
              <a:t>L</a:t>
            </a:r>
            <a:r>
              <a:rPr lang="zh-CN" altLang="en-US" sz="2800" dirty="0">
                <a:latin typeface="楷体" panose="02010609060101010101" pitchFamily="49" charset="-122"/>
                <a:ea typeface="楷体" panose="02010609060101010101" pitchFamily="49" charset="-122"/>
              </a:rPr>
              <a:t>列蝶形运算，每列都有 </a:t>
            </a:r>
            <a:r>
              <a:rPr lang="en-US" altLang="zh-CN" sz="2800" i="1" dirty="0">
                <a:latin typeface="+mn-lt"/>
                <a:ea typeface="楷体" panose="02010609060101010101" pitchFamily="49" charset="-122"/>
              </a:rPr>
              <a:t>N</a:t>
            </a:r>
            <a:r>
              <a:rPr lang="en-US" altLang="zh-CN" sz="2800" dirty="0">
                <a:latin typeface="+mn-lt"/>
                <a:ea typeface="楷体" panose="02010609060101010101" pitchFamily="49" charset="-122"/>
              </a:rPr>
              <a:t>/2</a:t>
            </a:r>
            <a:r>
              <a:rPr lang="en-US" altLang="zh-CN" sz="16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个蝶形结</a:t>
            </a:r>
          </a:p>
        </p:txBody>
      </p:sp>
      <p:sp>
        <p:nvSpPr>
          <p:cNvPr id="11277" name="Text Box 13"/>
          <p:cNvSpPr txBox="1">
            <a:spLocks noChangeArrowheads="1"/>
          </p:cNvSpPr>
          <p:nvPr/>
        </p:nvSpPr>
        <p:spPr bwMode="auto">
          <a:xfrm>
            <a:off x="5291138" y="1384300"/>
            <a:ext cx="3168650" cy="1052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25000"/>
              </a:spcBef>
              <a:buFontTx/>
              <a:buNone/>
            </a:pPr>
            <a:r>
              <a:rPr lang="zh-CN" altLang="en-US" sz="2800">
                <a:solidFill>
                  <a:srgbClr val="FFFF00"/>
                </a:solidFill>
                <a:latin typeface="楷体" panose="02010609060101010101" pitchFamily="49" charset="-122"/>
                <a:ea typeface="楷体" panose="02010609060101010101" pitchFamily="49" charset="-122"/>
              </a:rPr>
              <a:t>不是根本区别</a:t>
            </a:r>
          </a:p>
          <a:p>
            <a:pPr eaLnBrk="1" hangingPunct="1">
              <a:spcBef>
                <a:spcPct val="25000"/>
              </a:spcBef>
              <a:buFontTx/>
              <a:buNone/>
            </a:pPr>
            <a:r>
              <a:rPr lang="zh-CN" altLang="en-US" sz="2800">
                <a:solidFill>
                  <a:srgbClr val="FFFF00"/>
                </a:solidFill>
                <a:latin typeface="楷体" panose="02010609060101010101" pitchFamily="49" charset="-122"/>
                <a:ea typeface="楷体" panose="02010609060101010101" pitchFamily="49" charset="-122"/>
              </a:rPr>
              <a:t>顺序是可以改变的</a:t>
            </a:r>
          </a:p>
        </p:txBody>
      </p:sp>
      <p:sp>
        <p:nvSpPr>
          <p:cNvPr id="11278" name="Text Box 14"/>
          <p:cNvSpPr txBox="1">
            <a:spLocks noChangeArrowheads="1"/>
          </p:cNvSpPr>
          <p:nvPr/>
        </p:nvSpPr>
        <p:spPr bwMode="auto">
          <a:xfrm>
            <a:off x="4067175" y="2708275"/>
            <a:ext cx="24495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25000"/>
              </a:spcBef>
              <a:buFontTx/>
              <a:buNone/>
            </a:pPr>
            <a:r>
              <a:rPr lang="zh-CN" altLang="en-US" sz="2800">
                <a:solidFill>
                  <a:srgbClr val="FFFF00"/>
                </a:solidFill>
                <a:latin typeface="楷体" panose="02010609060101010101" pitchFamily="49" charset="-122"/>
                <a:ea typeface="楷体" panose="02010609060101010101" pitchFamily="49" charset="-122"/>
              </a:rPr>
              <a:t>真正的区别</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blinds(horizontal)">
                                      <p:cBhvr>
                                        <p:cTn id="7" dur="500"/>
                                        <p:tgtEl>
                                          <p:spTgt spid="112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274"/>
                                        </p:tgtEl>
                                        <p:attrNameLst>
                                          <p:attrName>style.visibility</p:attrName>
                                        </p:attrNameLst>
                                      </p:cBhvr>
                                      <p:to>
                                        <p:strVal val="visible"/>
                                      </p:to>
                                    </p:set>
                                    <p:animEffect transition="in" filter="blinds(horizontal)">
                                      <p:cBhvr>
                                        <p:cTn id="12" dur="500"/>
                                        <p:tgtEl>
                                          <p:spTgt spid="1127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1275"/>
                                        </p:tgtEl>
                                        <p:attrNameLst>
                                          <p:attrName>style.visibility</p:attrName>
                                        </p:attrNameLst>
                                      </p:cBhvr>
                                      <p:to>
                                        <p:strVal val="visible"/>
                                      </p:to>
                                    </p:set>
                                    <p:animEffect transition="in" filter="blinds(horizontal)">
                                      <p:cBhvr>
                                        <p:cTn id="15" dur="500"/>
                                        <p:tgtEl>
                                          <p:spTgt spid="1127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1267"/>
                                        </p:tgtEl>
                                        <p:attrNameLst>
                                          <p:attrName>style.visibility</p:attrName>
                                        </p:attrNameLst>
                                      </p:cBhvr>
                                      <p:to>
                                        <p:strVal val="visible"/>
                                      </p:to>
                                    </p:set>
                                    <p:animEffect transition="in" filter="blinds(horizontal)">
                                      <p:cBhvr>
                                        <p:cTn id="20" dur="500"/>
                                        <p:tgtEl>
                                          <p:spTgt spid="1126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1268"/>
                                        </p:tgtEl>
                                        <p:attrNameLst>
                                          <p:attrName>style.visibility</p:attrName>
                                        </p:attrNameLst>
                                      </p:cBhvr>
                                      <p:to>
                                        <p:strVal val="visible"/>
                                      </p:to>
                                    </p:set>
                                    <p:animEffect transition="in" filter="blinds(horizontal)">
                                      <p:cBhvr>
                                        <p:cTn id="25" dur="500"/>
                                        <p:tgtEl>
                                          <p:spTgt spid="1126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1277"/>
                                        </p:tgtEl>
                                        <p:attrNameLst>
                                          <p:attrName>style.visibility</p:attrName>
                                        </p:attrNameLst>
                                      </p:cBhvr>
                                      <p:to>
                                        <p:strVal val="visible"/>
                                      </p:to>
                                    </p:set>
                                    <p:animEffect transition="in" filter="blinds(horizontal)">
                                      <p:cBhvr>
                                        <p:cTn id="30" dur="500"/>
                                        <p:tgtEl>
                                          <p:spTgt spid="11277"/>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1269"/>
                                        </p:tgtEl>
                                        <p:attrNameLst>
                                          <p:attrName>style.visibility</p:attrName>
                                        </p:attrNameLst>
                                      </p:cBhvr>
                                      <p:to>
                                        <p:strVal val="visible"/>
                                      </p:to>
                                    </p:set>
                                    <p:animEffect transition="in" filter="blinds(horizontal)">
                                      <p:cBhvr>
                                        <p:cTn id="35" dur="500"/>
                                        <p:tgtEl>
                                          <p:spTgt spid="1126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11278">
                                            <p:txEl>
                                              <p:pRg st="0" end="0"/>
                                            </p:txEl>
                                          </p:spTgt>
                                        </p:tgtEl>
                                        <p:attrNameLst>
                                          <p:attrName>style.visibility</p:attrName>
                                        </p:attrNameLst>
                                      </p:cBhvr>
                                      <p:to>
                                        <p:strVal val="visible"/>
                                      </p:to>
                                    </p:set>
                                    <p:animEffect transition="in" filter="blinds(horizontal)">
                                      <p:cBhvr>
                                        <p:cTn id="40" dur="500"/>
                                        <p:tgtEl>
                                          <p:spTgt spid="11278">
                                            <p:txEl>
                                              <p:pRg st="0" end="0"/>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1270"/>
                                        </p:tgtEl>
                                        <p:attrNameLst>
                                          <p:attrName>style.visibility</p:attrName>
                                        </p:attrNameLst>
                                      </p:cBhvr>
                                      <p:to>
                                        <p:strVal val="visible"/>
                                      </p:to>
                                    </p:set>
                                    <p:animEffect transition="in" filter="blinds(horizontal)">
                                      <p:cBhvr>
                                        <p:cTn id="45" dur="500"/>
                                        <p:tgtEl>
                                          <p:spTgt spid="11270"/>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11276"/>
                                        </p:tgtEl>
                                        <p:attrNameLst>
                                          <p:attrName>style.visibility</p:attrName>
                                        </p:attrNameLst>
                                      </p:cBhvr>
                                      <p:to>
                                        <p:strVal val="visible"/>
                                      </p:to>
                                    </p:set>
                                    <p:animEffect transition="in" filter="blinds(horizontal)">
                                      <p:cBhvr>
                                        <p:cTn id="50" dur="500"/>
                                        <p:tgtEl>
                                          <p:spTgt spid="11276"/>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11272"/>
                                        </p:tgtEl>
                                        <p:attrNameLst>
                                          <p:attrName>style.visibility</p:attrName>
                                        </p:attrNameLst>
                                      </p:cBhvr>
                                      <p:to>
                                        <p:strVal val="visible"/>
                                      </p:to>
                                    </p:set>
                                    <p:animEffect transition="in" filter="blinds(horizontal)">
                                      <p:cBhvr>
                                        <p:cTn id="55" dur="500"/>
                                        <p:tgtEl>
                                          <p:spTgt spid="11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 grpId="0"/>
      <p:bldP spid="11267" grpId="0"/>
      <p:bldP spid="11268" grpId="0"/>
      <p:bldP spid="11269" grpId="0"/>
      <p:bldP spid="11270" grpId="0"/>
      <p:bldP spid="11272" grpId="0"/>
      <p:bldP spid="11274" grpId="0"/>
      <p:bldP spid="11275" grpId="0"/>
      <p:bldP spid="11276" grpId="0"/>
      <p:bldP spid="1127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395" name="Object 3"/>
          <p:cNvGraphicFramePr>
            <a:graphicFrameLocks noChangeAspect="1"/>
          </p:cNvGraphicFramePr>
          <p:nvPr>
            <p:extLst>
              <p:ext uri="{D42A27DB-BD31-4B8C-83A1-F6EECF244321}">
                <p14:modId xmlns:p14="http://schemas.microsoft.com/office/powerpoint/2010/main" val="4152747762"/>
              </p:ext>
            </p:extLst>
          </p:nvPr>
        </p:nvGraphicFramePr>
        <p:xfrm>
          <a:off x="68263" y="1627188"/>
          <a:ext cx="8607425" cy="2162175"/>
        </p:xfrm>
        <a:graphic>
          <a:graphicData uri="http://schemas.openxmlformats.org/presentationml/2006/ole">
            <mc:AlternateContent xmlns:mc="http://schemas.openxmlformats.org/markup-compatibility/2006">
              <mc:Choice xmlns:v="urn:schemas-microsoft-com:vml" Requires="v">
                <p:oleObj spid="_x0000_s56366" name="VISIO" r:id="rId3" imgW="3314790" imgH="847813" progId="Visio.Drawing.4">
                  <p:embed/>
                </p:oleObj>
              </mc:Choice>
              <mc:Fallback>
                <p:oleObj name="VISIO" r:id="rId3" imgW="3314790" imgH="847813"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63" y="1627188"/>
                        <a:ext cx="8607425" cy="216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9396" name="Text Box 4"/>
          <p:cNvSpPr txBox="1">
            <a:spLocks noChangeArrowheads="1"/>
          </p:cNvSpPr>
          <p:nvPr/>
        </p:nvSpPr>
        <p:spPr bwMode="auto">
          <a:xfrm>
            <a:off x="2051050" y="5956300"/>
            <a:ext cx="54737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a:latin typeface="楷体" panose="02010609060101010101" pitchFamily="49" charset="-122"/>
                <a:ea typeface="楷体" panose="02010609060101010101" pitchFamily="49" charset="-122"/>
              </a:rPr>
              <a:t>频率抽取法</a:t>
            </a:r>
            <a:r>
              <a:rPr lang="en-US" altLang="zh-CN" sz="2800">
                <a:latin typeface="楷体" panose="02010609060101010101" pitchFamily="49" charset="-122"/>
                <a:ea typeface="楷体" panose="02010609060101010101" pitchFamily="49" charset="-122"/>
              </a:rPr>
              <a:t>(DIF)</a:t>
            </a:r>
            <a:r>
              <a:rPr lang="zh-CN" altLang="en-US" sz="2800">
                <a:latin typeface="楷体" panose="02010609060101010101" pitchFamily="49" charset="-122"/>
                <a:ea typeface="楷体" panose="02010609060101010101" pitchFamily="49" charset="-122"/>
              </a:rPr>
              <a:t>蝶形运算单元 </a:t>
            </a:r>
          </a:p>
        </p:txBody>
      </p:sp>
      <p:graphicFrame>
        <p:nvGraphicFramePr>
          <p:cNvPr id="59397" name="Object 5"/>
          <p:cNvGraphicFramePr>
            <a:graphicFrameLocks noChangeAspect="1"/>
          </p:cNvGraphicFramePr>
          <p:nvPr>
            <p:extLst>
              <p:ext uri="{D42A27DB-BD31-4B8C-83A1-F6EECF244321}">
                <p14:modId xmlns:p14="http://schemas.microsoft.com/office/powerpoint/2010/main" val="3811728511"/>
              </p:ext>
            </p:extLst>
          </p:nvPr>
        </p:nvGraphicFramePr>
        <p:xfrm>
          <a:off x="457200" y="4051300"/>
          <a:ext cx="8464550" cy="1928813"/>
        </p:xfrm>
        <a:graphic>
          <a:graphicData uri="http://schemas.openxmlformats.org/presentationml/2006/ole">
            <mc:AlternateContent xmlns:mc="http://schemas.openxmlformats.org/markup-compatibility/2006">
              <mc:Choice xmlns:v="urn:schemas-microsoft-com:vml" Requires="v">
                <p:oleObj spid="_x0000_s56367" name="VISIO" r:id="rId5" imgW="3210043" imgH="695413" progId="Visio.Drawing.4">
                  <p:embed/>
                </p:oleObj>
              </mc:Choice>
              <mc:Fallback>
                <p:oleObj name="VISIO" r:id="rId5" imgW="3210043" imgH="695413" progId="Visio.Drawing.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4051300"/>
                        <a:ext cx="8464550" cy="1928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9398" name="Text Box 6"/>
          <p:cNvSpPr txBox="1">
            <a:spLocks noChangeArrowheads="1"/>
          </p:cNvSpPr>
          <p:nvPr/>
        </p:nvSpPr>
        <p:spPr bwMode="auto">
          <a:xfrm>
            <a:off x="1979613" y="3651250"/>
            <a:ext cx="54006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a:latin typeface="楷体" panose="02010609060101010101" pitchFamily="49" charset="-122"/>
                <a:ea typeface="楷体" panose="02010609060101010101" pitchFamily="49" charset="-122"/>
              </a:rPr>
              <a:t>时间抽取法</a:t>
            </a:r>
            <a:r>
              <a:rPr lang="en-US" altLang="zh-CN" sz="2800">
                <a:latin typeface="楷体" panose="02010609060101010101" pitchFamily="49" charset="-122"/>
                <a:ea typeface="楷体" panose="02010609060101010101" pitchFamily="49" charset="-122"/>
              </a:rPr>
              <a:t>(DIT)</a:t>
            </a:r>
            <a:r>
              <a:rPr lang="zh-CN" altLang="en-US" sz="2800">
                <a:latin typeface="楷体" panose="02010609060101010101" pitchFamily="49" charset="-122"/>
                <a:ea typeface="楷体" panose="02010609060101010101" pitchFamily="49" charset="-122"/>
              </a:rPr>
              <a:t>蝶形运算单元 </a:t>
            </a:r>
          </a:p>
        </p:txBody>
      </p:sp>
      <p:sp>
        <p:nvSpPr>
          <p:cNvPr id="59399" name="Rectangle 7"/>
          <p:cNvSpPr>
            <a:spLocks noChangeArrowheads="1"/>
          </p:cNvSpPr>
          <p:nvPr/>
        </p:nvSpPr>
        <p:spPr bwMode="auto">
          <a:xfrm>
            <a:off x="107950" y="123825"/>
            <a:ext cx="6985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800">
                <a:latin typeface="楷体" panose="02010609060101010101" pitchFamily="49" charset="-122"/>
                <a:ea typeface="楷体" panose="02010609060101010101" pitchFamily="49" charset="-122"/>
              </a:rPr>
              <a:t>DIT</a:t>
            </a:r>
            <a:r>
              <a:rPr lang="zh-CN" altLang="en-US" sz="2800">
                <a:latin typeface="楷体" panose="02010609060101010101" pitchFamily="49" charset="-122"/>
                <a:ea typeface="楷体" panose="02010609060101010101" pitchFamily="49" charset="-122"/>
              </a:rPr>
              <a:t>法与</a:t>
            </a:r>
            <a:r>
              <a:rPr lang="en-US" altLang="zh-CN" sz="2800">
                <a:latin typeface="楷体" panose="02010609060101010101" pitchFamily="49" charset="-122"/>
                <a:ea typeface="楷体" panose="02010609060101010101" pitchFamily="49" charset="-122"/>
              </a:rPr>
              <a:t>DIF</a:t>
            </a:r>
            <a:r>
              <a:rPr lang="zh-CN" altLang="en-US" sz="2800">
                <a:latin typeface="楷体" panose="02010609060101010101" pitchFamily="49" charset="-122"/>
                <a:ea typeface="楷体" panose="02010609060101010101" pitchFamily="49" charset="-122"/>
              </a:rPr>
              <a:t>法的基本蝶形是互为转置的</a:t>
            </a:r>
          </a:p>
        </p:txBody>
      </p:sp>
      <p:sp>
        <p:nvSpPr>
          <p:cNvPr id="59400" name="Rectangle 8"/>
          <p:cNvSpPr>
            <a:spLocks noChangeArrowheads="1"/>
          </p:cNvSpPr>
          <p:nvPr/>
        </p:nvSpPr>
        <p:spPr bwMode="auto">
          <a:xfrm>
            <a:off x="539750" y="692150"/>
            <a:ext cx="8229600"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FontTx/>
              <a:buNone/>
            </a:pPr>
            <a:r>
              <a:rPr lang="en-US" altLang="zh-CN" sz="2800">
                <a:solidFill>
                  <a:srgbClr val="CC0099"/>
                </a:solidFill>
                <a:latin typeface="楷体" panose="02010609060101010101" pitchFamily="49" charset="-122"/>
                <a:ea typeface="楷体" panose="02010609060101010101" pitchFamily="49" charset="-122"/>
              </a:rPr>
              <a:t>    </a:t>
            </a:r>
            <a:r>
              <a:rPr lang="zh-CN" altLang="en-US" sz="2800">
                <a:solidFill>
                  <a:srgbClr val="FFFF00"/>
                </a:solidFill>
                <a:latin typeface="楷体" panose="02010609060101010101" pitchFamily="49" charset="-122"/>
                <a:ea typeface="楷体" panose="02010609060101010101" pitchFamily="49" charset="-122"/>
              </a:rPr>
              <a:t>转置</a:t>
            </a:r>
            <a:r>
              <a:rPr lang="zh-CN" altLang="en-US" sz="2800">
                <a:latin typeface="楷体" panose="02010609060101010101" pitchFamily="49" charset="-122"/>
                <a:ea typeface="楷体" panose="02010609060101010101" pitchFamily="49" charset="-122"/>
              </a:rPr>
              <a:t>就是将流图的所有支路方向都反向，并且交换输入与输出，但节点变量值不交换。</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9399"/>
                                        </p:tgtEl>
                                        <p:attrNameLst>
                                          <p:attrName>style.visibility</p:attrName>
                                        </p:attrNameLst>
                                      </p:cBhvr>
                                      <p:to>
                                        <p:strVal val="visible"/>
                                      </p:to>
                                    </p:set>
                                    <p:animEffect transition="in" filter="blinds(horizontal)">
                                      <p:cBhvr>
                                        <p:cTn id="7" dur="500"/>
                                        <p:tgtEl>
                                          <p:spTgt spid="5939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9400"/>
                                        </p:tgtEl>
                                        <p:attrNameLst>
                                          <p:attrName>style.visibility</p:attrName>
                                        </p:attrNameLst>
                                      </p:cBhvr>
                                      <p:to>
                                        <p:strVal val="visible"/>
                                      </p:to>
                                    </p:set>
                                    <p:animEffect transition="in" filter="blinds(horizontal)">
                                      <p:cBhvr>
                                        <p:cTn id="12" dur="500"/>
                                        <p:tgtEl>
                                          <p:spTgt spid="5940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9398"/>
                                        </p:tgtEl>
                                        <p:attrNameLst>
                                          <p:attrName>style.visibility</p:attrName>
                                        </p:attrNameLst>
                                      </p:cBhvr>
                                      <p:to>
                                        <p:strVal val="visible"/>
                                      </p:to>
                                    </p:set>
                                    <p:animEffect transition="in" filter="blinds(horizontal)">
                                      <p:cBhvr>
                                        <p:cTn id="17" dur="500"/>
                                        <p:tgtEl>
                                          <p:spTgt spid="59398"/>
                                        </p:tgtEl>
                                      </p:cBhvr>
                                    </p:animEffect>
                                  </p:childTnLst>
                                </p:cTn>
                              </p:par>
                              <p:par>
                                <p:cTn id="18" presetID="3" presetClass="entr" presetSubtype="10" fill="hold" nodeType="withEffect">
                                  <p:stCondLst>
                                    <p:cond delay="0"/>
                                  </p:stCondLst>
                                  <p:childTnLst>
                                    <p:set>
                                      <p:cBhvr>
                                        <p:cTn id="19" dur="1" fill="hold">
                                          <p:stCondLst>
                                            <p:cond delay="0"/>
                                          </p:stCondLst>
                                        </p:cTn>
                                        <p:tgtEl>
                                          <p:spTgt spid="59395"/>
                                        </p:tgtEl>
                                        <p:attrNameLst>
                                          <p:attrName>style.visibility</p:attrName>
                                        </p:attrNameLst>
                                      </p:cBhvr>
                                      <p:to>
                                        <p:strVal val="visible"/>
                                      </p:to>
                                    </p:set>
                                    <p:animEffect transition="in" filter="blinds(horizontal)">
                                      <p:cBhvr>
                                        <p:cTn id="20" dur="500"/>
                                        <p:tgtEl>
                                          <p:spTgt spid="5939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59397"/>
                                        </p:tgtEl>
                                        <p:attrNameLst>
                                          <p:attrName>style.visibility</p:attrName>
                                        </p:attrNameLst>
                                      </p:cBhvr>
                                      <p:to>
                                        <p:strVal val="visible"/>
                                      </p:to>
                                    </p:set>
                                    <p:animEffect transition="in" filter="blinds(horizontal)">
                                      <p:cBhvr>
                                        <p:cTn id="25" dur="500"/>
                                        <p:tgtEl>
                                          <p:spTgt spid="59397"/>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59396"/>
                                        </p:tgtEl>
                                        <p:attrNameLst>
                                          <p:attrName>style.visibility</p:attrName>
                                        </p:attrNameLst>
                                      </p:cBhvr>
                                      <p:to>
                                        <p:strVal val="visible"/>
                                      </p:to>
                                    </p:set>
                                    <p:animEffect transition="in" filter="blinds(horizontal)">
                                      <p:cBhvr>
                                        <p:cTn id="28" dur="500"/>
                                        <p:tgtEl>
                                          <p:spTgt spid="59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6" grpId="0"/>
      <p:bldP spid="59398" grpId="0"/>
      <p:bldP spid="59399" grpId="0"/>
      <p:bldP spid="5940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2"/>
          <p:cNvSpPr txBox="1">
            <a:spLocks noChangeArrowheads="1"/>
          </p:cNvSpPr>
          <p:nvPr/>
        </p:nvSpPr>
        <p:spPr bwMode="auto">
          <a:xfrm>
            <a:off x="250825" y="220663"/>
            <a:ext cx="8642350"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buFontTx/>
              <a:buNone/>
            </a:pPr>
            <a:r>
              <a:rPr lang="en-US" altLang="zh-CN" sz="2800">
                <a:latin typeface="楷体" panose="02010609060101010101" pitchFamily="49" charset="-122"/>
                <a:ea typeface="楷体" panose="02010609060101010101" pitchFamily="49" charset="-122"/>
              </a:rPr>
              <a:t>   </a:t>
            </a:r>
            <a:r>
              <a:rPr lang="zh-CN" altLang="en-US" sz="2800">
                <a:latin typeface="楷体" panose="02010609060101010101" pitchFamily="49" charset="-122"/>
                <a:ea typeface="楷体" panose="02010609060101010101" pitchFamily="49" charset="-122"/>
              </a:rPr>
              <a:t>由</a:t>
            </a:r>
            <a:r>
              <a:rPr lang="en-US" altLang="zh-CN" sz="2800">
                <a:latin typeface="楷体" panose="02010609060101010101" pitchFamily="49" charset="-122"/>
                <a:ea typeface="楷体" panose="02010609060101010101" pitchFamily="49" charset="-122"/>
              </a:rPr>
              <a:t>DIT</a:t>
            </a:r>
            <a:r>
              <a:rPr lang="zh-CN" altLang="en-US" sz="2800">
                <a:latin typeface="楷体" panose="02010609060101010101" pitchFamily="49" charset="-122"/>
                <a:ea typeface="楷体" panose="02010609060101010101" pitchFamily="49" charset="-122"/>
              </a:rPr>
              <a:t>与</a:t>
            </a:r>
            <a:r>
              <a:rPr lang="en-US" altLang="zh-CN" sz="2800">
                <a:latin typeface="楷体" panose="02010609060101010101" pitchFamily="49" charset="-122"/>
                <a:ea typeface="楷体" panose="02010609060101010101" pitchFamily="49" charset="-122"/>
              </a:rPr>
              <a:t>DIF</a:t>
            </a:r>
            <a:r>
              <a:rPr lang="zh-CN" altLang="en-US" sz="2800">
                <a:latin typeface="楷体" panose="02010609060101010101" pitchFamily="49" charset="-122"/>
                <a:ea typeface="楷体" panose="02010609060101010101" pitchFamily="49" charset="-122"/>
              </a:rPr>
              <a:t>的基本蝶形运算看出，如果将</a:t>
            </a:r>
            <a:r>
              <a:rPr lang="en-US" altLang="zh-CN" sz="2800">
                <a:latin typeface="楷体" panose="02010609060101010101" pitchFamily="49" charset="-122"/>
                <a:ea typeface="楷体" panose="02010609060101010101" pitchFamily="49" charset="-122"/>
              </a:rPr>
              <a:t>DIT</a:t>
            </a:r>
            <a:r>
              <a:rPr lang="zh-CN" altLang="en-US" sz="2800">
                <a:latin typeface="楷体" panose="02010609060101010101" pitchFamily="49" charset="-122"/>
                <a:ea typeface="楷体" panose="02010609060101010101" pitchFamily="49" charset="-122"/>
              </a:rPr>
              <a:t>的基本蝶形加以转置，就得到</a:t>
            </a:r>
            <a:r>
              <a:rPr lang="en-US" altLang="zh-CN" sz="2800">
                <a:latin typeface="楷体" panose="02010609060101010101" pitchFamily="49" charset="-122"/>
                <a:ea typeface="楷体" panose="02010609060101010101" pitchFamily="49" charset="-122"/>
              </a:rPr>
              <a:t>DIF</a:t>
            </a:r>
            <a:r>
              <a:rPr lang="zh-CN" altLang="en-US" sz="2800">
                <a:latin typeface="楷体" panose="02010609060101010101" pitchFamily="49" charset="-122"/>
                <a:ea typeface="楷体" panose="02010609060101010101" pitchFamily="49" charset="-122"/>
              </a:rPr>
              <a:t>的基本蝶形</a:t>
            </a:r>
            <a:r>
              <a:rPr lang="en-US" altLang="zh-CN" sz="2800">
                <a:latin typeface="楷体" panose="02010609060101010101" pitchFamily="49" charset="-122"/>
                <a:ea typeface="楷体" panose="02010609060101010101" pitchFamily="49" charset="-122"/>
              </a:rPr>
              <a:t>; </a:t>
            </a:r>
            <a:r>
              <a:rPr lang="zh-CN" altLang="en-US" sz="2800">
                <a:latin typeface="楷体" panose="02010609060101010101" pitchFamily="49" charset="-122"/>
                <a:ea typeface="楷体" panose="02010609060101010101" pitchFamily="49" charset="-122"/>
              </a:rPr>
              <a:t>反过来</a:t>
            </a:r>
            <a:r>
              <a:rPr lang="en-US" altLang="zh-CN" sz="2800">
                <a:latin typeface="楷体" panose="02010609060101010101" pitchFamily="49" charset="-122"/>
                <a:ea typeface="楷体" panose="02010609060101010101" pitchFamily="49" charset="-122"/>
              </a:rPr>
              <a:t>, </a:t>
            </a:r>
            <a:r>
              <a:rPr lang="zh-CN" altLang="en-US" sz="2800">
                <a:latin typeface="楷体" panose="02010609060101010101" pitchFamily="49" charset="-122"/>
                <a:ea typeface="楷体" panose="02010609060101010101" pitchFamily="49" charset="-122"/>
              </a:rPr>
              <a:t>将</a:t>
            </a:r>
            <a:r>
              <a:rPr lang="en-US" altLang="zh-CN" sz="2800">
                <a:latin typeface="楷体" panose="02010609060101010101" pitchFamily="49" charset="-122"/>
                <a:ea typeface="楷体" panose="02010609060101010101" pitchFamily="49" charset="-122"/>
              </a:rPr>
              <a:t>DIF</a:t>
            </a:r>
            <a:r>
              <a:rPr lang="zh-CN" altLang="en-US" sz="2800">
                <a:latin typeface="楷体" panose="02010609060101010101" pitchFamily="49" charset="-122"/>
                <a:ea typeface="楷体" panose="02010609060101010101" pitchFamily="49" charset="-122"/>
              </a:rPr>
              <a:t>的基本蝶形加以转置，就得到</a:t>
            </a:r>
            <a:r>
              <a:rPr lang="en-US" altLang="zh-CN" sz="2800">
                <a:latin typeface="楷体" panose="02010609060101010101" pitchFamily="49" charset="-122"/>
                <a:ea typeface="楷体" panose="02010609060101010101" pitchFamily="49" charset="-122"/>
              </a:rPr>
              <a:t>DIT</a:t>
            </a:r>
            <a:r>
              <a:rPr lang="zh-CN" altLang="en-US" sz="2800">
                <a:latin typeface="楷体" panose="02010609060101010101" pitchFamily="49" charset="-122"/>
                <a:ea typeface="楷体" panose="02010609060101010101" pitchFamily="49" charset="-122"/>
              </a:rPr>
              <a:t>的基本蝶形，因此</a:t>
            </a:r>
            <a:r>
              <a:rPr lang="en-US" altLang="zh-CN" sz="2800">
                <a:latin typeface="楷体" panose="02010609060101010101" pitchFamily="49" charset="-122"/>
                <a:ea typeface="楷体" panose="02010609060101010101" pitchFamily="49" charset="-122"/>
              </a:rPr>
              <a:t>DIT</a:t>
            </a:r>
            <a:r>
              <a:rPr lang="zh-CN" altLang="en-US" sz="2800">
                <a:latin typeface="楷体" panose="02010609060101010101" pitchFamily="49" charset="-122"/>
                <a:ea typeface="楷体" panose="02010609060101010101" pitchFamily="49" charset="-122"/>
              </a:rPr>
              <a:t>法与</a:t>
            </a:r>
            <a:r>
              <a:rPr lang="en-US" altLang="zh-CN" sz="2800">
                <a:latin typeface="楷体" panose="02010609060101010101" pitchFamily="49" charset="-122"/>
                <a:ea typeface="楷体" panose="02010609060101010101" pitchFamily="49" charset="-122"/>
              </a:rPr>
              <a:t>DIF</a:t>
            </a:r>
            <a:r>
              <a:rPr lang="zh-CN" altLang="en-US" sz="2800">
                <a:latin typeface="楷体" panose="02010609060101010101" pitchFamily="49" charset="-122"/>
                <a:ea typeface="楷体" panose="02010609060101010101" pitchFamily="49" charset="-122"/>
              </a:rPr>
              <a:t>法的基本蝶形是互为转置的。</a:t>
            </a:r>
          </a:p>
        </p:txBody>
      </p:sp>
      <p:sp>
        <p:nvSpPr>
          <p:cNvPr id="61443" name="Rectangle 3"/>
          <p:cNvSpPr>
            <a:spLocks noChangeArrowheads="1"/>
          </p:cNvSpPr>
          <p:nvPr/>
        </p:nvSpPr>
        <p:spPr bwMode="auto">
          <a:xfrm>
            <a:off x="252413" y="2636838"/>
            <a:ext cx="84963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a:latin typeface="楷体" panose="02010609060101010101" pitchFamily="49" charset="-122"/>
                <a:ea typeface="楷体" panose="02010609060101010101" pitchFamily="49" charset="-122"/>
              </a:rPr>
              <a:t>按照转置定理，两个流图的输入</a:t>
            </a:r>
            <a:r>
              <a:rPr lang="en-US" altLang="zh-CN" sz="2800">
                <a:latin typeface="楷体" panose="02010609060101010101" pitchFamily="49" charset="-122"/>
                <a:ea typeface="楷体" panose="02010609060101010101" pitchFamily="49" charset="-122"/>
              </a:rPr>
              <a:t>-</a:t>
            </a:r>
            <a:r>
              <a:rPr lang="zh-CN" altLang="en-US" sz="2800">
                <a:latin typeface="楷体" panose="02010609060101010101" pitchFamily="49" charset="-122"/>
                <a:ea typeface="楷体" panose="02010609060101010101" pitchFamily="49" charset="-122"/>
              </a:rPr>
              <a:t>输出特性必然相同</a:t>
            </a:r>
          </a:p>
        </p:txBody>
      </p:sp>
      <p:sp>
        <p:nvSpPr>
          <p:cNvPr id="61445" name="Rectangle 5"/>
          <p:cNvSpPr>
            <a:spLocks noChangeArrowheads="1"/>
          </p:cNvSpPr>
          <p:nvPr/>
        </p:nvSpPr>
        <p:spPr bwMode="auto">
          <a:xfrm>
            <a:off x="265113" y="3384550"/>
            <a:ext cx="8569325" cy="169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spcBef>
                <a:spcPct val="50000"/>
              </a:spcBef>
              <a:buFontTx/>
              <a:buNone/>
            </a:pPr>
            <a:r>
              <a:rPr lang="en-US" altLang="zh-CN" sz="2800">
                <a:latin typeface="楷体" panose="02010609060101010101" pitchFamily="49" charset="-122"/>
                <a:ea typeface="楷体" panose="02010609060101010101" pitchFamily="49" charset="-122"/>
              </a:rPr>
              <a:t>   </a:t>
            </a:r>
            <a:r>
              <a:rPr lang="zh-CN" altLang="en-US" sz="2800">
                <a:latin typeface="楷体" panose="02010609060101010101" pitchFamily="49" charset="-122"/>
                <a:ea typeface="楷体" panose="02010609060101010101" pitchFamily="49" charset="-122"/>
              </a:rPr>
              <a:t>因而对每一种按时间抽取的</a:t>
            </a:r>
            <a:r>
              <a:rPr lang="en-US" altLang="zh-CN" sz="2800">
                <a:latin typeface="楷体" panose="02010609060101010101" pitchFamily="49" charset="-122"/>
                <a:ea typeface="楷体" panose="02010609060101010101" pitchFamily="49" charset="-122"/>
              </a:rPr>
              <a:t>FFT</a:t>
            </a:r>
            <a:r>
              <a:rPr lang="zh-CN" altLang="en-US" sz="2800">
                <a:latin typeface="楷体" panose="02010609060101010101" pitchFamily="49" charset="-122"/>
                <a:ea typeface="楷体" panose="02010609060101010101" pitchFamily="49" charset="-122"/>
              </a:rPr>
              <a:t>流图都存在一个按频率抽取的</a:t>
            </a:r>
            <a:r>
              <a:rPr lang="en-US" altLang="zh-CN" sz="2800">
                <a:latin typeface="楷体" panose="02010609060101010101" pitchFamily="49" charset="-122"/>
                <a:ea typeface="楷体" panose="02010609060101010101" pitchFamily="49" charset="-122"/>
              </a:rPr>
              <a:t>FFT</a:t>
            </a:r>
            <a:r>
              <a:rPr lang="zh-CN" altLang="en-US" sz="2800">
                <a:latin typeface="楷体" panose="02010609060101010101" pitchFamily="49" charset="-122"/>
                <a:ea typeface="楷体" panose="02010609060101010101" pitchFamily="49" charset="-122"/>
              </a:rPr>
              <a:t>流图。即可从 </a:t>
            </a:r>
            <a:r>
              <a:rPr lang="en-US" altLang="zh-CN" sz="2800">
                <a:latin typeface="楷体" panose="02010609060101010101" pitchFamily="49" charset="-122"/>
                <a:ea typeface="楷体" panose="02010609060101010101" pitchFamily="49" charset="-122"/>
                <a:hlinkClick r:id="rId2" action="ppaction://hlinksldjump"/>
              </a:rPr>
              <a:t>DIT</a:t>
            </a:r>
            <a:r>
              <a:rPr lang="en-US" altLang="zh-CN" sz="2800">
                <a:latin typeface="楷体" panose="02010609060101010101" pitchFamily="49" charset="-122"/>
                <a:ea typeface="楷体" panose="02010609060101010101" pitchFamily="49" charset="-122"/>
              </a:rPr>
              <a:t> FFT</a:t>
            </a:r>
            <a:r>
              <a:rPr lang="zh-CN" altLang="en-US" sz="2800">
                <a:latin typeface="楷体" panose="02010609060101010101" pitchFamily="49" charset="-122"/>
                <a:ea typeface="楷体" panose="02010609060101010101" pitchFamily="49" charset="-122"/>
              </a:rPr>
              <a:t>得到 </a:t>
            </a:r>
            <a:r>
              <a:rPr lang="en-US" altLang="zh-CN" sz="2800">
                <a:latin typeface="楷体" panose="02010609060101010101" pitchFamily="49" charset="-122"/>
                <a:ea typeface="楷体" panose="02010609060101010101" pitchFamily="49" charset="-122"/>
                <a:hlinkClick r:id="rId3" action="ppaction://hlinksldjump"/>
              </a:rPr>
              <a:t>DIF</a:t>
            </a:r>
            <a:r>
              <a:rPr lang="en-US" altLang="zh-CN" sz="2800">
                <a:latin typeface="楷体" panose="02010609060101010101" pitchFamily="49" charset="-122"/>
                <a:ea typeface="楷体" panose="02010609060101010101" pitchFamily="49" charset="-122"/>
              </a:rPr>
              <a:t> FFT</a:t>
            </a:r>
            <a:r>
              <a:rPr lang="zh-CN" altLang="en-US" sz="2800">
                <a:latin typeface="楷体" panose="02010609060101010101" pitchFamily="49" charset="-122"/>
                <a:ea typeface="楷体" panose="02010609060101010101" pitchFamily="49" charset="-122"/>
              </a:rPr>
              <a:t>或者从 </a:t>
            </a:r>
            <a:r>
              <a:rPr lang="en-US" altLang="zh-CN" sz="2800">
                <a:latin typeface="楷体" panose="02010609060101010101" pitchFamily="49" charset="-122"/>
                <a:ea typeface="楷体" panose="02010609060101010101" pitchFamily="49" charset="-122"/>
                <a:hlinkClick r:id="rId3" action="ppaction://hlinksldjump"/>
              </a:rPr>
              <a:t>DIF</a:t>
            </a:r>
            <a:r>
              <a:rPr lang="en-US" altLang="zh-CN" sz="2800">
                <a:latin typeface="楷体" panose="02010609060101010101" pitchFamily="49" charset="-122"/>
                <a:ea typeface="楷体" panose="02010609060101010101" pitchFamily="49" charset="-122"/>
              </a:rPr>
              <a:t> FFT</a:t>
            </a:r>
            <a:r>
              <a:rPr lang="zh-CN" altLang="en-US" sz="2800">
                <a:latin typeface="楷体" panose="02010609060101010101" pitchFamily="49" charset="-122"/>
                <a:ea typeface="楷体" panose="02010609060101010101" pitchFamily="49" charset="-122"/>
              </a:rPr>
              <a:t>得到 </a:t>
            </a:r>
            <a:r>
              <a:rPr lang="en-US" altLang="zh-CN" sz="2800">
                <a:latin typeface="楷体" panose="02010609060101010101" pitchFamily="49" charset="-122"/>
                <a:ea typeface="楷体" panose="02010609060101010101" pitchFamily="49" charset="-122"/>
                <a:hlinkClick r:id="rId2" action="ppaction://hlinksldjump"/>
              </a:rPr>
              <a:t>DIT</a:t>
            </a:r>
            <a:r>
              <a:rPr lang="en-US" altLang="zh-CN" sz="2800">
                <a:latin typeface="楷体" panose="02010609060101010101" pitchFamily="49" charset="-122"/>
                <a:ea typeface="楷体" panose="02010609060101010101" pitchFamily="49" charset="-122"/>
              </a:rPr>
              <a:t> FFT</a:t>
            </a:r>
            <a:r>
              <a:rPr lang="zh-CN" altLang="en-US" sz="2800">
                <a:latin typeface="楷体" panose="02010609060101010101" pitchFamily="49" charset="-122"/>
                <a:ea typeface="楷体" panose="02010609060101010101" pitchFamily="49" charset="-122"/>
              </a:rPr>
              <a:t>。</a:t>
            </a:r>
          </a:p>
        </p:txBody>
      </p:sp>
      <p:sp>
        <p:nvSpPr>
          <p:cNvPr id="61446" name="Rectangle 6"/>
          <p:cNvSpPr>
            <a:spLocks noChangeArrowheads="1"/>
          </p:cNvSpPr>
          <p:nvPr/>
        </p:nvSpPr>
        <p:spPr bwMode="auto">
          <a:xfrm>
            <a:off x="288925" y="5214938"/>
            <a:ext cx="62277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FF00"/>
                </a:solidFill>
                <a:latin typeface="楷体" panose="02010609060101010101" pitchFamily="49" charset="-122"/>
                <a:ea typeface="楷体" panose="02010609060101010101" pitchFamily="49" charset="-122"/>
              </a:rPr>
              <a:t>DIF</a:t>
            </a:r>
            <a:r>
              <a:rPr lang="zh-CN" altLang="en-US" sz="2800">
                <a:solidFill>
                  <a:srgbClr val="FFFF00"/>
                </a:solidFill>
                <a:latin typeface="楷体" panose="02010609060101010101" pitchFamily="49" charset="-122"/>
                <a:ea typeface="楷体" panose="02010609060101010101" pitchFamily="49" charset="-122"/>
              </a:rPr>
              <a:t>与</a:t>
            </a:r>
            <a:r>
              <a:rPr lang="en-US" altLang="zh-CN" sz="2800">
                <a:solidFill>
                  <a:srgbClr val="FFFF00"/>
                </a:solidFill>
                <a:latin typeface="楷体" panose="02010609060101010101" pitchFamily="49" charset="-122"/>
                <a:ea typeface="楷体" panose="02010609060101010101" pitchFamily="49" charset="-122"/>
              </a:rPr>
              <a:t>DIT</a:t>
            </a:r>
            <a:r>
              <a:rPr lang="zh-CN" altLang="en-US" sz="2800">
                <a:solidFill>
                  <a:srgbClr val="FFFF00"/>
                </a:solidFill>
                <a:latin typeface="楷体" panose="02010609060101010101" pitchFamily="49" charset="-122"/>
                <a:ea typeface="楷体" panose="02010609060101010101" pitchFamily="49" charset="-122"/>
              </a:rPr>
              <a:t>是两种等价的</a:t>
            </a:r>
            <a:r>
              <a:rPr lang="en-US" altLang="zh-CN" sz="2800">
                <a:solidFill>
                  <a:srgbClr val="FFFF00"/>
                </a:solidFill>
                <a:latin typeface="楷体" panose="02010609060101010101" pitchFamily="49" charset="-122"/>
                <a:ea typeface="楷体" panose="02010609060101010101" pitchFamily="49" charset="-122"/>
              </a:rPr>
              <a:t>FFT</a:t>
            </a:r>
            <a:r>
              <a:rPr lang="zh-CN" altLang="en-US" sz="2800">
                <a:solidFill>
                  <a:srgbClr val="FFFF00"/>
                </a:solidFill>
                <a:latin typeface="楷体" panose="02010609060101010101" pitchFamily="49" charset="-122"/>
                <a:ea typeface="楷体" panose="02010609060101010101" pitchFamily="49" charset="-122"/>
              </a:rPr>
              <a:t>运算。</a:t>
            </a:r>
            <a:r>
              <a:rPr lang="zh-CN" altLang="en-US" sz="2800" b="0">
                <a:solidFill>
                  <a:srgbClr val="FFFF00"/>
                </a:solidFill>
                <a:latin typeface="楷体" panose="02010609060101010101" pitchFamily="49" charset="-122"/>
                <a:ea typeface="楷体" panose="02010609060101010101" pitchFamily="49" charset="-122"/>
              </a:rPr>
              <a:t> </a:t>
            </a:r>
          </a:p>
        </p:txBody>
      </p:sp>
      <p:sp>
        <p:nvSpPr>
          <p:cNvPr id="61447" name="Text Box 7"/>
          <p:cNvSpPr txBox="1">
            <a:spLocks noChangeArrowheads="1"/>
          </p:cNvSpPr>
          <p:nvPr/>
        </p:nvSpPr>
        <p:spPr bwMode="auto">
          <a:xfrm>
            <a:off x="7164388" y="5805488"/>
            <a:ext cx="16557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a:latin typeface="楷体" panose="02010609060101010101" pitchFamily="49" charset="-122"/>
                <a:ea typeface="楷体" panose="02010609060101010101" pitchFamily="49" charset="-122"/>
                <a:hlinkClick r:id="rId4" action="ppaction://hlinksldjump"/>
              </a:rPr>
              <a:t>返回目录</a:t>
            </a:r>
            <a:endParaRPr lang="zh-CN" altLang="en-US" sz="240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1442"/>
                                        </p:tgtEl>
                                        <p:attrNameLst>
                                          <p:attrName>style.visibility</p:attrName>
                                        </p:attrNameLst>
                                      </p:cBhvr>
                                      <p:to>
                                        <p:strVal val="visible"/>
                                      </p:to>
                                    </p:set>
                                    <p:animEffect transition="in" filter="blinds(horizontal)">
                                      <p:cBhvr>
                                        <p:cTn id="7" dur="500"/>
                                        <p:tgtEl>
                                          <p:spTgt spid="614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1443"/>
                                        </p:tgtEl>
                                        <p:attrNameLst>
                                          <p:attrName>style.visibility</p:attrName>
                                        </p:attrNameLst>
                                      </p:cBhvr>
                                      <p:to>
                                        <p:strVal val="visible"/>
                                      </p:to>
                                    </p:set>
                                    <p:animEffect transition="in" filter="blinds(horizontal)">
                                      <p:cBhvr>
                                        <p:cTn id="12" dur="500"/>
                                        <p:tgtEl>
                                          <p:spTgt spid="6144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1445"/>
                                        </p:tgtEl>
                                        <p:attrNameLst>
                                          <p:attrName>style.visibility</p:attrName>
                                        </p:attrNameLst>
                                      </p:cBhvr>
                                      <p:to>
                                        <p:strVal val="visible"/>
                                      </p:to>
                                    </p:set>
                                    <p:animEffect transition="in" filter="blinds(horizontal)">
                                      <p:cBhvr>
                                        <p:cTn id="17" dur="500"/>
                                        <p:tgtEl>
                                          <p:spTgt spid="6144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1446"/>
                                        </p:tgtEl>
                                        <p:attrNameLst>
                                          <p:attrName>style.visibility</p:attrName>
                                        </p:attrNameLst>
                                      </p:cBhvr>
                                      <p:to>
                                        <p:strVal val="visible"/>
                                      </p:to>
                                    </p:set>
                                    <p:animEffect transition="in" filter="blinds(horizontal)">
                                      <p:cBhvr>
                                        <p:cTn id="22" dur="500"/>
                                        <p:tgtEl>
                                          <p:spTgt spid="6144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1447"/>
                                        </p:tgtEl>
                                        <p:attrNameLst>
                                          <p:attrName>style.visibility</p:attrName>
                                        </p:attrNameLst>
                                      </p:cBhvr>
                                      <p:to>
                                        <p:strVal val="visible"/>
                                      </p:to>
                                    </p:set>
                                    <p:animEffect transition="in" filter="blinds(horizontal)">
                                      <p:cBhvr>
                                        <p:cTn id="27" dur="500"/>
                                        <p:tgtEl>
                                          <p:spTgt spid="614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p:bldP spid="61443" grpId="0"/>
      <p:bldP spid="61445" grpId="0"/>
      <p:bldP spid="61446" grpId="0"/>
      <p:bldP spid="6144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4" name="Text Box 4"/>
          <p:cNvSpPr txBox="1">
            <a:spLocks noChangeArrowheads="1"/>
          </p:cNvSpPr>
          <p:nvPr/>
        </p:nvSpPr>
        <p:spPr bwMode="auto">
          <a:xfrm>
            <a:off x="107950" y="3068638"/>
            <a:ext cx="1943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latin typeface="楷体" panose="02010609060101010101" pitchFamily="49" charset="-122"/>
                <a:ea typeface="楷体" panose="02010609060101010101" pitchFamily="49" charset="-122"/>
              </a:rPr>
              <a:t>在</a:t>
            </a:r>
            <a:r>
              <a:rPr lang="en-US" altLang="zh-CN" sz="2800" dirty="0">
                <a:ea typeface="楷体_GB2312" pitchFamily="49" charset="-122"/>
              </a:rPr>
              <a:t>FFT</a:t>
            </a:r>
            <a:r>
              <a:rPr lang="zh-CN" altLang="en-US" sz="2800" dirty="0">
                <a:latin typeface="楷体" panose="02010609060101010101" pitchFamily="49" charset="-122"/>
                <a:ea typeface="楷体" panose="02010609060101010101" pitchFamily="49" charset="-122"/>
              </a:rPr>
              <a:t>中</a:t>
            </a:r>
            <a:r>
              <a:rPr lang="en-US" altLang="zh-CN" sz="2800" dirty="0">
                <a:latin typeface="楷体_GB2312" pitchFamily="49" charset="-122"/>
                <a:ea typeface="楷体_GB2312" pitchFamily="49" charset="-122"/>
              </a:rPr>
              <a:t>:</a:t>
            </a:r>
          </a:p>
        </p:txBody>
      </p:sp>
      <p:grpSp>
        <p:nvGrpSpPr>
          <p:cNvPr id="117784" name="Group 24"/>
          <p:cNvGrpSpPr>
            <a:grpSpLocks/>
          </p:cNvGrpSpPr>
          <p:nvPr/>
        </p:nvGrpSpPr>
        <p:grpSpPr bwMode="auto">
          <a:xfrm>
            <a:off x="1836738" y="3111500"/>
            <a:ext cx="2562225" cy="573088"/>
            <a:chOff x="1157" y="2005"/>
            <a:chExt cx="1614" cy="361"/>
          </a:xfrm>
        </p:grpSpPr>
        <p:sp>
          <p:nvSpPr>
            <p:cNvPr id="58385" name="Text Box 5"/>
            <p:cNvSpPr txBox="1">
              <a:spLocks noChangeArrowheads="1"/>
            </p:cNvSpPr>
            <p:nvPr/>
          </p:nvSpPr>
          <p:spPr bwMode="auto">
            <a:xfrm>
              <a:off x="1157" y="2005"/>
              <a:ext cx="140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dirty="0">
                  <a:ea typeface="楷体_GB2312" pitchFamily="49" charset="-122"/>
                </a:rPr>
                <a:t>1</a:t>
              </a:r>
              <a:r>
                <a:rPr lang="en-US" altLang="zh-CN" sz="2800" dirty="0">
                  <a:latin typeface="楷体_GB2312" pitchFamily="49" charset="-122"/>
                  <a:ea typeface="楷体_GB2312" pitchFamily="49" charset="-122"/>
                </a:rPr>
                <a:t>.</a:t>
              </a:r>
              <a:r>
                <a:rPr lang="zh-CN" altLang="en-US" sz="2800" dirty="0">
                  <a:latin typeface="楷体" panose="02010609060101010101" pitchFamily="49" charset="-122"/>
                  <a:ea typeface="楷体" panose="02010609060101010101" pitchFamily="49" charset="-122"/>
                </a:rPr>
                <a:t>用</a:t>
              </a:r>
              <a:r>
                <a:rPr lang="zh-CN" altLang="en-US" sz="2800" dirty="0">
                  <a:latin typeface="楷体_GB2312" pitchFamily="49" charset="-122"/>
                  <a:ea typeface="楷体_GB2312" pitchFamily="49" charset="-122"/>
                </a:rPr>
                <a:t>   </a:t>
              </a:r>
              <a:r>
                <a:rPr lang="zh-CN" altLang="en-US" sz="2800" dirty="0">
                  <a:latin typeface="楷体" panose="02010609060101010101" pitchFamily="49" charset="-122"/>
                  <a:ea typeface="楷体" panose="02010609060101010101" pitchFamily="49" charset="-122"/>
                </a:rPr>
                <a:t>代替</a:t>
              </a:r>
            </a:p>
          </p:txBody>
        </p:sp>
        <p:graphicFrame>
          <p:nvGraphicFramePr>
            <p:cNvPr id="58386" name="Object 6"/>
            <p:cNvGraphicFramePr>
              <a:graphicFrameLocks noChangeAspect="1"/>
            </p:cNvGraphicFramePr>
            <p:nvPr/>
          </p:nvGraphicFramePr>
          <p:xfrm>
            <a:off x="1656" y="2029"/>
            <a:ext cx="408" cy="337"/>
          </p:xfrm>
          <a:graphic>
            <a:graphicData uri="http://schemas.openxmlformats.org/presentationml/2006/ole">
              <mc:AlternateContent xmlns:mc="http://schemas.openxmlformats.org/markup-compatibility/2006">
                <mc:Choice xmlns:v="urn:schemas-microsoft-com:vml" Requires="v">
                  <p:oleObj spid="_x0000_s58483" name="公式" r:id="rId3" imgW="247541" imgH="190383" progId="Equation.3">
                    <p:embed/>
                  </p:oleObj>
                </mc:Choice>
                <mc:Fallback>
                  <p:oleObj name="公式" r:id="rId3" imgW="247541" imgH="190383"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6" y="2029"/>
                          <a:ext cx="408"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387" name="Object 7"/>
            <p:cNvGraphicFramePr>
              <a:graphicFrameLocks noChangeAspect="1"/>
            </p:cNvGraphicFramePr>
            <p:nvPr/>
          </p:nvGraphicFramePr>
          <p:xfrm>
            <a:off x="2451" y="2029"/>
            <a:ext cx="320" cy="337"/>
          </p:xfrm>
          <a:graphic>
            <a:graphicData uri="http://schemas.openxmlformats.org/presentationml/2006/ole">
              <mc:AlternateContent xmlns:mc="http://schemas.openxmlformats.org/markup-compatibility/2006">
                <mc:Choice xmlns:v="urn:schemas-microsoft-com:vml" Requires="v">
                  <p:oleObj spid="_x0000_s58484" name="公式" r:id="rId5" imgW="180841" imgH="190383" progId="Equation.3">
                    <p:embed/>
                  </p:oleObj>
                </mc:Choice>
                <mc:Fallback>
                  <p:oleObj name="公式" r:id="rId5" imgW="180841" imgH="190383"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51" y="2029"/>
                          <a:ext cx="320"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17768" name="Text Box 8"/>
          <p:cNvSpPr txBox="1">
            <a:spLocks noChangeArrowheads="1"/>
          </p:cNvSpPr>
          <p:nvPr/>
        </p:nvSpPr>
        <p:spPr bwMode="auto">
          <a:xfrm>
            <a:off x="1836738" y="3716338"/>
            <a:ext cx="5975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dirty="0">
                <a:ea typeface="楷体_GB2312" pitchFamily="49" charset="-122"/>
              </a:rPr>
              <a:t>2</a:t>
            </a:r>
            <a:r>
              <a:rPr lang="en-US" altLang="zh-CN" sz="2800" dirty="0">
                <a:latin typeface="楷体_GB2312" pitchFamily="49" charset="-122"/>
                <a:ea typeface="楷体_GB2312" pitchFamily="49" charset="-122"/>
              </a:rPr>
              <a:t>.</a:t>
            </a:r>
            <a:r>
              <a:rPr lang="zh-CN" altLang="en-US" sz="2800" dirty="0">
                <a:latin typeface="楷体" panose="02010609060101010101" pitchFamily="49" charset="-122"/>
                <a:ea typeface="楷体" panose="02010609060101010101" pitchFamily="49" charset="-122"/>
              </a:rPr>
              <a:t>在</a:t>
            </a:r>
            <a:r>
              <a:rPr lang="en-US" altLang="zh-CN" sz="2800" i="1" dirty="0">
                <a:ea typeface="楷体_GB2312" pitchFamily="49" charset="-122"/>
              </a:rPr>
              <a:t>L</a:t>
            </a:r>
            <a:r>
              <a:rPr lang="zh-CN" altLang="en-US" sz="2800" dirty="0">
                <a:latin typeface="楷体" panose="02010609060101010101" pitchFamily="49" charset="-122"/>
                <a:ea typeface="楷体" panose="02010609060101010101" pitchFamily="49" charset="-122"/>
              </a:rPr>
              <a:t>列中每列分别乘一个 </a:t>
            </a:r>
            <a:r>
              <a:rPr lang="en-US" altLang="zh-CN" dirty="0">
                <a:ea typeface="楷体_GB2312" pitchFamily="49" charset="-122"/>
              </a:rPr>
              <a:t>½</a:t>
            </a:r>
            <a:r>
              <a:rPr lang="en-US" altLang="zh-CN" sz="2800" dirty="0">
                <a:latin typeface="楷体_GB2312" pitchFamily="49" charset="-122"/>
                <a:ea typeface="楷体_GB2312" pitchFamily="49" charset="-122"/>
              </a:rPr>
              <a:t> </a:t>
            </a:r>
            <a:r>
              <a:rPr lang="zh-CN" altLang="en-US" sz="2800" dirty="0">
                <a:latin typeface="楷体" panose="02010609060101010101" pitchFamily="49" charset="-122"/>
                <a:ea typeface="楷体" panose="02010609060101010101" pitchFamily="49" charset="-122"/>
              </a:rPr>
              <a:t>因子</a:t>
            </a:r>
          </a:p>
        </p:txBody>
      </p:sp>
      <p:sp>
        <p:nvSpPr>
          <p:cNvPr id="117769" name="Text Box 9"/>
          <p:cNvSpPr txBox="1">
            <a:spLocks noChangeArrowheads="1"/>
          </p:cNvSpPr>
          <p:nvPr/>
        </p:nvSpPr>
        <p:spPr bwMode="auto">
          <a:xfrm>
            <a:off x="1836738" y="4349750"/>
            <a:ext cx="53990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dirty="0">
                <a:ea typeface="楷体_GB2312" pitchFamily="49" charset="-122"/>
              </a:rPr>
              <a:t>3</a:t>
            </a:r>
            <a:r>
              <a:rPr lang="en-US" altLang="zh-CN" sz="2800" dirty="0">
                <a:latin typeface="楷体_GB2312" pitchFamily="49" charset="-122"/>
                <a:ea typeface="楷体_GB2312" pitchFamily="49" charset="-122"/>
              </a:rPr>
              <a:t>.</a:t>
            </a:r>
            <a:r>
              <a:rPr lang="zh-CN" altLang="en-US" sz="2800" dirty="0">
                <a:latin typeface="楷体" panose="02010609060101010101" pitchFamily="49" charset="-122"/>
                <a:ea typeface="楷体" panose="02010609060101010101" pitchFamily="49" charset="-122"/>
              </a:rPr>
              <a:t>以</a:t>
            </a:r>
            <a:r>
              <a:rPr lang="en-US" altLang="zh-CN" sz="2800" i="1" dirty="0"/>
              <a:t>X</a:t>
            </a:r>
            <a:r>
              <a:rPr lang="en-US" altLang="zh-CN" sz="2800" dirty="0"/>
              <a:t>(</a:t>
            </a:r>
            <a:r>
              <a:rPr lang="en-US" altLang="zh-CN" sz="2800" i="1" dirty="0"/>
              <a:t>k</a:t>
            </a:r>
            <a:r>
              <a:rPr lang="en-US" altLang="zh-CN" sz="2800" dirty="0"/>
              <a:t>)</a:t>
            </a:r>
            <a:r>
              <a:rPr lang="zh-CN" altLang="en-US" sz="2800" dirty="0">
                <a:latin typeface="楷体" panose="02010609060101010101" pitchFamily="49" charset="-122"/>
                <a:ea typeface="楷体" panose="02010609060101010101" pitchFamily="49" charset="-122"/>
              </a:rPr>
              <a:t>为输入</a:t>
            </a:r>
            <a:r>
              <a:rPr lang="zh-CN" altLang="en-US" sz="2800" dirty="0">
                <a:latin typeface="楷体_GB2312" pitchFamily="49" charset="-122"/>
                <a:ea typeface="楷体_GB2312" pitchFamily="49" charset="-122"/>
              </a:rPr>
              <a:t>，</a:t>
            </a:r>
            <a:r>
              <a:rPr lang="en-US" altLang="zh-CN" sz="2800" i="1" dirty="0"/>
              <a:t>x</a:t>
            </a:r>
            <a:r>
              <a:rPr lang="en-US" altLang="zh-CN" sz="2800" dirty="0"/>
              <a:t>(</a:t>
            </a:r>
            <a:r>
              <a:rPr lang="en-US" altLang="zh-CN" sz="2800" i="1" dirty="0"/>
              <a:t>n</a:t>
            </a:r>
            <a:r>
              <a:rPr lang="en-US" altLang="zh-CN" sz="2800" dirty="0"/>
              <a:t>)</a:t>
            </a:r>
            <a:r>
              <a:rPr lang="zh-CN" altLang="en-US" sz="2800" dirty="0">
                <a:latin typeface="楷体" panose="02010609060101010101" pitchFamily="49" charset="-122"/>
                <a:ea typeface="楷体" panose="02010609060101010101" pitchFamily="49" charset="-122"/>
              </a:rPr>
              <a:t>为输出</a:t>
            </a:r>
          </a:p>
        </p:txBody>
      </p:sp>
      <p:sp>
        <p:nvSpPr>
          <p:cNvPr id="58374" name="Text Box 10"/>
          <p:cNvSpPr txBox="1">
            <a:spLocks noChangeArrowheads="1"/>
          </p:cNvSpPr>
          <p:nvPr/>
        </p:nvSpPr>
        <p:spPr bwMode="auto">
          <a:xfrm>
            <a:off x="157163" y="155575"/>
            <a:ext cx="85915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dirty="0">
                <a:latin typeface="楷体" panose="02010609060101010101" pitchFamily="49" charset="-122"/>
                <a:ea typeface="楷体" panose="02010609060101010101" pitchFamily="49" charset="-122"/>
              </a:rPr>
              <a:t>§4.5 </a:t>
            </a:r>
            <a:r>
              <a:rPr lang="zh-CN" altLang="en-US" dirty="0">
                <a:latin typeface="楷体" panose="02010609060101010101" pitchFamily="49" charset="-122"/>
                <a:ea typeface="楷体" panose="02010609060101010101" pitchFamily="49" charset="-122"/>
              </a:rPr>
              <a:t>离散傅立叶反变换的快速算法（</a:t>
            </a:r>
            <a:r>
              <a:rPr lang="en-US" altLang="zh-CN" dirty="0">
                <a:latin typeface="楷体" panose="02010609060101010101" pitchFamily="49" charset="-122"/>
                <a:ea typeface="楷体" panose="02010609060101010101" pitchFamily="49" charset="-122"/>
              </a:rPr>
              <a:t>IFFT</a:t>
            </a:r>
            <a:r>
              <a:rPr lang="zh-CN" altLang="en-US" dirty="0">
                <a:latin typeface="楷体" panose="02010609060101010101" pitchFamily="49" charset="-122"/>
                <a:ea typeface="楷体" panose="02010609060101010101" pitchFamily="49" charset="-122"/>
              </a:rPr>
              <a:t>）</a:t>
            </a:r>
          </a:p>
        </p:txBody>
      </p:sp>
      <p:sp>
        <p:nvSpPr>
          <p:cNvPr id="117771" name="Text Box 11"/>
          <p:cNvSpPr txBox="1">
            <a:spLocks noChangeArrowheads="1"/>
          </p:cNvSpPr>
          <p:nvPr/>
        </p:nvSpPr>
        <p:spPr bwMode="auto">
          <a:xfrm>
            <a:off x="107950" y="1109663"/>
            <a:ext cx="16065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latin typeface="楷体" panose="02010609060101010101" pitchFamily="49" charset="-122"/>
                <a:ea typeface="楷体" panose="02010609060101010101" pitchFamily="49" charset="-122"/>
              </a:rPr>
              <a:t>方法</a:t>
            </a:r>
            <a:r>
              <a:rPr lang="en-US" altLang="zh-CN" sz="2800" dirty="0">
                <a:ea typeface="楷体_GB2312" pitchFamily="49" charset="-122"/>
              </a:rPr>
              <a:t>1</a:t>
            </a:r>
            <a:r>
              <a:rPr lang="zh-CN" altLang="en-US" sz="2800" dirty="0">
                <a:latin typeface="楷体_GB2312" pitchFamily="49" charset="-122"/>
                <a:ea typeface="楷体_GB2312" pitchFamily="49" charset="-122"/>
              </a:rPr>
              <a:t>：</a:t>
            </a:r>
          </a:p>
        </p:txBody>
      </p:sp>
      <p:graphicFrame>
        <p:nvGraphicFramePr>
          <p:cNvPr id="117772" name="Object 12"/>
          <p:cNvGraphicFramePr>
            <a:graphicFrameLocks noChangeAspect="1"/>
          </p:cNvGraphicFramePr>
          <p:nvPr/>
        </p:nvGraphicFramePr>
        <p:xfrm>
          <a:off x="1979613" y="836613"/>
          <a:ext cx="2876550" cy="1019175"/>
        </p:xfrm>
        <a:graphic>
          <a:graphicData uri="http://schemas.openxmlformats.org/presentationml/2006/ole">
            <mc:AlternateContent xmlns:mc="http://schemas.openxmlformats.org/markup-compatibility/2006">
              <mc:Choice xmlns:v="urn:schemas-microsoft-com:vml" Requires="v">
                <p:oleObj spid="_x0000_s58485" name="公式" r:id="rId7" imgW="1171473" imgH="381234" progId="Equation.3">
                  <p:embed/>
                </p:oleObj>
              </mc:Choice>
              <mc:Fallback>
                <p:oleObj name="公式" r:id="rId7" imgW="1171473" imgH="381234" progId="Equation.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79613" y="836613"/>
                        <a:ext cx="2876550" cy="1019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7773" name="Object 13"/>
          <p:cNvGraphicFramePr>
            <a:graphicFrameLocks noChangeAspect="1"/>
          </p:cNvGraphicFramePr>
          <p:nvPr/>
        </p:nvGraphicFramePr>
        <p:xfrm>
          <a:off x="1908175" y="1966913"/>
          <a:ext cx="3414713" cy="1019175"/>
        </p:xfrm>
        <a:graphic>
          <a:graphicData uri="http://schemas.openxmlformats.org/presentationml/2006/ole">
            <mc:AlternateContent xmlns:mc="http://schemas.openxmlformats.org/markup-compatibility/2006">
              <mc:Choice xmlns:v="urn:schemas-microsoft-com:vml" Requires="v">
                <p:oleObj spid="_x0000_s58486" name="公式" r:id="rId9" imgW="1400225" imgH="381234" progId="Equation.3">
                  <p:embed/>
                </p:oleObj>
              </mc:Choice>
              <mc:Fallback>
                <p:oleObj name="公式" r:id="rId9" imgW="1400225" imgH="381234"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08175" y="1966913"/>
                        <a:ext cx="3414713" cy="1019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7774" name="Object 14"/>
          <p:cNvGraphicFramePr>
            <a:graphicFrameLocks noChangeAspect="1"/>
          </p:cNvGraphicFramePr>
          <p:nvPr/>
        </p:nvGraphicFramePr>
        <p:xfrm>
          <a:off x="1604963" y="1087438"/>
          <a:ext cx="422275" cy="1577975"/>
        </p:xfrm>
        <a:graphic>
          <a:graphicData uri="http://schemas.openxmlformats.org/presentationml/2006/ole">
            <mc:AlternateContent xmlns:mc="http://schemas.openxmlformats.org/markup-compatibility/2006">
              <mc:Choice xmlns:v="urn:schemas-microsoft-com:vml" Requires="v">
                <p:oleObj spid="_x0000_s58487" name="公式" r:id="rId11" imgW="142794" imgH="666809" progId="Equation.3">
                  <p:embed/>
                </p:oleObj>
              </mc:Choice>
              <mc:Fallback>
                <p:oleObj name="公式" r:id="rId11" imgW="142794" imgH="666809" progId="Equation.3">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04963" y="1087438"/>
                        <a:ext cx="422275" cy="157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7780" name="Text Box 20"/>
          <p:cNvSpPr txBox="1">
            <a:spLocks noChangeArrowheads="1"/>
          </p:cNvSpPr>
          <p:nvPr/>
        </p:nvSpPr>
        <p:spPr bwMode="auto">
          <a:xfrm>
            <a:off x="4859338" y="4956175"/>
            <a:ext cx="39608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latin typeface="楷体" panose="02010609060101010101" pitchFamily="49" charset="-122"/>
                <a:ea typeface="楷体" panose="02010609060101010101" pitchFamily="49" charset="-122"/>
              </a:rPr>
              <a:t>按频率抽取</a:t>
            </a:r>
            <a:r>
              <a:rPr lang="en-US" altLang="zh-CN" sz="2800" dirty="0">
                <a:latin typeface="楷体_GB2312" pitchFamily="49" charset="-122"/>
                <a:ea typeface="楷体_GB2312" pitchFamily="49" charset="-122"/>
              </a:rPr>
              <a:t>(</a:t>
            </a:r>
            <a:r>
              <a:rPr lang="en-US" altLang="zh-CN" sz="2800" dirty="0">
                <a:ea typeface="楷体_GB2312" pitchFamily="49" charset="-122"/>
              </a:rPr>
              <a:t>DIF</a:t>
            </a:r>
            <a:r>
              <a:rPr lang="en-US" altLang="zh-CN" sz="2800" dirty="0">
                <a:latin typeface="楷体_GB2312" pitchFamily="49" charset="-122"/>
                <a:ea typeface="楷体_GB2312" pitchFamily="49" charset="-122"/>
              </a:rPr>
              <a:t>)</a:t>
            </a:r>
            <a:r>
              <a:rPr lang="en-US" altLang="zh-CN" sz="2800" dirty="0">
                <a:ea typeface="楷体_GB2312" pitchFamily="49" charset="-122"/>
              </a:rPr>
              <a:t>IFFT</a:t>
            </a:r>
          </a:p>
        </p:txBody>
      </p:sp>
      <p:sp>
        <p:nvSpPr>
          <p:cNvPr id="117781" name="Text Box 21"/>
          <p:cNvSpPr txBox="1">
            <a:spLocks noChangeArrowheads="1"/>
          </p:cNvSpPr>
          <p:nvPr/>
        </p:nvSpPr>
        <p:spPr bwMode="auto">
          <a:xfrm>
            <a:off x="250825" y="4956175"/>
            <a:ext cx="44656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latin typeface="楷体" panose="02010609060101010101" pitchFamily="49" charset="-122"/>
                <a:ea typeface="楷体" panose="02010609060101010101" pitchFamily="49" charset="-122"/>
              </a:rPr>
              <a:t>则：按时间抽取</a:t>
            </a:r>
            <a:r>
              <a:rPr lang="en-US" altLang="zh-CN" sz="2800" dirty="0">
                <a:latin typeface="楷体_GB2312" pitchFamily="49" charset="-122"/>
                <a:ea typeface="楷体_GB2312" pitchFamily="49" charset="-122"/>
              </a:rPr>
              <a:t>(</a:t>
            </a:r>
            <a:r>
              <a:rPr lang="en-US" altLang="zh-CN" sz="2800" dirty="0">
                <a:ea typeface="楷体_GB2312" pitchFamily="49" charset="-122"/>
              </a:rPr>
              <a:t>DIT</a:t>
            </a:r>
            <a:r>
              <a:rPr lang="en-US" altLang="zh-CN" sz="2800" dirty="0">
                <a:latin typeface="楷体_GB2312" pitchFamily="49" charset="-122"/>
                <a:ea typeface="楷体_GB2312" pitchFamily="49" charset="-122"/>
              </a:rPr>
              <a:t>)</a:t>
            </a:r>
            <a:r>
              <a:rPr lang="en-US" altLang="zh-CN" sz="2800" dirty="0">
                <a:ea typeface="楷体_GB2312" pitchFamily="49" charset="-122"/>
              </a:rPr>
              <a:t>FFT</a:t>
            </a:r>
          </a:p>
        </p:txBody>
      </p:sp>
      <p:sp>
        <p:nvSpPr>
          <p:cNvPr id="117782" name="Text Box 22"/>
          <p:cNvSpPr txBox="1">
            <a:spLocks noChangeArrowheads="1"/>
          </p:cNvSpPr>
          <p:nvPr/>
        </p:nvSpPr>
        <p:spPr bwMode="auto">
          <a:xfrm>
            <a:off x="971550" y="5546725"/>
            <a:ext cx="36718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latin typeface="楷体" panose="02010609060101010101" pitchFamily="49" charset="-122"/>
                <a:ea typeface="楷体" panose="02010609060101010101" pitchFamily="49" charset="-122"/>
              </a:rPr>
              <a:t>按频率抽取</a:t>
            </a:r>
            <a:r>
              <a:rPr lang="en-US" altLang="zh-CN" sz="2800" dirty="0">
                <a:latin typeface="楷体_GB2312" pitchFamily="49" charset="-122"/>
                <a:ea typeface="楷体_GB2312" pitchFamily="49" charset="-122"/>
              </a:rPr>
              <a:t>(</a:t>
            </a:r>
            <a:r>
              <a:rPr lang="en-US" altLang="zh-CN" sz="2800" dirty="0">
                <a:ea typeface="楷体_GB2312" pitchFamily="49" charset="-122"/>
              </a:rPr>
              <a:t>DIF</a:t>
            </a:r>
            <a:r>
              <a:rPr lang="en-US" altLang="zh-CN" sz="2800" dirty="0">
                <a:latin typeface="楷体_GB2312" pitchFamily="49" charset="-122"/>
                <a:ea typeface="楷体_GB2312" pitchFamily="49" charset="-122"/>
              </a:rPr>
              <a:t>)</a:t>
            </a:r>
            <a:r>
              <a:rPr lang="en-US" altLang="zh-CN" sz="2800" dirty="0">
                <a:ea typeface="楷体_GB2312" pitchFamily="49" charset="-122"/>
              </a:rPr>
              <a:t>FFT</a:t>
            </a:r>
          </a:p>
        </p:txBody>
      </p:sp>
      <p:sp>
        <p:nvSpPr>
          <p:cNvPr id="117783" name="Text Box 23"/>
          <p:cNvSpPr txBox="1">
            <a:spLocks noChangeArrowheads="1"/>
          </p:cNvSpPr>
          <p:nvPr/>
        </p:nvSpPr>
        <p:spPr bwMode="auto">
          <a:xfrm>
            <a:off x="4860925" y="5546725"/>
            <a:ext cx="4248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latin typeface="楷体" panose="02010609060101010101" pitchFamily="49" charset="-122"/>
                <a:ea typeface="楷体" panose="02010609060101010101" pitchFamily="49" charset="-122"/>
              </a:rPr>
              <a:t>按时间抽取</a:t>
            </a:r>
            <a:r>
              <a:rPr lang="en-US" altLang="zh-CN" sz="2800" dirty="0">
                <a:latin typeface="楷体_GB2312" pitchFamily="49" charset="-122"/>
                <a:ea typeface="楷体_GB2312" pitchFamily="49" charset="-122"/>
              </a:rPr>
              <a:t>(</a:t>
            </a:r>
            <a:r>
              <a:rPr lang="en-US" altLang="zh-CN" sz="2800" dirty="0">
                <a:ea typeface="楷体_GB2312" pitchFamily="49" charset="-122"/>
              </a:rPr>
              <a:t>DIT</a:t>
            </a:r>
            <a:r>
              <a:rPr lang="en-US" altLang="zh-CN" sz="2800" dirty="0">
                <a:latin typeface="楷体_GB2312" pitchFamily="49" charset="-122"/>
                <a:ea typeface="楷体_GB2312" pitchFamily="49" charset="-122"/>
              </a:rPr>
              <a:t>)</a:t>
            </a:r>
            <a:r>
              <a:rPr lang="en-US" altLang="zh-CN" sz="2800" dirty="0">
                <a:ea typeface="楷体_GB2312" pitchFamily="49" charset="-122"/>
              </a:rPr>
              <a:t>IFFT</a:t>
            </a:r>
          </a:p>
        </p:txBody>
      </p:sp>
      <p:sp>
        <p:nvSpPr>
          <p:cNvPr id="117785" name="Text Box 25"/>
          <p:cNvSpPr txBox="1">
            <a:spLocks noChangeArrowheads="1"/>
          </p:cNvSpPr>
          <p:nvPr/>
        </p:nvSpPr>
        <p:spPr bwMode="auto">
          <a:xfrm>
            <a:off x="4429125" y="4984750"/>
            <a:ext cx="15113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zh-CN" sz="2800">
                <a:solidFill>
                  <a:srgbClr val="FFFF00"/>
                </a:solidFill>
                <a:ea typeface="黑体" panose="02010609060101010101" pitchFamily="49" charset="-122"/>
              </a:rPr>
              <a:t>→</a:t>
            </a:r>
            <a:r>
              <a:rPr lang="en-US" altLang="zh-CN" sz="2800">
                <a:solidFill>
                  <a:srgbClr val="FFFF00"/>
                </a:solidFill>
              </a:rPr>
              <a:t> </a:t>
            </a:r>
            <a:endParaRPr lang="en-US" altLang="zh-CN" sz="2800">
              <a:solidFill>
                <a:srgbClr val="FFFF00"/>
              </a:solidFill>
              <a:ea typeface="楷体_GB2312" pitchFamily="49" charset="-122"/>
            </a:endParaRPr>
          </a:p>
        </p:txBody>
      </p:sp>
      <p:sp>
        <p:nvSpPr>
          <p:cNvPr id="117786" name="Text Box 26"/>
          <p:cNvSpPr txBox="1">
            <a:spLocks noChangeArrowheads="1"/>
          </p:cNvSpPr>
          <p:nvPr/>
        </p:nvSpPr>
        <p:spPr bwMode="auto">
          <a:xfrm>
            <a:off x="4443413" y="5575300"/>
            <a:ext cx="10795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zh-CN" sz="2800">
                <a:solidFill>
                  <a:srgbClr val="FFFF00"/>
                </a:solidFill>
                <a:ea typeface="黑体" panose="02010609060101010101" pitchFamily="49" charset="-122"/>
              </a:rPr>
              <a:t>→</a:t>
            </a:r>
            <a:r>
              <a:rPr lang="en-US" altLang="zh-CN" sz="2800">
                <a:solidFill>
                  <a:srgbClr val="FFFF00"/>
                </a:solidFill>
              </a:rPr>
              <a:t> </a:t>
            </a:r>
            <a:endParaRPr lang="en-US" altLang="zh-CN" sz="2800">
              <a:solidFill>
                <a:srgbClr val="FFFF00"/>
              </a:solidFill>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7771"/>
                                        </p:tgtEl>
                                        <p:attrNameLst>
                                          <p:attrName>style.visibility</p:attrName>
                                        </p:attrNameLst>
                                      </p:cBhvr>
                                      <p:to>
                                        <p:strVal val="visible"/>
                                      </p:to>
                                    </p:set>
                                    <p:animEffect transition="in" filter="blinds(horizontal)">
                                      <p:cBhvr>
                                        <p:cTn id="7" dur="500"/>
                                        <p:tgtEl>
                                          <p:spTgt spid="1177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17774"/>
                                        </p:tgtEl>
                                        <p:attrNameLst>
                                          <p:attrName>style.visibility</p:attrName>
                                        </p:attrNameLst>
                                      </p:cBhvr>
                                      <p:to>
                                        <p:strVal val="visible"/>
                                      </p:to>
                                    </p:set>
                                    <p:animEffect transition="in" filter="blinds(horizontal)">
                                      <p:cBhvr>
                                        <p:cTn id="12" dur="500"/>
                                        <p:tgtEl>
                                          <p:spTgt spid="11777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17772"/>
                                        </p:tgtEl>
                                        <p:attrNameLst>
                                          <p:attrName>style.visibility</p:attrName>
                                        </p:attrNameLst>
                                      </p:cBhvr>
                                      <p:to>
                                        <p:strVal val="visible"/>
                                      </p:to>
                                    </p:set>
                                    <p:animEffect transition="in" filter="blinds(horizontal)">
                                      <p:cBhvr>
                                        <p:cTn id="17" dur="500"/>
                                        <p:tgtEl>
                                          <p:spTgt spid="117772"/>
                                        </p:tgtEl>
                                      </p:cBhvr>
                                    </p:animEffect>
                                  </p:childTnLst>
                                </p:cTn>
                              </p:par>
                              <p:par>
                                <p:cTn id="18" presetID="3" presetClass="entr" presetSubtype="10" fill="hold" nodeType="withEffect">
                                  <p:stCondLst>
                                    <p:cond delay="0"/>
                                  </p:stCondLst>
                                  <p:childTnLst>
                                    <p:set>
                                      <p:cBhvr>
                                        <p:cTn id="19" dur="1" fill="hold">
                                          <p:stCondLst>
                                            <p:cond delay="0"/>
                                          </p:stCondLst>
                                        </p:cTn>
                                        <p:tgtEl>
                                          <p:spTgt spid="117773"/>
                                        </p:tgtEl>
                                        <p:attrNameLst>
                                          <p:attrName>style.visibility</p:attrName>
                                        </p:attrNameLst>
                                      </p:cBhvr>
                                      <p:to>
                                        <p:strVal val="visible"/>
                                      </p:to>
                                    </p:set>
                                    <p:animEffect transition="in" filter="blinds(horizontal)">
                                      <p:cBhvr>
                                        <p:cTn id="20" dur="500"/>
                                        <p:tgtEl>
                                          <p:spTgt spid="11777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17764"/>
                                        </p:tgtEl>
                                        <p:attrNameLst>
                                          <p:attrName>style.visibility</p:attrName>
                                        </p:attrNameLst>
                                      </p:cBhvr>
                                      <p:to>
                                        <p:strVal val="visible"/>
                                      </p:to>
                                    </p:set>
                                    <p:animEffect transition="in" filter="blinds(horizontal)">
                                      <p:cBhvr>
                                        <p:cTn id="25" dur="500"/>
                                        <p:tgtEl>
                                          <p:spTgt spid="117764"/>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117784"/>
                                        </p:tgtEl>
                                        <p:attrNameLst>
                                          <p:attrName>style.visibility</p:attrName>
                                        </p:attrNameLst>
                                      </p:cBhvr>
                                      <p:to>
                                        <p:strVal val="visible"/>
                                      </p:to>
                                    </p:set>
                                    <p:animEffect transition="in" filter="blinds(horizontal)">
                                      <p:cBhvr>
                                        <p:cTn id="30" dur="500"/>
                                        <p:tgtEl>
                                          <p:spTgt spid="11778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17768"/>
                                        </p:tgtEl>
                                        <p:attrNameLst>
                                          <p:attrName>style.visibility</p:attrName>
                                        </p:attrNameLst>
                                      </p:cBhvr>
                                      <p:to>
                                        <p:strVal val="visible"/>
                                      </p:to>
                                    </p:set>
                                    <p:animEffect transition="in" filter="blinds(horizontal)">
                                      <p:cBhvr>
                                        <p:cTn id="35" dur="500"/>
                                        <p:tgtEl>
                                          <p:spTgt spid="117768"/>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17769"/>
                                        </p:tgtEl>
                                        <p:attrNameLst>
                                          <p:attrName>style.visibility</p:attrName>
                                        </p:attrNameLst>
                                      </p:cBhvr>
                                      <p:to>
                                        <p:strVal val="visible"/>
                                      </p:to>
                                    </p:set>
                                    <p:animEffect transition="in" filter="blinds(horizontal)">
                                      <p:cBhvr>
                                        <p:cTn id="40" dur="500"/>
                                        <p:tgtEl>
                                          <p:spTgt spid="117769"/>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17781"/>
                                        </p:tgtEl>
                                        <p:attrNameLst>
                                          <p:attrName>style.visibility</p:attrName>
                                        </p:attrNameLst>
                                      </p:cBhvr>
                                      <p:to>
                                        <p:strVal val="visible"/>
                                      </p:to>
                                    </p:set>
                                    <p:animEffect transition="in" filter="blinds(horizontal)">
                                      <p:cBhvr>
                                        <p:cTn id="45" dur="500"/>
                                        <p:tgtEl>
                                          <p:spTgt spid="117781"/>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17785"/>
                                        </p:tgtEl>
                                        <p:attrNameLst>
                                          <p:attrName>style.visibility</p:attrName>
                                        </p:attrNameLst>
                                      </p:cBhvr>
                                      <p:to>
                                        <p:strVal val="visible"/>
                                      </p:to>
                                    </p:set>
                                    <p:animEffect transition="in" filter="wipe(left)">
                                      <p:cBhvr>
                                        <p:cTn id="50" dur="500"/>
                                        <p:tgtEl>
                                          <p:spTgt spid="117785"/>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117780"/>
                                        </p:tgtEl>
                                        <p:attrNameLst>
                                          <p:attrName>style.visibility</p:attrName>
                                        </p:attrNameLst>
                                      </p:cBhvr>
                                      <p:to>
                                        <p:strVal val="visible"/>
                                      </p:to>
                                    </p:set>
                                    <p:animEffect transition="in" filter="blinds(horizontal)">
                                      <p:cBhvr>
                                        <p:cTn id="55" dur="500"/>
                                        <p:tgtEl>
                                          <p:spTgt spid="117780"/>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117782"/>
                                        </p:tgtEl>
                                        <p:attrNameLst>
                                          <p:attrName>style.visibility</p:attrName>
                                        </p:attrNameLst>
                                      </p:cBhvr>
                                      <p:to>
                                        <p:strVal val="visible"/>
                                      </p:to>
                                    </p:set>
                                    <p:animEffect transition="in" filter="blinds(horizontal)">
                                      <p:cBhvr>
                                        <p:cTn id="60" dur="500"/>
                                        <p:tgtEl>
                                          <p:spTgt spid="117782"/>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117786"/>
                                        </p:tgtEl>
                                        <p:attrNameLst>
                                          <p:attrName>style.visibility</p:attrName>
                                        </p:attrNameLst>
                                      </p:cBhvr>
                                      <p:to>
                                        <p:strVal val="visible"/>
                                      </p:to>
                                    </p:set>
                                    <p:animEffect transition="in" filter="wipe(left)">
                                      <p:cBhvr>
                                        <p:cTn id="65" dur="500"/>
                                        <p:tgtEl>
                                          <p:spTgt spid="117786"/>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3" presetClass="entr" presetSubtype="10" fill="hold" grpId="0" nodeType="clickEffect">
                                  <p:stCondLst>
                                    <p:cond delay="0"/>
                                  </p:stCondLst>
                                  <p:childTnLst>
                                    <p:set>
                                      <p:cBhvr>
                                        <p:cTn id="69" dur="1" fill="hold">
                                          <p:stCondLst>
                                            <p:cond delay="0"/>
                                          </p:stCondLst>
                                        </p:cTn>
                                        <p:tgtEl>
                                          <p:spTgt spid="117783"/>
                                        </p:tgtEl>
                                        <p:attrNameLst>
                                          <p:attrName>style.visibility</p:attrName>
                                        </p:attrNameLst>
                                      </p:cBhvr>
                                      <p:to>
                                        <p:strVal val="visible"/>
                                      </p:to>
                                    </p:set>
                                    <p:animEffect transition="in" filter="blinds(horizontal)">
                                      <p:cBhvr>
                                        <p:cTn id="70" dur="500"/>
                                        <p:tgtEl>
                                          <p:spTgt spid="1177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4" grpId="0"/>
      <p:bldP spid="117768" grpId="0"/>
      <p:bldP spid="117769" grpId="0"/>
      <p:bldP spid="117771" grpId="0"/>
      <p:bldP spid="117780" grpId="0"/>
      <p:bldP spid="117781" grpId="0"/>
      <p:bldP spid="117782" grpId="0"/>
      <p:bldP spid="117783" grpId="0"/>
      <p:bldP spid="117785" grpId="0"/>
      <p:bldP spid="11778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60"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404813"/>
            <a:ext cx="7175500" cy="477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1920" name="Group 64"/>
          <p:cNvGrpSpPr>
            <a:grpSpLocks/>
          </p:cNvGrpSpPr>
          <p:nvPr/>
        </p:nvGrpSpPr>
        <p:grpSpPr bwMode="auto">
          <a:xfrm>
            <a:off x="1476375" y="792163"/>
            <a:ext cx="4751388" cy="3860800"/>
            <a:chOff x="930" y="499"/>
            <a:chExt cx="2993" cy="2432"/>
          </a:xfrm>
        </p:grpSpPr>
        <p:graphicFrame>
          <p:nvGraphicFramePr>
            <p:cNvPr id="59428" name="Object 13"/>
            <p:cNvGraphicFramePr>
              <a:graphicFrameLocks noChangeAspect="1"/>
            </p:cNvGraphicFramePr>
            <p:nvPr/>
          </p:nvGraphicFramePr>
          <p:xfrm>
            <a:off x="3787" y="1706"/>
            <a:ext cx="136" cy="96"/>
          </p:xfrm>
          <a:graphic>
            <a:graphicData uri="http://schemas.openxmlformats.org/presentationml/2006/ole">
              <mc:AlternateContent xmlns:mc="http://schemas.openxmlformats.org/markup-compatibility/2006">
                <mc:Choice xmlns:v="urn:schemas-microsoft-com:vml" Requires="v">
                  <p:oleObj spid="_x0000_s60160" name="Equation" r:id="rId4" imgW="171447" imgH="104570" progId="Equation.DSMT4">
                    <p:embed/>
                  </p:oleObj>
                </mc:Choice>
                <mc:Fallback>
                  <p:oleObj name="Equation" r:id="rId4" imgW="171447" imgH="104570" progId="Equation.DSMT4">
                    <p:embed/>
                    <p:pic>
                      <p:nvPicPr>
                        <p:cNvPr id="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87" y="1706"/>
                          <a:ext cx="13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29" name="Object 14"/>
            <p:cNvGraphicFramePr>
              <a:graphicFrameLocks noChangeAspect="1"/>
            </p:cNvGraphicFramePr>
            <p:nvPr/>
          </p:nvGraphicFramePr>
          <p:xfrm>
            <a:off x="3787" y="2069"/>
            <a:ext cx="136" cy="96"/>
          </p:xfrm>
          <a:graphic>
            <a:graphicData uri="http://schemas.openxmlformats.org/presentationml/2006/ole">
              <mc:AlternateContent xmlns:mc="http://schemas.openxmlformats.org/markup-compatibility/2006">
                <mc:Choice xmlns:v="urn:schemas-microsoft-com:vml" Requires="v">
                  <p:oleObj spid="_x0000_s60161" name="Equation" r:id="rId6" imgW="171447" imgH="104570" progId="Equation.DSMT4">
                    <p:embed/>
                  </p:oleObj>
                </mc:Choice>
                <mc:Fallback>
                  <p:oleObj name="Equation" r:id="rId6" imgW="171447" imgH="104570" progId="Equation.DSMT4">
                    <p:embed/>
                    <p:pic>
                      <p:nvPicPr>
                        <p:cNvPr id="0"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87" y="2069"/>
                          <a:ext cx="13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30" name="Object 15"/>
            <p:cNvGraphicFramePr>
              <a:graphicFrameLocks noChangeAspect="1"/>
            </p:cNvGraphicFramePr>
            <p:nvPr/>
          </p:nvGraphicFramePr>
          <p:xfrm>
            <a:off x="3787" y="2472"/>
            <a:ext cx="136" cy="96"/>
          </p:xfrm>
          <a:graphic>
            <a:graphicData uri="http://schemas.openxmlformats.org/presentationml/2006/ole">
              <mc:AlternateContent xmlns:mc="http://schemas.openxmlformats.org/markup-compatibility/2006">
                <mc:Choice xmlns:v="urn:schemas-microsoft-com:vml" Requires="v">
                  <p:oleObj spid="_x0000_s60162" name="Equation" r:id="rId8" imgW="171447" imgH="104570" progId="Equation.DSMT4">
                    <p:embed/>
                  </p:oleObj>
                </mc:Choice>
                <mc:Fallback>
                  <p:oleObj name="Equation" r:id="rId8" imgW="171447" imgH="104570" progId="Equation.DSMT4">
                    <p:embed/>
                    <p:pic>
                      <p:nvPicPr>
                        <p:cNvPr id="0"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87" y="2472"/>
                          <a:ext cx="13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31" name="Object 16"/>
            <p:cNvGraphicFramePr>
              <a:graphicFrameLocks noChangeAspect="1"/>
            </p:cNvGraphicFramePr>
            <p:nvPr/>
          </p:nvGraphicFramePr>
          <p:xfrm>
            <a:off x="3787" y="2831"/>
            <a:ext cx="136" cy="96"/>
          </p:xfrm>
          <a:graphic>
            <a:graphicData uri="http://schemas.openxmlformats.org/presentationml/2006/ole">
              <mc:AlternateContent xmlns:mc="http://schemas.openxmlformats.org/markup-compatibility/2006">
                <mc:Choice xmlns:v="urn:schemas-microsoft-com:vml" Requires="v">
                  <p:oleObj spid="_x0000_s60163" name="Equation" r:id="rId10" imgW="171447" imgH="104570" progId="Equation.DSMT4">
                    <p:embed/>
                  </p:oleObj>
                </mc:Choice>
                <mc:Fallback>
                  <p:oleObj name="Equation" r:id="rId10" imgW="171447" imgH="104570" progId="Equation.DSMT4">
                    <p:embed/>
                    <p:pic>
                      <p:nvPicPr>
                        <p:cNvPr id="0"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87" y="2831"/>
                          <a:ext cx="13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32" name="Object 17"/>
            <p:cNvGraphicFramePr>
              <a:graphicFrameLocks noChangeAspect="1"/>
            </p:cNvGraphicFramePr>
            <p:nvPr/>
          </p:nvGraphicFramePr>
          <p:xfrm>
            <a:off x="2503" y="935"/>
            <a:ext cx="136" cy="96"/>
          </p:xfrm>
          <a:graphic>
            <a:graphicData uri="http://schemas.openxmlformats.org/presentationml/2006/ole">
              <mc:AlternateContent xmlns:mc="http://schemas.openxmlformats.org/markup-compatibility/2006">
                <mc:Choice xmlns:v="urn:schemas-microsoft-com:vml" Requires="v">
                  <p:oleObj spid="_x0000_s60164" name="Equation" r:id="rId12" imgW="171447" imgH="104570" progId="Equation.DSMT4">
                    <p:embed/>
                  </p:oleObj>
                </mc:Choice>
                <mc:Fallback>
                  <p:oleObj name="Equation" r:id="rId12" imgW="171447" imgH="104570" progId="Equation.DSMT4">
                    <p:embed/>
                    <p:pic>
                      <p:nvPicPr>
                        <p:cNvPr id="0" name="Object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03" y="935"/>
                          <a:ext cx="13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33" name="Object 18"/>
            <p:cNvGraphicFramePr>
              <a:graphicFrameLocks noChangeAspect="1"/>
            </p:cNvGraphicFramePr>
            <p:nvPr/>
          </p:nvGraphicFramePr>
          <p:xfrm>
            <a:off x="2503" y="1298"/>
            <a:ext cx="136" cy="96"/>
          </p:xfrm>
          <a:graphic>
            <a:graphicData uri="http://schemas.openxmlformats.org/presentationml/2006/ole">
              <mc:AlternateContent xmlns:mc="http://schemas.openxmlformats.org/markup-compatibility/2006">
                <mc:Choice xmlns:v="urn:schemas-microsoft-com:vml" Requires="v">
                  <p:oleObj spid="_x0000_s60165" name="Equation" r:id="rId14" imgW="171447" imgH="104570" progId="Equation.DSMT4">
                    <p:embed/>
                  </p:oleObj>
                </mc:Choice>
                <mc:Fallback>
                  <p:oleObj name="Equation" r:id="rId14" imgW="171447" imgH="104570" progId="Equation.DSMT4">
                    <p:embed/>
                    <p:pic>
                      <p:nvPicPr>
                        <p:cNvPr id="0" name="Object 1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03" y="1298"/>
                          <a:ext cx="13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34" name="Object 19"/>
            <p:cNvGraphicFramePr>
              <a:graphicFrameLocks noChangeAspect="1"/>
            </p:cNvGraphicFramePr>
            <p:nvPr/>
          </p:nvGraphicFramePr>
          <p:xfrm>
            <a:off x="2503" y="2468"/>
            <a:ext cx="136" cy="96"/>
          </p:xfrm>
          <a:graphic>
            <a:graphicData uri="http://schemas.openxmlformats.org/presentationml/2006/ole">
              <mc:AlternateContent xmlns:mc="http://schemas.openxmlformats.org/markup-compatibility/2006">
                <mc:Choice xmlns:v="urn:schemas-microsoft-com:vml" Requires="v">
                  <p:oleObj spid="_x0000_s60166" name="Equation" r:id="rId16" imgW="171447" imgH="104570" progId="Equation.DSMT4">
                    <p:embed/>
                  </p:oleObj>
                </mc:Choice>
                <mc:Fallback>
                  <p:oleObj name="Equation" r:id="rId16" imgW="171447" imgH="104570" progId="Equation.DSMT4">
                    <p:embed/>
                    <p:pic>
                      <p:nvPicPr>
                        <p:cNvPr id="0" name="Object 1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503" y="2468"/>
                          <a:ext cx="13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35" name="Object 20"/>
            <p:cNvGraphicFramePr>
              <a:graphicFrameLocks noChangeAspect="1"/>
            </p:cNvGraphicFramePr>
            <p:nvPr/>
          </p:nvGraphicFramePr>
          <p:xfrm>
            <a:off x="2503" y="2835"/>
            <a:ext cx="136" cy="96"/>
          </p:xfrm>
          <a:graphic>
            <a:graphicData uri="http://schemas.openxmlformats.org/presentationml/2006/ole">
              <mc:AlternateContent xmlns:mc="http://schemas.openxmlformats.org/markup-compatibility/2006">
                <mc:Choice xmlns:v="urn:schemas-microsoft-com:vml" Requires="v">
                  <p:oleObj spid="_x0000_s60167" name="Equation" r:id="rId18" imgW="171447" imgH="104570" progId="Equation.DSMT4">
                    <p:embed/>
                  </p:oleObj>
                </mc:Choice>
                <mc:Fallback>
                  <p:oleObj name="Equation" r:id="rId18" imgW="171447" imgH="104570" progId="Equation.DSMT4">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503" y="2835"/>
                          <a:ext cx="13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36" name="Object 21"/>
            <p:cNvGraphicFramePr>
              <a:graphicFrameLocks noChangeAspect="1"/>
            </p:cNvGraphicFramePr>
            <p:nvPr/>
          </p:nvGraphicFramePr>
          <p:xfrm>
            <a:off x="930" y="499"/>
            <a:ext cx="136" cy="96"/>
          </p:xfrm>
          <a:graphic>
            <a:graphicData uri="http://schemas.openxmlformats.org/presentationml/2006/ole">
              <mc:AlternateContent xmlns:mc="http://schemas.openxmlformats.org/markup-compatibility/2006">
                <mc:Choice xmlns:v="urn:schemas-microsoft-com:vml" Requires="v">
                  <p:oleObj spid="_x0000_s60168" name="Equation" r:id="rId20" imgW="171447" imgH="104570" progId="Equation.DSMT4">
                    <p:embed/>
                  </p:oleObj>
                </mc:Choice>
                <mc:Fallback>
                  <p:oleObj name="Equation" r:id="rId20" imgW="171447" imgH="104570" progId="Equation.DSMT4">
                    <p:embed/>
                    <p:pic>
                      <p:nvPicPr>
                        <p:cNvPr id="0" name="Object 2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30" y="499"/>
                          <a:ext cx="13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37" name="Object 22"/>
            <p:cNvGraphicFramePr>
              <a:graphicFrameLocks noChangeAspect="1"/>
            </p:cNvGraphicFramePr>
            <p:nvPr/>
          </p:nvGraphicFramePr>
          <p:xfrm>
            <a:off x="930" y="1270"/>
            <a:ext cx="136" cy="96"/>
          </p:xfrm>
          <a:graphic>
            <a:graphicData uri="http://schemas.openxmlformats.org/presentationml/2006/ole">
              <mc:AlternateContent xmlns:mc="http://schemas.openxmlformats.org/markup-compatibility/2006">
                <mc:Choice xmlns:v="urn:schemas-microsoft-com:vml" Requires="v">
                  <p:oleObj spid="_x0000_s60169" name="Equation" r:id="rId22" imgW="171447" imgH="104570" progId="Equation.DSMT4">
                    <p:embed/>
                  </p:oleObj>
                </mc:Choice>
                <mc:Fallback>
                  <p:oleObj name="Equation" r:id="rId22" imgW="171447" imgH="104570" progId="Equation.DSMT4">
                    <p:embed/>
                    <p:pic>
                      <p:nvPicPr>
                        <p:cNvPr id="0" name="Object 2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30" y="1270"/>
                          <a:ext cx="13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38" name="Object 23"/>
            <p:cNvGraphicFramePr>
              <a:graphicFrameLocks noChangeAspect="1"/>
            </p:cNvGraphicFramePr>
            <p:nvPr/>
          </p:nvGraphicFramePr>
          <p:xfrm>
            <a:off x="930" y="2041"/>
            <a:ext cx="136" cy="96"/>
          </p:xfrm>
          <a:graphic>
            <a:graphicData uri="http://schemas.openxmlformats.org/presentationml/2006/ole">
              <mc:AlternateContent xmlns:mc="http://schemas.openxmlformats.org/markup-compatibility/2006">
                <mc:Choice xmlns:v="urn:schemas-microsoft-com:vml" Requires="v">
                  <p:oleObj spid="_x0000_s60170" name="Equation" r:id="rId24" imgW="171447" imgH="104570" progId="Equation.DSMT4">
                    <p:embed/>
                  </p:oleObj>
                </mc:Choice>
                <mc:Fallback>
                  <p:oleObj name="Equation" r:id="rId24" imgW="171447" imgH="104570" progId="Equation.DSMT4">
                    <p:embed/>
                    <p:pic>
                      <p:nvPicPr>
                        <p:cNvPr id="0" name="Object 2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30" y="2041"/>
                          <a:ext cx="13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39" name="Object 24"/>
            <p:cNvGraphicFramePr>
              <a:graphicFrameLocks noChangeAspect="1"/>
            </p:cNvGraphicFramePr>
            <p:nvPr/>
          </p:nvGraphicFramePr>
          <p:xfrm>
            <a:off x="930" y="2812"/>
            <a:ext cx="136" cy="96"/>
          </p:xfrm>
          <a:graphic>
            <a:graphicData uri="http://schemas.openxmlformats.org/presentationml/2006/ole">
              <mc:AlternateContent xmlns:mc="http://schemas.openxmlformats.org/markup-compatibility/2006">
                <mc:Choice xmlns:v="urn:schemas-microsoft-com:vml" Requires="v">
                  <p:oleObj spid="_x0000_s60171" name="Equation" r:id="rId26" imgW="171447" imgH="104570" progId="Equation.DSMT4">
                    <p:embed/>
                  </p:oleObj>
                </mc:Choice>
                <mc:Fallback>
                  <p:oleObj name="Equation" r:id="rId26" imgW="171447" imgH="104570" progId="Equation.DSMT4">
                    <p:embed/>
                    <p:pic>
                      <p:nvPicPr>
                        <p:cNvPr id="0" name="Object 24"/>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30" y="2812"/>
                          <a:ext cx="13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21921" name="Group 65"/>
          <p:cNvGrpSpPr>
            <a:grpSpLocks/>
          </p:cNvGrpSpPr>
          <p:nvPr/>
        </p:nvGrpSpPr>
        <p:grpSpPr bwMode="auto">
          <a:xfrm>
            <a:off x="1201738" y="44450"/>
            <a:ext cx="4665662" cy="4852988"/>
            <a:chOff x="757" y="28"/>
            <a:chExt cx="2939" cy="3057"/>
          </a:xfrm>
        </p:grpSpPr>
        <p:graphicFrame>
          <p:nvGraphicFramePr>
            <p:cNvPr id="59404" name="Object 5"/>
            <p:cNvGraphicFramePr>
              <a:graphicFrameLocks noChangeAspect="1"/>
            </p:cNvGraphicFramePr>
            <p:nvPr/>
          </p:nvGraphicFramePr>
          <p:xfrm>
            <a:off x="3575" y="2746"/>
            <a:ext cx="113" cy="338"/>
          </p:xfrm>
          <a:graphic>
            <a:graphicData uri="http://schemas.openxmlformats.org/presentationml/2006/ole">
              <mc:AlternateContent xmlns:mc="http://schemas.openxmlformats.org/markup-compatibility/2006">
                <mc:Choice xmlns:v="urn:schemas-microsoft-com:vml" Requires="v">
                  <p:oleObj spid="_x0000_s60172" name="Equation" r:id="rId28" imgW="152188" imgH="561770" progId="Equation.DSMT4">
                    <p:embed/>
                  </p:oleObj>
                </mc:Choice>
                <mc:Fallback>
                  <p:oleObj name="Equation" r:id="rId28" imgW="152188" imgH="561770" progId="Equation.DSMT4">
                    <p:embed/>
                    <p:pic>
                      <p:nvPicPr>
                        <p:cNvPr id="0" name="Object 5"/>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575" y="2746"/>
                          <a:ext cx="113"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05" name="Object 6"/>
            <p:cNvGraphicFramePr>
              <a:graphicFrameLocks noChangeAspect="1"/>
            </p:cNvGraphicFramePr>
            <p:nvPr/>
          </p:nvGraphicFramePr>
          <p:xfrm>
            <a:off x="3575" y="2341"/>
            <a:ext cx="113" cy="338"/>
          </p:xfrm>
          <a:graphic>
            <a:graphicData uri="http://schemas.openxmlformats.org/presentationml/2006/ole">
              <mc:AlternateContent xmlns:mc="http://schemas.openxmlformats.org/markup-compatibility/2006">
                <mc:Choice xmlns:v="urn:schemas-microsoft-com:vml" Requires="v">
                  <p:oleObj spid="_x0000_s60173" name="Equation" r:id="rId30" imgW="152188" imgH="561770" progId="Equation.DSMT4">
                    <p:embed/>
                  </p:oleObj>
                </mc:Choice>
                <mc:Fallback>
                  <p:oleObj name="Equation" r:id="rId30" imgW="152188" imgH="561770" progId="Equation.DSMT4">
                    <p:embed/>
                    <p:pic>
                      <p:nvPicPr>
                        <p:cNvPr id="0" name="Object 6"/>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575" y="2341"/>
                          <a:ext cx="113"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06" name="Object 7"/>
            <p:cNvGraphicFramePr>
              <a:graphicFrameLocks noChangeAspect="1"/>
            </p:cNvGraphicFramePr>
            <p:nvPr/>
          </p:nvGraphicFramePr>
          <p:xfrm>
            <a:off x="3583" y="73"/>
            <a:ext cx="113" cy="338"/>
          </p:xfrm>
          <a:graphic>
            <a:graphicData uri="http://schemas.openxmlformats.org/presentationml/2006/ole">
              <mc:AlternateContent xmlns:mc="http://schemas.openxmlformats.org/markup-compatibility/2006">
                <mc:Choice xmlns:v="urn:schemas-microsoft-com:vml" Requires="v">
                  <p:oleObj spid="_x0000_s60174" name="Equation" r:id="rId32" imgW="152188" imgH="561770" progId="Equation.DSMT4">
                    <p:embed/>
                  </p:oleObj>
                </mc:Choice>
                <mc:Fallback>
                  <p:oleObj name="Equation" r:id="rId32" imgW="152188" imgH="561770" progId="Equation.DSMT4">
                    <p:embed/>
                    <p:pic>
                      <p:nvPicPr>
                        <p:cNvPr id="0" name="Object 7"/>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583" y="73"/>
                          <a:ext cx="113"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07" name="Object 8"/>
            <p:cNvGraphicFramePr>
              <a:graphicFrameLocks noChangeAspect="1"/>
            </p:cNvGraphicFramePr>
            <p:nvPr/>
          </p:nvGraphicFramePr>
          <p:xfrm>
            <a:off x="3575" y="436"/>
            <a:ext cx="113" cy="338"/>
          </p:xfrm>
          <a:graphic>
            <a:graphicData uri="http://schemas.openxmlformats.org/presentationml/2006/ole">
              <mc:AlternateContent xmlns:mc="http://schemas.openxmlformats.org/markup-compatibility/2006">
                <mc:Choice xmlns:v="urn:schemas-microsoft-com:vml" Requires="v">
                  <p:oleObj spid="_x0000_s60175" name="Equation" r:id="rId34" imgW="152188" imgH="561770" progId="Equation.DSMT4">
                    <p:embed/>
                  </p:oleObj>
                </mc:Choice>
                <mc:Fallback>
                  <p:oleObj name="Equation" r:id="rId34" imgW="152188" imgH="561770" progId="Equation.DSMT4">
                    <p:embed/>
                    <p:pic>
                      <p:nvPicPr>
                        <p:cNvPr id="0" name="Object 8"/>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575" y="436"/>
                          <a:ext cx="113"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08" name="Object 9"/>
            <p:cNvGraphicFramePr>
              <a:graphicFrameLocks noChangeAspect="1"/>
            </p:cNvGraphicFramePr>
            <p:nvPr/>
          </p:nvGraphicFramePr>
          <p:xfrm>
            <a:off x="3575" y="1979"/>
            <a:ext cx="113" cy="338"/>
          </p:xfrm>
          <a:graphic>
            <a:graphicData uri="http://schemas.openxmlformats.org/presentationml/2006/ole">
              <mc:AlternateContent xmlns:mc="http://schemas.openxmlformats.org/markup-compatibility/2006">
                <mc:Choice xmlns:v="urn:schemas-microsoft-com:vml" Requires="v">
                  <p:oleObj spid="_x0000_s60176" name="Equation" r:id="rId36" imgW="152188" imgH="561770" progId="Equation.DSMT4">
                    <p:embed/>
                  </p:oleObj>
                </mc:Choice>
                <mc:Fallback>
                  <p:oleObj name="Equation" r:id="rId36" imgW="152188" imgH="561770" progId="Equation.DSMT4">
                    <p:embed/>
                    <p:pic>
                      <p:nvPicPr>
                        <p:cNvPr id="0" name="Object 9"/>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575" y="1979"/>
                          <a:ext cx="113"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09" name="Object 10"/>
            <p:cNvGraphicFramePr>
              <a:graphicFrameLocks noChangeAspect="1"/>
            </p:cNvGraphicFramePr>
            <p:nvPr/>
          </p:nvGraphicFramePr>
          <p:xfrm>
            <a:off x="3575" y="1595"/>
            <a:ext cx="113" cy="338"/>
          </p:xfrm>
          <a:graphic>
            <a:graphicData uri="http://schemas.openxmlformats.org/presentationml/2006/ole">
              <mc:AlternateContent xmlns:mc="http://schemas.openxmlformats.org/markup-compatibility/2006">
                <mc:Choice xmlns:v="urn:schemas-microsoft-com:vml" Requires="v">
                  <p:oleObj spid="_x0000_s60177" name="Equation" r:id="rId38" imgW="152188" imgH="561770" progId="Equation.DSMT4">
                    <p:embed/>
                  </p:oleObj>
                </mc:Choice>
                <mc:Fallback>
                  <p:oleObj name="Equation" r:id="rId38" imgW="152188" imgH="561770" progId="Equation.DSMT4">
                    <p:embed/>
                    <p:pic>
                      <p:nvPicPr>
                        <p:cNvPr id="0" name="Object 10"/>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3575" y="1595"/>
                          <a:ext cx="113"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10" name="Object 11"/>
            <p:cNvGraphicFramePr>
              <a:graphicFrameLocks noChangeAspect="1"/>
            </p:cNvGraphicFramePr>
            <p:nvPr/>
          </p:nvGraphicFramePr>
          <p:xfrm>
            <a:off x="3575" y="845"/>
            <a:ext cx="113" cy="338"/>
          </p:xfrm>
          <a:graphic>
            <a:graphicData uri="http://schemas.openxmlformats.org/presentationml/2006/ole">
              <mc:AlternateContent xmlns:mc="http://schemas.openxmlformats.org/markup-compatibility/2006">
                <mc:Choice xmlns:v="urn:schemas-microsoft-com:vml" Requires="v">
                  <p:oleObj spid="_x0000_s60178" name="Equation" r:id="rId40" imgW="152188" imgH="561770" progId="Equation.DSMT4">
                    <p:embed/>
                  </p:oleObj>
                </mc:Choice>
                <mc:Fallback>
                  <p:oleObj name="Equation" r:id="rId40" imgW="152188" imgH="561770" progId="Equation.DSMT4">
                    <p:embed/>
                    <p:pic>
                      <p:nvPicPr>
                        <p:cNvPr id="0" name="Object 11"/>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3575" y="845"/>
                          <a:ext cx="113"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11" name="Object 12"/>
            <p:cNvGraphicFramePr>
              <a:graphicFrameLocks noChangeAspect="1"/>
            </p:cNvGraphicFramePr>
            <p:nvPr/>
          </p:nvGraphicFramePr>
          <p:xfrm>
            <a:off x="3575" y="1207"/>
            <a:ext cx="113" cy="338"/>
          </p:xfrm>
          <a:graphic>
            <a:graphicData uri="http://schemas.openxmlformats.org/presentationml/2006/ole">
              <mc:AlternateContent xmlns:mc="http://schemas.openxmlformats.org/markup-compatibility/2006">
                <mc:Choice xmlns:v="urn:schemas-microsoft-com:vml" Requires="v">
                  <p:oleObj spid="_x0000_s60179" name="Equation" r:id="rId42" imgW="152188" imgH="561770" progId="Equation.DSMT4">
                    <p:embed/>
                  </p:oleObj>
                </mc:Choice>
                <mc:Fallback>
                  <p:oleObj name="Equation" r:id="rId42" imgW="152188" imgH="561770" progId="Equation.DSMT4">
                    <p:embed/>
                    <p:pic>
                      <p:nvPicPr>
                        <p:cNvPr id="0" name="Object 12"/>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3575" y="1207"/>
                          <a:ext cx="113"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12" name="Object 41"/>
            <p:cNvGraphicFramePr>
              <a:graphicFrameLocks noChangeAspect="1"/>
            </p:cNvGraphicFramePr>
            <p:nvPr/>
          </p:nvGraphicFramePr>
          <p:xfrm>
            <a:off x="2351" y="2746"/>
            <a:ext cx="113" cy="338"/>
          </p:xfrm>
          <a:graphic>
            <a:graphicData uri="http://schemas.openxmlformats.org/presentationml/2006/ole">
              <mc:AlternateContent xmlns:mc="http://schemas.openxmlformats.org/markup-compatibility/2006">
                <mc:Choice xmlns:v="urn:schemas-microsoft-com:vml" Requires="v">
                  <p:oleObj spid="_x0000_s60180" name="Equation" r:id="rId44" imgW="152188" imgH="561770" progId="Equation.DSMT4">
                    <p:embed/>
                  </p:oleObj>
                </mc:Choice>
                <mc:Fallback>
                  <p:oleObj name="Equation" r:id="rId44" imgW="152188" imgH="561770" progId="Equation.DSMT4">
                    <p:embed/>
                    <p:pic>
                      <p:nvPicPr>
                        <p:cNvPr id="0" name="Object 41"/>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2351" y="2746"/>
                          <a:ext cx="113"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13" name="Object 42"/>
            <p:cNvGraphicFramePr>
              <a:graphicFrameLocks noChangeAspect="1"/>
            </p:cNvGraphicFramePr>
            <p:nvPr/>
          </p:nvGraphicFramePr>
          <p:xfrm>
            <a:off x="2351" y="2341"/>
            <a:ext cx="113" cy="338"/>
          </p:xfrm>
          <a:graphic>
            <a:graphicData uri="http://schemas.openxmlformats.org/presentationml/2006/ole">
              <mc:AlternateContent xmlns:mc="http://schemas.openxmlformats.org/markup-compatibility/2006">
                <mc:Choice xmlns:v="urn:schemas-microsoft-com:vml" Requires="v">
                  <p:oleObj spid="_x0000_s60181" name="Equation" r:id="rId46" imgW="152188" imgH="561770" progId="Equation.DSMT4">
                    <p:embed/>
                  </p:oleObj>
                </mc:Choice>
                <mc:Fallback>
                  <p:oleObj name="Equation" r:id="rId46" imgW="152188" imgH="561770" progId="Equation.DSMT4">
                    <p:embed/>
                    <p:pic>
                      <p:nvPicPr>
                        <p:cNvPr id="0" name="Object 42"/>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2351" y="2341"/>
                          <a:ext cx="113"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14" name="Object 43"/>
            <p:cNvGraphicFramePr>
              <a:graphicFrameLocks noChangeAspect="1"/>
            </p:cNvGraphicFramePr>
            <p:nvPr/>
          </p:nvGraphicFramePr>
          <p:xfrm>
            <a:off x="2359" y="73"/>
            <a:ext cx="113" cy="338"/>
          </p:xfrm>
          <a:graphic>
            <a:graphicData uri="http://schemas.openxmlformats.org/presentationml/2006/ole">
              <mc:AlternateContent xmlns:mc="http://schemas.openxmlformats.org/markup-compatibility/2006">
                <mc:Choice xmlns:v="urn:schemas-microsoft-com:vml" Requires="v">
                  <p:oleObj spid="_x0000_s60182" name="Equation" r:id="rId48" imgW="152188" imgH="561770" progId="Equation.DSMT4">
                    <p:embed/>
                  </p:oleObj>
                </mc:Choice>
                <mc:Fallback>
                  <p:oleObj name="Equation" r:id="rId48" imgW="152188" imgH="561770" progId="Equation.DSMT4">
                    <p:embed/>
                    <p:pic>
                      <p:nvPicPr>
                        <p:cNvPr id="0" name="Object 43"/>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2359" y="73"/>
                          <a:ext cx="113"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15" name="Object 44"/>
            <p:cNvGraphicFramePr>
              <a:graphicFrameLocks noChangeAspect="1"/>
            </p:cNvGraphicFramePr>
            <p:nvPr/>
          </p:nvGraphicFramePr>
          <p:xfrm>
            <a:off x="2351" y="436"/>
            <a:ext cx="113" cy="338"/>
          </p:xfrm>
          <a:graphic>
            <a:graphicData uri="http://schemas.openxmlformats.org/presentationml/2006/ole">
              <mc:AlternateContent xmlns:mc="http://schemas.openxmlformats.org/markup-compatibility/2006">
                <mc:Choice xmlns:v="urn:schemas-microsoft-com:vml" Requires="v">
                  <p:oleObj spid="_x0000_s60183" name="Equation" r:id="rId50" imgW="152188" imgH="561770" progId="Equation.DSMT4">
                    <p:embed/>
                  </p:oleObj>
                </mc:Choice>
                <mc:Fallback>
                  <p:oleObj name="Equation" r:id="rId50" imgW="152188" imgH="561770" progId="Equation.DSMT4">
                    <p:embed/>
                    <p:pic>
                      <p:nvPicPr>
                        <p:cNvPr id="0" name="Object 44"/>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2351" y="436"/>
                          <a:ext cx="113"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16" name="Object 45"/>
            <p:cNvGraphicFramePr>
              <a:graphicFrameLocks noChangeAspect="1"/>
            </p:cNvGraphicFramePr>
            <p:nvPr/>
          </p:nvGraphicFramePr>
          <p:xfrm>
            <a:off x="2351" y="1979"/>
            <a:ext cx="113" cy="338"/>
          </p:xfrm>
          <a:graphic>
            <a:graphicData uri="http://schemas.openxmlformats.org/presentationml/2006/ole">
              <mc:AlternateContent xmlns:mc="http://schemas.openxmlformats.org/markup-compatibility/2006">
                <mc:Choice xmlns:v="urn:schemas-microsoft-com:vml" Requires="v">
                  <p:oleObj spid="_x0000_s60184" name="Equation" r:id="rId52" imgW="152188" imgH="561770" progId="Equation.DSMT4">
                    <p:embed/>
                  </p:oleObj>
                </mc:Choice>
                <mc:Fallback>
                  <p:oleObj name="Equation" r:id="rId52" imgW="152188" imgH="561770" progId="Equation.DSMT4">
                    <p:embed/>
                    <p:pic>
                      <p:nvPicPr>
                        <p:cNvPr id="0" name="Object 45"/>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2351" y="1979"/>
                          <a:ext cx="113"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17" name="Object 46"/>
            <p:cNvGraphicFramePr>
              <a:graphicFrameLocks noChangeAspect="1"/>
            </p:cNvGraphicFramePr>
            <p:nvPr/>
          </p:nvGraphicFramePr>
          <p:xfrm>
            <a:off x="2351" y="1595"/>
            <a:ext cx="113" cy="338"/>
          </p:xfrm>
          <a:graphic>
            <a:graphicData uri="http://schemas.openxmlformats.org/presentationml/2006/ole">
              <mc:AlternateContent xmlns:mc="http://schemas.openxmlformats.org/markup-compatibility/2006">
                <mc:Choice xmlns:v="urn:schemas-microsoft-com:vml" Requires="v">
                  <p:oleObj spid="_x0000_s60185" name="Equation" r:id="rId54" imgW="152188" imgH="561770" progId="Equation.DSMT4">
                    <p:embed/>
                  </p:oleObj>
                </mc:Choice>
                <mc:Fallback>
                  <p:oleObj name="Equation" r:id="rId54" imgW="152188" imgH="561770" progId="Equation.DSMT4">
                    <p:embed/>
                    <p:pic>
                      <p:nvPicPr>
                        <p:cNvPr id="0" name="Object 46"/>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2351" y="1595"/>
                          <a:ext cx="113"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18" name="Object 47"/>
            <p:cNvGraphicFramePr>
              <a:graphicFrameLocks noChangeAspect="1"/>
            </p:cNvGraphicFramePr>
            <p:nvPr/>
          </p:nvGraphicFramePr>
          <p:xfrm>
            <a:off x="2351" y="845"/>
            <a:ext cx="113" cy="338"/>
          </p:xfrm>
          <a:graphic>
            <a:graphicData uri="http://schemas.openxmlformats.org/presentationml/2006/ole">
              <mc:AlternateContent xmlns:mc="http://schemas.openxmlformats.org/markup-compatibility/2006">
                <mc:Choice xmlns:v="urn:schemas-microsoft-com:vml" Requires="v">
                  <p:oleObj spid="_x0000_s60186" name="Equation" r:id="rId56" imgW="152188" imgH="561770" progId="Equation.DSMT4">
                    <p:embed/>
                  </p:oleObj>
                </mc:Choice>
                <mc:Fallback>
                  <p:oleObj name="Equation" r:id="rId56" imgW="152188" imgH="561770" progId="Equation.DSMT4">
                    <p:embed/>
                    <p:pic>
                      <p:nvPicPr>
                        <p:cNvPr id="0" name="Object 47"/>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2351" y="845"/>
                          <a:ext cx="113"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19" name="Object 48"/>
            <p:cNvGraphicFramePr>
              <a:graphicFrameLocks noChangeAspect="1"/>
            </p:cNvGraphicFramePr>
            <p:nvPr/>
          </p:nvGraphicFramePr>
          <p:xfrm>
            <a:off x="2351" y="1207"/>
            <a:ext cx="113" cy="338"/>
          </p:xfrm>
          <a:graphic>
            <a:graphicData uri="http://schemas.openxmlformats.org/presentationml/2006/ole">
              <mc:AlternateContent xmlns:mc="http://schemas.openxmlformats.org/markup-compatibility/2006">
                <mc:Choice xmlns:v="urn:schemas-microsoft-com:vml" Requires="v">
                  <p:oleObj spid="_x0000_s60187" name="Equation" r:id="rId58" imgW="152188" imgH="561770" progId="Equation.DSMT4">
                    <p:embed/>
                  </p:oleObj>
                </mc:Choice>
                <mc:Fallback>
                  <p:oleObj name="Equation" r:id="rId58" imgW="152188" imgH="561770" progId="Equation.DSMT4">
                    <p:embed/>
                    <p:pic>
                      <p:nvPicPr>
                        <p:cNvPr id="0" name="Object 48"/>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2351" y="1207"/>
                          <a:ext cx="113"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20" name="Object 49"/>
            <p:cNvGraphicFramePr>
              <a:graphicFrameLocks noChangeAspect="1"/>
            </p:cNvGraphicFramePr>
            <p:nvPr/>
          </p:nvGraphicFramePr>
          <p:xfrm>
            <a:off x="764" y="2747"/>
            <a:ext cx="113" cy="338"/>
          </p:xfrm>
          <a:graphic>
            <a:graphicData uri="http://schemas.openxmlformats.org/presentationml/2006/ole">
              <mc:AlternateContent xmlns:mc="http://schemas.openxmlformats.org/markup-compatibility/2006">
                <mc:Choice xmlns:v="urn:schemas-microsoft-com:vml" Requires="v">
                  <p:oleObj spid="_x0000_s60188" name="Equation" r:id="rId60" imgW="152188" imgH="561770" progId="Equation.DSMT4">
                    <p:embed/>
                  </p:oleObj>
                </mc:Choice>
                <mc:Fallback>
                  <p:oleObj name="Equation" r:id="rId60" imgW="152188" imgH="561770" progId="Equation.DSMT4">
                    <p:embed/>
                    <p:pic>
                      <p:nvPicPr>
                        <p:cNvPr id="0" name="Object 49"/>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764" y="2747"/>
                          <a:ext cx="113"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21" name="Object 50"/>
            <p:cNvGraphicFramePr>
              <a:graphicFrameLocks noChangeAspect="1"/>
            </p:cNvGraphicFramePr>
            <p:nvPr/>
          </p:nvGraphicFramePr>
          <p:xfrm>
            <a:off x="764" y="2338"/>
            <a:ext cx="113" cy="338"/>
          </p:xfrm>
          <a:graphic>
            <a:graphicData uri="http://schemas.openxmlformats.org/presentationml/2006/ole">
              <mc:AlternateContent xmlns:mc="http://schemas.openxmlformats.org/markup-compatibility/2006">
                <mc:Choice xmlns:v="urn:schemas-microsoft-com:vml" Requires="v">
                  <p:oleObj spid="_x0000_s60189" name="Equation" r:id="rId62" imgW="152188" imgH="561770" progId="Equation.DSMT4">
                    <p:embed/>
                  </p:oleObj>
                </mc:Choice>
                <mc:Fallback>
                  <p:oleObj name="Equation" r:id="rId62" imgW="152188" imgH="561770" progId="Equation.DSMT4">
                    <p:embed/>
                    <p:pic>
                      <p:nvPicPr>
                        <p:cNvPr id="0" name="Object 50"/>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764" y="2338"/>
                          <a:ext cx="113"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22" name="Object 51"/>
            <p:cNvGraphicFramePr>
              <a:graphicFrameLocks noChangeAspect="1"/>
            </p:cNvGraphicFramePr>
            <p:nvPr/>
          </p:nvGraphicFramePr>
          <p:xfrm>
            <a:off x="765" y="28"/>
            <a:ext cx="113" cy="338"/>
          </p:xfrm>
          <a:graphic>
            <a:graphicData uri="http://schemas.openxmlformats.org/presentationml/2006/ole">
              <mc:AlternateContent xmlns:mc="http://schemas.openxmlformats.org/markup-compatibility/2006">
                <mc:Choice xmlns:v="urn:schemas-microsoft-com:vml" Requires="v">
                  <p:oleObj spid="_x0000_s60190" name="Equation" r:id="rId64" imgW="152188" imgH="561770" progId="Equation.DSMT4">
                    <p:embed/>
                  </p:oleObj>
                </mc:Choice>
                <mc:Fallback>
                  <p:oleObj name="Equation" r:id="rId64" imgW="152188" imgH="561770" progId="Equation.DSMT4">
                    <p:embed/>
                    <p:pic>
                      <p:nvPicPr>
                        <p:cNvPr id="0" name="Object 51"/>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765" y="28"/>
                          <a:ext cx="113"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23" name="Object 52"/>
            <p:cNvGraphicFramePr>
              <a:graphicFrameLocks noChangeAspect="1"/>
            </p:cNvGraphicFramePr>
            <p:nvPr/>
          </p:nvGraphicFramePr>
          <p:xfrm>
            <a:off x="757" y="391"/>
            <a:ext cx="113" cy="338"/>
          </p:xfrm>
          <a:graphic>
            <a:graphicData uri="http://schemas.openxmlformats.org/presentationml/2006/ole">
              <mc:AlternateContent xmlns:mc="http://schemas.openxmlformats.org/markup-compatibility/2006">
                <mc:Choice xmlns:v="urn:schemas-microsoft-com:vml" Requires="v">
                  <p:oleObj spid="_x0000_s60191" name="Equation" r:id="rId66" imgW="152188" imgH="561770" progId="Equation.DSMT4">
                    <p:embed/>
                  </p:oleObj>
                </mc:Choice>
                <mc:Fallback>
                  <p:oleObj name="Equation" r:id="rId66" imgW="152188" imgH="561770" progId="Equation.DSMT4">
                    <p:embed/>
                    <p:pic>
                      <p:nvPicPr>
                        <p:cNvPr id="0" name="Object 52"/>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757" y="391"/>
                          <a:ext cx="113"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24" name="Object 53"/>
            <p:cNvGraphicFramePr>
              <a:graphicFrameLocks noChangeAspect="1"/>
            </p:cNvGraphicFramePr>
            <p:nvPr/>
          </p:nvGraphicFramePr>
          <p:xfrm>
            <a:off x="764" y="1934"/>
            <a:ext cx="113" cy="338"/>
          </p:xfrm>
          <a:graphic>
            <a:graphicData uri="http://schemas.openxmlformats.org/presentationml/2006/ole">
              <mc:AlternateContent xmlns:mc="http://schemas.openxmlformats.org/markup-compatibility/2006">
                <mc:Choice xmlns:v="urn:schemas-microsoft-com:vml" Requires="v">
                  <p:oleObj spid="_x0000_s60192" name="Equation" r:id="rId68" imgW="152188" imgH="561770" progId="Equation.DSMT4">
                    <p:embed/>
                  </p:oleObj>
                </mc:Choice>
                <mc:Fallback>
                  <p:oleObj name="Equation" r:id="rId68" imgW="152188" imgH="561770" progId="Equation.DSMT4">
                    <p:embed/>
                    <p:pic>
                      <p:nvPicPr>
                        <p:cNvPr id="0" name="Object 53"/>
                        <p:cNvPicPr>
                          <a:picLocks noChangeAspect="1" noChangeArrowheads="1"/>
                        </p:cNvPicPr>
                        <p:nvPr/>
                      </p:nvPicPr>
                      <p:blipFill>
                        <a:blip r:embed="rId69">
                          <a:extLst>
                            <a:ext uri="{28A0092B-C50C-407E-A947-70E740481C1C}">
                              <a14:useLocalDpi xmlns:a14="http://schemas.microsoft.com/office/drawing/2010/main" val="0"/>
                            </a:ext>
                          </a:extLst>
                        </a:blip>
                        <a:srcRect/>
                        <a:stretch>
                          <a:fillRect/>
                        </a:stretch>
                      </p:blipFill>
                      <p:spPr bwMode="auto">
                        <a:xfrm>
                          <a:off x="764" y="1934"/>
                          <a:ext cx="113"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25" name="Object 54"/>
            <p:cNvGraphicFramePr>
              <a:graphicFrameLocks noChangeAspect="1"/>
            </p:cNvGraphicFramePr>
            <p:nvPr/>
          </p:nvGraphicFramePr>
          <p:xfrm>
            <a:off x="764" y="1550"/>
            <a:ext cx="113" cy="338"/>
          </p:xfrm>
          <a:graphic>
            <a:graphicData uri="http://schemas.openxmlformats.org/presentationml/2006/ole">
              <mc:AlternateContent xmlns:mc="http://schemas.openxmlformats.org/markup-compatibility/2006">
                <mc:Choice xmlns:v="urn:schemas-microsoft-com:vml" Requires="v">
                  <p:oleObj spid="_x0000_s60193" name="Equation" r:id="rId70" imgW="152188" imgH="561770" progId="Equation.DSMT4">
                    <p:embed/>
                  </p:oleObj>
                </mc:Choice>
                <mc:Fallback>
                  <p:oleObj name="Equation" r:id="rId70" imgW="152188" imgH="561770" progId="Equation.DSMT4">
                    <p:embed/>
                    <p:pic>
                      <p:nvPicPr>
                        <p:cNvPr id="0" name="Object 54"/>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764" y="1550"/>
                          <a:ext cx="113"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26" name="Object 55"/>
            <p:cNvGraphicFramePr>
              <a:graphicFrameLocks noChangeAspect="1"/>
            </p:cNvGraphicFramePr>
            <p:nvPr/>
          </p:nvGraphicFramePr>
          <p:xfrm>
            <a:off x="757" y="800"/>
            <a:ext cx="113" cy="338"/>
          </p:xfrm>
          <a:graphic>
            <a:graphicData uri="http://schemas.openxmlformats.org/presentationml/2006/ole">
              <mc:AlternateContent xmlns:mc="http://schemas.openxmlformats.org/markup-compatibility/2006">
                <mc:Choice xmlns:v="urn:schemas-microsoft-com:vml" Requires="v">
                  <p:oleObj spid="_x0000_s60194" name="Equation" r:id="rId72" imgW="152188" imgH="561770" progId="Equation.DSMT4">
                    <p:embed/>
                  </p:oleObj>
                </mc:Choice>
                <mc:Fallback>
                  <p:oleObj name="Equation" r:id="rId72" imgW="152188" imgH="561770" progId="Equation.DSMT4">
                    <p:embed/>
                    <p:pic>
                      <p:nvPicPr>
                        <p:cNvPr id="0" name="Object 55"/>
                        <p:cNvPicPr>
                          <a:picLocks noChangeAspect="1" noChangeArrowheads="1"/>
                        </p:cNvPicPr>
                        <p:nvPr/>
                      </p:nvPicPr>
                      <p:blipFill>
                        <a:blip r:embed="rId73">
                          <a:extLst>
                            <a:ext uri="{28A0092B-C50C-407E-A947-70E740481C1C}">
                              <a14:useLocalDpi xmlns:a14="http://schemas.microsoft.com/office/drawing/2010/main" val="0"/>
                            </a:ext>
                          </a:extLst>
                        </a:blip>
                        <a:srcRect/>
                        <a:stretch>
                          <a:fillRect/>
                        </a:stretch>
                      </p:blipFill>
                      <p:spPr bwMode="auto">
                        <a:xfrm>
                          <a:off x="757" y="800"/>
                          <a:ext cx="113"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27" name="Object 56"/>
            <p:cNvGraphicFramePr>
              <a:graphicFrameLocks noChangeAspect="1"/>
            </p:cNvGraphicFramePr>
            <p:nvPr/>
          </p:nvGraphicFramePr>
          <p:xfrm>
            <a:off x="757" y="1162"/>
            <a:ext cx="113" cy="338"/>
          </p:xfrm>
          <a:graphic>
            <a:graphicData uri="http://schemas.openxmlformats.org/presentationml/2006/ole">
              <mc:AlternateContent xmlns:mc="http://schemas.openxmlformats.org/markup-compatibility/2006">
                <mc:Choice xmlns:v="urn:schemas-microsoft-com:vml" Requires="v">
                  <p:oleObj spid="_x0000_s60195" name="Equation" r:id="rId74" imgW="152188" imgH="561770" progId="Equation.DSMT4">
                    <p:embed/>
                  </p:oleObj>
                </mc:Choice>
                <mc:Fallback>
                  <p:oleObj name="Equation" r:id="rId74" imgW="152188" imgH="561770" progId="Equation.DSMT4">
                    <p:embed/>
                    <p:pic>
                      <p:nvPicPr>
                        <p:cNvPr id="0" name="Object 56"/>
                        <p:cNvPicPr>
                          <a:picLocks noChangeAspect="1" noChangeArrowheads="1"/>
                        </p:cNvPicPr>
                        <p:nvPr/>
                      </p:nvPicPr>
                      <p:blipFill>
                        <a:blip r:embed="rId75">
                          <a:extLst>
                            <a:ext uri="{28A0092B-C50C-407E-A947-70E740481C1C}">
                              <a14:useLocalDpi xmlns:a14="http://schemas.microsoft.com/office/drawing/2010/main" val="0"/>
                            </a:ext>
                          </a:extLst>
                        </a:blip>
                        <a:srcRect/>
                        <a:stretch>
                          <a:fillRect/>
                        </a:stretch>
                      </p:blipFill>
                      <p:spPr bwMode="auto">
                        <a:xfrm>
                          <a:off x="757" y="1162"/>
                          <a:ext cx="113"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21913" name="Text Box 57"/>
          <p:cNvSpPr txBox="1">
            <a:spLocks noChangeArrowheads="1"/>
          </p:cNvSpPr>
          <p:nvPr/>
        </p:nvSpPr>
        <p:spPr bwMode="auto">
          <a:xfrm>
            <a:off x="2195513" y="5580063"/>
            <a:ext cx="16652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800">
                <a:ea typeface="楷体_GB2312" pitchFamily="49" charset="-122"/>
              </a:rPr>
              <a:t>DIT FFT</a:t>
            </a:r>
            <a:r>
              <a:rPr lang="en-US" altLang="zh-CN" sz="2800" b="0"/>
              <a:t> </a:t>
            </a:r>
          </a:p>
        </p:txBody>
      </p:sp>
      <p:graphicFrame>
        <p:nvGraphicFramePr>
          <p:cNvPr id="121914" name="Object 58"/>
          <p:cNvGraphicFramePr>
            <a:graphicFrameLocks noChangeAspect="1"/>
          </p:cNvGraphicFramePr>
          <p:nvPr/>
        </p:nvGraphicFramePr>
        <p:xfrm>
          <a:off x="93663" y="333375"/>
          <a:ext cx="806450" cy="4799013"/>
        </p:xfrm>
        <a:graphic>
          <a:graphicData uri="http://schemas.openxmlformats.org/presentationml/2006/ole">
            <mc:AlternateContent xmlns:mc="http://schemas.openxmlformats.org/markup-compatibility/2006">
              <mc:Choice xmlns:v="urn:schemas-microsoft-com:vml" Requires="v">
                <p:oleObj spid="_x0000_s60196" name="公式" r:id="rId76" imgW="257405" imgH="1752834" progId="Equation.3">
                  <p:embed/>
                </p:oleObj>
              </mc:Choice>
              <mc:Fallback>
                <p:oleObj name="公式" r:id="rId76" imgW="257405" imgH="1752834" progId="Equation.3">
                  <p:embed/>
                  <p:pic>
                    <p:nvPicPr>
                      <p:cNvPr id="0" name="Object 58"/>
                      <p:cNvPicPr>
                        <a:picLocks noChangeAspect="1" noChangeArrowheads="1"/>
                      </p:cNvPicPr>
                      <p:nvPr/>
                    </p:nvPicPr>
                    <p:blipFill>
                      <a:blip r:embed="rId77">
                        <a:extLst>
                          <a:ext uri="{28A0092B-C50C-407E-A947-70E740481C1C}">
                            <a14:useLocalDpi xmlns:a14="http://schemas.microsoft.com/office/drawing/2010/main" val="0"/>
                          </a:ext>
                        </a:extLst>
                      </a:blip>
                      <a:srcRect/>
                      <a:stretch>
                        <a:fillRect/>
                      </a:stretch>
                    </p:blipFill>
                    <p:spPr bwMode="auto">
                      <a:xfrm>
                        <a:off x="93663" y="333375"/>
                        <a:ext cx="806450" cy="4799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1915" name="Text Box 59"/>
          <p:cNvSpPr txBox="1">
            <a:spLocks noChangeArrowheads="1"/>
          </p:cNvSpPr>
          <p:nvPr/>
        </p:nvSpPr>
        <p:spPr bwMode="auto">
          <a:xfrm>
            <a:off x="5030788" y="5580063"/>
            <a:ext cx="17843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800">
                <a:ea typeface="楷体_GB2312" pitchFamily="49" charset="-122"/>
              </a:rPr>
              <a:t>DIF IFFT</a:t>
            </a:r>
            <a:r>
              <a:rPr lang="en-US" altLang="zh-CN" sz="2800" b="0"/>
              <a:t> </a:t>
            </a:r>
          </a:p>
        </p:txBody>
      </p:sp>
      <p:graphicFrame>
        <p:nvGraphicFramePr>
          <p:cNvPr id="121916" name="Object 60"/>
          <p:cNvGraphicFramePr>
            <a:graphicFrameLocks noChangeAspect="1"/>
          </p:cNvGraphicFramePr>
          <p:nvPr/>
        </p:nvGraphicFramePr>
        <p:xfrm>
          <a:off x="8101013" y="360363"/>
          <a:ext cx="939800" cy="4797425"/>
        </p:xfrm>
        <a:graphic>
          <a:graphicData uri="http://schemas.openxmlformats.org/presentationml/2006/ole">
            <mc:AlternateContent xmlns:mc="http://schemas.openxmlformats.org/markup-compatibility/2006">
              <mc:Choice xmlns:v="urn:schemas-microsoft-com:vml" Requires="v">
                <p:oleObj spid="_x0000_s60197" name="公式" r:id="rId78" imgW="304846" imgH="1752834" progId="Equation.3">
                  <p:embed/>
                </p:oleObj>
              </mc:Choice>
              <mc:Fallback>
                <p:oleObj name="公式" r:id="rId78" imgW="304846" imgH="1752834" progId="Equation.3">
                  <p:embed/>
                  <p:pic>
                    <p:nvPicPr>
                      <p:cNvPr id="0" name="Object 60"/>
                      <p:cNvPicPr>
                        <a:picLocks noChangeAspect="1" noChangeArrowheads="1"/>
                      </p:cNvPicPr>
                      <p:nvPr/>
                    </p:nvPicPr>
                    <p:blipFill>
                      <a:blip r:embed="rId79">
                        <a:extLst>
                          <a:ext uri="{28A0092B-C50C-407E-A947-70E740481C1C}">
                            <a14:useLocalDpi xmlns:a14="http://schemas.microsoft.com/office/drawing/2010/main" val="0"/>
                          </a:ext>
                        </a:extLst>
                      </a:blip>
                      <a:srcRect/>
                      <a:stretch>
                        <a:fillRect/>
                      </a:stretch>
                    </p:blipFill>
                    <p:spPr bwMode="auto">
                      <a:xfrm>
                        <a:off x="8101013" y="360363"/>
                        <a:ext cx="939800" cy="4797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1917" name="Object 61"/>
          <p:cNvGraphicFramePr>
            <a:graphicFrameLocks noChangeAspect="1"/>
          </p:cNvGraphicFramePr>
          <p:nvPr/>
        </p:nvGraphicFramePr>
        <p:xfrm>
          <a:off x="8158163" y="390525"/>
          <a:ext cx="806450" cy="4799013"/>
        </p:xfrm>
        <a:graphic>
          <a:graphicData uri="http://schemas.openxmlformats.org/presentationml/2006/ole">
            <mc:AlternateContent xmlns:mc="http://schemas.openxmlformats.org/markup-compatibility/2006">
              <mc:Choice xmlns:v="urn:schemas-microsoft-com:vml" Requires="v">
                <p:oleObj spid="_x0000_s60198" name="公式" r:id="rId80" imgW="257405" imgH="1752834" progId="Equation.3">
                  <p:embed/>
                </p:oleObj>
              </mc:Choice>
              <mc:Fallback>
                <p:oleObj name="公式" r:id="rId80" imgW="257405" imgH="1752834" progId="Equation.3">
                  <p:embed/>
                  <p:pic>
                    <p:nvPicPr>
                      <p:cNvPr id="0" name="Object 61"/>
                      <p:cNvPicPr>
                        <a:picLocks noChangeAspect="1" noChangeArrowheads="1"/>
                      </p:cNvPicPr>
                      <p:nvPr/>
                    </p:nvPicPr>
                    <p:blipFill>
                      <a:blip r:embed="rId81">
                        <a:extLst>
                          <a:ext uri="{28A0092B-C50C-407E-A947-70E740481C1C}">
                            <a14:useLocalDpi xmlns:a14="http://schemas.microsoft.com/office/drawing/2010/main" val="0"/>
                          </a:ext>
                        </a:extLst>
                      </a:blip>
                      <a:srcRect/>
                      <a:stretch>
                        <a:fillRect/>
                      </a:stretch>
                    </p:blipFill>
                    <p:spPr bwMode="auto">
                      <a:xfrm>
                        <a:off x="8158163" y="390525"/>
                        <a:ext cx="806450" cy="4799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1918" name="Object 62"/>
          <p:cNvGraphicFramePr>
            <a:graphicFrameLocks noChangeAspect="1"/>
          </p:cNvGraphicFramePr>
          <p:nvPr/>
        </p:nvGraphicFramePr>
        <p:xfrm>
          <a:off x="0" y="333375"/>
          <a:ext cx="939800" cy="4797425"/>
        </p:xfrm>
        <a:graphic>
          <a:graphicData uri="http://schemas.openxmlformats.org/presentationml/2006/ole">
            <mc:AlternateContent xmlns:mc="http://schemas.openxmlformats.org/markup-compatibility/2006">
              <mc:Choice xmlns:v="urn:schemas-microsoft-com:vml" Requires="v">
                <p:oleObj spid="_x0000_s60199" name="公式" r:id="rId82" imgW="304846" imgH="1752834" progId="Equation.3">
                  <p:embed/>
                </p:oleObj>
              </mc:Choice>
              <mc:Fallback>
                <p:oleObj name="公式" r:id="rId82" imgW="304846" imgH="1752834" progId="Equation.3">
                  <p:embed/>
                  <p:pic>
                    <p:nvPicPr>
                      <p:cNvPr id="0" name="Object 62"/>
                      <p:cNvPicPr>
                        <a:picLocks noChangeAspect="1" noChangeArrowheads="1"/>
                      </p:cNvPicPr>
                      <p:nvPr/>
                    </p:nvPicPr>
                    <p:blipFill>
                      <a:blip r:embed="rId83">
                        <a:extLst>
                          <a:ext uri="{28A0092B-C50C-407E-A947-70E740481C1C}">
                            <a14:useLocalDpi xmlns:a14="http://schemas.microsoft.com/office/drawing/2010/main" val="0"/>
                          </a:ext>
                        </a:extLst>
                      </a:blip>
                      <a:srcRect/>
                      <a:stretch>
                        <a:fillRect/>
                      </a:stretch>
                    </p:blipFill>
                    <p:spPr bwMode="auto">
                      <a:xfrm>
                        <a:off x="0" y="333375"/>
                        <a:ext cx="939800" cy="4797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1919" name="Text Box 63"/>
          <p:cNvSpPr txBox="1">
            <a:spLocks noChangeArrowheads="1"/>
          </p:cNvSpPr>
          <p:nvPr/>
        </p:nvSpPr>
        <p:spPr bwMode="auto">
          <a:xfrm>
            <a:off x="4151313" y="5513388"/>
            <a:ext cx="5921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en-US">
                <a:solidFill>
                  <a:srgbClr val="FFFF00"/>
                </a:solidFill>
              </a:rPr>
              <a:t>→</a:t>
            </a:r>
            <a:endParaRPr lang="en-US" altLang="zh-CN">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21914"/>
                                        </p:tgtEl>
                                        <p:attrNameLst>
                                          <p:attrName>style.visibility</p:attrName>
                                        </p:attrNameLst>
                                      </p:cBhvr>
                                      <p:to>
                                        <p:strVal val="visible"/>
                                      </p:to>
                                    </p:set>
                                    <p:animEffect transition="in" filter="blinds(horizontal)">
                                      <p:cBhvr>
                                        <p:cTn id="7" dur="500"/>
                                        <p:tgtEl>
                                          <p:spTgt spid="121914"/>
                                        </p:tgtEl>
                                      </p:cBhvr>
                                    </p:animEffect>
                                  </p:childTnLst>
                                </p:cTn>
                              </p:par>
                              <p:par>
                                <p:cTn id="8" presetID="3" presetClass="entr" presetSubtype="10" fill="hold" nodeType="withEffect">
                                  <p:stCondLst>
                                    <p:cond delay="0"/>
                                  </p:stCondLst>
                                  <p:childTnLst>
                                    <p:set>
                                      <p:cBhvr>
                                        <p:cTn id="9" dur="1" fill="hold">
                                          <p:stCondLst>
                                            <p:cond delay="0"/>
                                          </p:stCondLst>
                                        </p:cTn>
                                        <p:tgtEl>
                                          <p:spTgt spid="121860"/>
                                        </p:tgtEl>
                                        <p:attrNameLst>
                                          <p:attrName>style.visibility</p:attrName>
                                        </p:attrNameLst>
                                      </p:cBhvr>
                                      <p:to>
                                        <p:strVal val="visible"/>
                                      </p:to>
                                    </p:set>
                                    <p:animEffect transition="in" filter="blinds(horizontal)">
                                      <p:cBhvr>
                                        <p:cTn id="10" dur="500"/>
                                        <p:tgtEl>
                                          <p:spTgt spid="12186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21913"/>
                                        </p:tgtEl>
                                        <p:attrNameLst>
                                          <p:attrName>style.visibility</p:attrName>
                                        </p:attrNameLst>
                                      </p:cBhvr>
                                      <p:to>
                                        <p:strVal val="visible"/>
                                      </p:to>
                                    </p:set>
                                    <p:animEffect transition="in" filter="blinds(horizontal)">
                                      <p:cBhvr>
                                        <p:cTn id="13" dur="500"/>
                                        <p:tgtEl>
                                          <p:spTgt spid="121913"/>
                                        </p:tgtEl>
                                      </p:cBhvr>
                                    </p:animEffect>
                                  </p:childTnLst>
                                </p:cTn>
                              </p:par>
                              <p:par>
                                <p:cTn id="14" presetID="3" presetClass="entr" presetSubtype="10" fill="hold" nodeType="withEffect">
                                  <p:stCondLst>
                                    <p:cond delay="0"/>
                                  </p:stCondLst>
                                  <p:childTnLst>
                                    <p:set>
                                      <p:cBhvr>
                                        <p:cTn id="15" dur="1" fill="hold">
                                          <p:stCondLst>
                                            <p:cond delay="0"/>
                                          </p:stCondLst>
                                        </p:cTn>
                                        <p:tgtEl>
                                          <p:spTgt spid="121916"/>
                                        </p:tgtEl>
                                        <p:attrNameLst>
                                          <p:attrName>style.visibility</p:attrName>
                                        </p:attrNameLst>
                                      </p:cBhvr>
                                      <p:to>
                                        <p:strVal val="visible"/>
                                      </p:to>
                                    </p:set>
                                    <p:animEffect transition="in" filter="blinds(horizontal)">
                                      <p:cBhvr>
                                        <p:cTn id="16" dur="500"/>
                                        <p:tgtEl>
                                          <p:spTgt spid="12191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121920"/>
                                        </p:tgtEl>
                                        <p:attrNameLst>
                                          <p:attrName>style.visibility</p:attrName>
                                        </p:attrNameLst>
                                      </p:cBhvr>
                                      <p:to>
                                        <p:strVal val="visible"/>
                                      </p:to>
                                    </p:set>
                                    <p:animEffect transition="in" filter="blinds(horizontal)">
                                      <p:cBhvr>
                                        <p:cTn id="21" dur="500"/>
                                        <p:tgtEl>
                                          <p:spTgt spid="12192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nodeType="clickEffect">
                                  <p:stCondLst>
                                    <p:cond delay="0"/>
                                  </p:stCondLst>
                                  <p:childTnLst>
                                    <p:set>
                                      <p:cBhvr>
                                        <p:cTn id="25" dur="1" fill="hold">
                                          <p:stCondLst>
                                            <p:cond delay="0"/>
                                          </p:stCondLst>
                                        </p:cTn>
                                        <p:tgtEl>
                                          <p:spTgt spid="121921"/>
                                        </p:tgtEl>
                                        <p:attrNameLst>
                                          <p:attrName>style.visibility</p:attrName>
                                        </p:attrNameLst>
                                      </p:cBhvr>
                                      <p:to>
                                        <p:strVal val="visible"/>
                                      </p:to>
                                    </p:set>
                                    <p:animEffect transition="in" filter="blinds(horizontal)">
                                      <p:cBhvr>
                                        <p:cTn id="26" dur="500"/>
                                        <p:tgtEl>
                                          <p:spTgt spid="121921"/>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xit" presetSubtype="0" fill="hold" nodeType="clickEffect">
                                  <p:stCondLst>
                                    <p:cond delay="0"/>
                                  </p:stCondLst>
                                  <p:childTnLst>
                                    <p:set>
                                      <p:cBhvr>
                                        <p:cTn id="30" dur="1" fill="hold">
                                          <p:stCondLst>
                                            <p:cond delay="0"/>
                                          </p:stCondLst>
                                        </p:cTn>
                                        <p:tgtEl>
                                          <p:spTgt spid="121914"/>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121918"/>
                                        </p:tgtEl>
                                        <p:attrNameLst>
                                          <p:attrName>style.visibility</p:attrName>
                                        </p:attrNameLst>
                                      </p:cBhvr>
                                      <p:to>
                                        <p:strVal val="visible"/>
                                      </p:to>
                                    </p:set>
                                    <p:animEffect transition="in" filter="blinds(horizontal)">
                                      <p:cBhvr>
                                        <p:cTn id="35" dur="500"/>
                                        <p:tgtEl>
                                          <p:spTgt spid="121918"/>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xit" presetSubtype="0" fill="hold" nodeType="clickEffect">
                                  <p:stCondLst>
                                    <p:cond delay="0"/>
                                  </p:stCondLst>
                                  <p:childTnLst>
                                    <p:set>
                                      <p:cBhvr>
                                        <p:cTn id="39" dur="1" fill="hold">
                                          <p:stCondLst>
                                            <p:cond delay="0"/>
                                          </p:stCondLst>
                                        </p:cTn>
                                        <p:tgtEl>
                                          <p:spTgt spid="121916"/>
                                        </p:tgtEl>
                                        <p:attrNameLst>
                                          <p:attrName>style.visibility</p:attrName>
                                        </p:attrNameLst>
                                      </p:cBhvr>
                                      <p:to>
                                        <p:strVal val="hidden"/>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nodeType="clickEffect">
                                  <p:stCondLst>
                                    <p:cond delay="0"/>
                                  </p:stCondLst>
                                  <p:childTnLst>
                                    <p:set>
                                      <p:cBhvr>
                                        <p:cTn id="43" dur="1" fill="hold">
                                          <p:stCondLst>
                                            <p:cond delay="0"/>
                                          </p:stCondLst>
                                        </p:cTn>
                                        <p:tgtEl>
                                          <p:spTgt spid="121917"/>
                                        </p:tgtEl>
                                        <p:attrNameLst>
                                          <p:attrName>style.visibility</p:attrName>
                                        </p:attrNameLst>
                                      </p:cBhvr>
                                      <p:to>
                                        <p:strVal val="visible"/>
                                      </p:to>
                                    </p:set>
                                    <p:animEffect transition="in" filter="blinds(horizontal)">
                                      <p:cBhvr>
                                        <p:cTn id="44" dur="500"/>
                                        <p:tgtEl>
                                          <p:spTgt spid="121917"/>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21919"/>
                                        </p:tgtEl>
                                        <p:attrNameLst>
                                          <p:attrName>style.visibility</p:attrName>
                                        </p:attrNameLst>
                                      </p:cBhvr>
                                      <p:to>
                                        <p:strVal val="visible"/>
                                      </p:to>
                                    </p:set>
                                    <p:animEffect transition="in" filter="wipe(left)">
                                      <p:cBhvr>
                                        <p:cTn id="49" dur="500"/>
                                        <p:tgtEl>
                                          <p:spTgt spid="121919"/>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121915"/>
                                        </p:tgtEl>
                                        <p:attrNameLst>
                                          <p:attrName>style.visibility</p:attrName>
                                        </p:attrNameLst>
                                      </p:cBhvr>
                                      <p:to>
                                        <p:strVal val="visible"/>
                                      </p:to>
                                    </p:set>
                                    <p:animEffect transition="in" filter="blinds(horizontal)">
                                      <p:cBhvr>
                                        <p:cTn id="54" dur="500"/>
                                        <p:tgtEl>
                                          <p:spTgt spid="1219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913" grpId="0"/>
      <p:bldP spid="121915" grpId="0"/>
      <p:bldP spid="12191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8"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288" y="404813"/>
            <a:ext cx="7467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09" name="Text Box 5"/>
          <p:cNvSpPr txBox="1">
            <a:spLocks noChangeArrowheads="1"/>
          </p:cNvSpPr>
          <p:nvPr/>
        </p:nvSpPr>
        <p:spPr bwMode="auto">
          <a:xfrm>
            <a:off x="2357438" y="5595938"/>
            <a:ext cx="15573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800">
                <a:ea typeface="楷体_GB2312" pitchFamily="49" charset="-122"/>
              </a:rPr>
              <a:t>DIF FFT</a:t>
            </a:r>
            <a:endParaRPr lang="en-US" altLang="zh-CN" sz="2800" b="0"/>
          </a:p>
        </p:txBody>
      </p:sp>
      <p:graphicFrame>
        <p:nvGraphicFramePr>
          <p:cNvPr id="123910" name="Object 6"/>
          <p:cNvGraphicFramePr>
            <a:graphicFrameLocks noChangeAspect="1"/>
          </p:cNvGraphicFramePr>
          <p:nvPr/>
        </p:nvGraphicFramePr>
        <p:xfrm>
          <a:off x="8172450" y="390525"/>
          <a:ext cx="806450" cy="4799013"/>
        </p:xfrm>
        <a:graphic>
          <a:graphicData uri="http://schemas.openxmlformats.org/presentationml/2006/ole">
            <mc:AlternateContent xmlns:mc="http://schemas.openxmlformats.org/markup-compatibility/2006">
              <mc:Choice xmlns:v="urn:schemas-microsoft-com:vml" Requires="v">
                <p:oleObj spid="_x0000_s61184" name="公式" r:id="rId4" imgW="257405" imgH="1752834" progId="Equation.3">
                  <p:embed/>
                </p:oleObj>
              </mc:Choice>
              <mc:Fallback>
                <p:oleObj name="公式" r:id="rId4" imgW="257405" imgH="1752834"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72450" y="390525"/>
                        <a:ext cx="806450" cy="4799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911" name="Object 7"/>
          <p:cNvGraphicFramePr>
            <a:graphicFrameLocks noChangeAspect="1"/>
          </p:cNvGraphicFramePr>
          <p:nvPr/>
        </p:nvGraphicFramePr>
        <p:xfrm>
          <a:off x="-79375" y="361950"/>
          <a:ext cx="939800" cy="4797425"/>
        </p:xfrm>
        <a:graphic>
          <a:graphicData uri="http://schemas.openxmlformats.org/presentationml/2006/ole">
            <mc:AlternateContent xmlns:mc="http://schemas.openxmlformats.org/markup-compatibility/2006">
              <mc:Choice xmlns:v="urn:schemas-microsoft-com:vml" Requires="v">
                <p:oleObj spid="_x0000_s61185" name="公式" r:id="rId6" imgW="304846" imgH="1752834" progId="Equation.3">
                  <p:embed/>
                </p:oleObj>
              </mc:Choice>
              <mc:Fallback>
                <p:oleObj name="公式" r:id="rId6" imgW="304846" imgH="1752834"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375" y="361950"/>
                        <a:ext cx="939800" cy="4797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912" name="Object 8"/>
          <p:cNvGraphicFramePr>
            <a:graphicFrameLocks noChangeAspect="1"/>
          </p:cNvGraphicFramePr>
          <p:nvPr/>
        </p:nvGraphicFramePr>
        <p:xfrm>
          <a:off x="0" y="333375"/>
          <a:ext cx="806450" cy="4799013"/>
        </p:xfrm>
        <a:graphic>
          <a:graphicData uri="http://schemas.openxmlformats.org/presentationml/2006/ole">
            <mc:AlternateContent xmlns:mc="http://schemas.openxmlformats.org/markup-compatibility/2006">
              <mc:Choice xmlns:v="urn:schemas-microsoft-com:vml" Requires="v">
                <p:oleObj spid="_x0000_s61186" name="公式" r:id="rId8" imgW="257405" imgH="1752834" progId="Equation.3">
                  <p:embed/>
                </p:oleObj>
              </mc:Choice>
              <mc:Fallback>
                <p:oleObj name="公式" r:id="rId8" imgW="257405" imgH="1752834" progId="Equation.3">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333375"/>
                        <a:ext cx="806450" cy="4799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913" name="Object 9"/>
          <p:cNvGraphicFramePr>
            <a:graphicFrameLocks noChangeAspect="1"/>
          </p:cNvGraphicFramePr>
          <p:nvPr/>
        </p:nvGraphicFramePr>
        <p:xfrm>
          <a:off x="8124825" y="376238"/>
          <a:ext cx="939800" cy="4797425"/>
        </p:xfrm>
        <a:graphic>
          <a:graphicData uri="http://schemas.openxmlformats.org/presentationml/2006/ole">
            <mc:AlternateContent xmlns:mc="http://schemas.openxmlformats.org/markup-compatibility/2006">
              <mc:Choice xmlns:v="urn:schemas-microsoft-com:vml" Requires="v">
                <p:oleObj spid="_x0000_s61187" name="公式" r:id="rId10" imgW="304846" imgH="1752834" progId="Equation.3">
                  <p:embed/>
                </p:oleObj>
              </mc:Choice>
              <mc:Fallback>
                <p:oleObj name="公式" r:id="rId10" imgW="304846" imgH="1752834" progId="Equation.3">
                  <p:embed/>
                  <p:pic>
                    <p:nvPicPr>
                      <p:cNvPr id="0"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24825" y="376238"/>
                        <a:ext cx="939800" cy="4797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23968" name="Group 64"/>
          <p:cNvGrpSpPr>
            <a:grpSpLocks/>
          </p:cNvGrpSpPr>
          <p:nvPr/>
        </p:nvGrpSpPr>
        <p:grpSpPr bwMode="auto">
          <a:xfrm>
            <a:off x="2484438" y="692150"/>
            <a:ext cx="4824412" cy="3897313"/>
            <a:chOff x="1565" y="436"/>
            <a:chExt cx="3039" cy="2455"/>
          </a:xfrm>
        </p:grpSpPr>
        <p:graphicFrame>
          <p:nvGraphicFramePr>
            <p:cNvPr id="60452" name="Object 18"/>
            <p:cNvGraphicFramePr>
              <a:graphicFrameLocks noChangeAspect="1"/>
            </p:cNvGraphicFramePr>
            <p:nvPr/>
          </p:nvGraphicFramePr>
          <p:xfrm>
            <a:off x="4468" y="436"/>
            <a:ext cx="136" cy="96"/>
          </p:xfrm>
          <a:graphic>
            <a:graphicData uri="http://schemas.openxmlformats.org/presentationml/2006/ole">
              <mc:AlternateContent xmlns:mc="http://schemas.openxmlformats.org/markup-compatibility/2006">
                <mc:Choice xmlns:v="urn:schemas-microsoft-com:vml" Requires="v">
                  <p:oleObj spid="_x0000_s61188" name="Equation" r:id="rId12" imgW="171447" imgH="104570" progId="Equation.DSMT4">
                    <p:embed/>
                  </p:oleObj>
                </mc:Choice>
                <mc:Fallback>
                  <p:oleObj name="Equation" r:id="rId12" imgW="171447" imgH="104570" progId="Equation.DSMT4">
                    <p:embed/>
                    <p:pic>
                      <p:nvPicPr>
                        <p:cNvPr id="0" name="Object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68" y="436"/>
                          <a:ext cx="13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53" name="Object 19"/>
            <p:cNvGraphicFramePr>
              <a:graphicFrameLocks noChangeAspect="1"/>
            </p:cNvGraphicFramePr>
            <p:nvPr/>
          </p:nvGraphicFramePr>
          <p:xfrm>
            <a:off x="4468" y="1207"/>
            <a:ext cx="136" cy="96"/>
          </p:xfrm>
          <a:graphic>
            <a:graphicData uri="http://schemas.openxmlformats.org/presentationml/2006/ole">
              <mc:AlternateContent xmlns:mc="http://schemas.openxmlformats.org/markup-compatibility/2006">
                <mc:Choice xmlns:v="urn:schemas-microsoft-com:vml" Requires="v">
                  <p:oleObj spid="_x0000_s61189" name="Equation" r:id="rId14" imgW="171447" imgH="104570" progId="Equation.DSMT4">
                    <p:embed/>
                  </p:oleObj>
                </mc:Choice>
                <mc:Fallback>
                  <p:oleObj name="Equation" r:id="rId14" imgW="171447" imgH="104570" progId="Equation.DSMT4">
                    <p:embed/>
                    <p:pic>
                      <p:nvPicPr>
                        <p:cNvPr id="0" name="Object 1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68" y="1207"/>
                          <a:ext cx="13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54" name="Object 20"/>
            <p:cNvGraphicFramePr>
              <a:graphicFrameLocks noChangeAspect="1"/>
            </p:cNvGraphicFramePr>
            <p:nvPr/>
          </p:nvGraphicFramePr>
          <p:xfrm>
            <a:off x="4468" y="1978"/>
            <a:ext cx="136" cy="96"/>
          </p:xfrm>
          <a:graphic>
            <a:graphicData uri="http://schemas.openxmlformats.org/presentationml/2006/ole">
              <mc:AlternateContent xmlns:mc="http://schemas.openxmlformats.org/markup-compatibility/2006">
                <mc:Choice xmlns:v="urn:schemas-microsoft-com:vml" Requires="v">
                  <p:oleObj spid="_x0000_s61190" name="Equation" r:id="rId16" imgW="171447" imgH="104570" progId="Equation.DSMT4">
                    <p:embed/>
                  </p:oleObj>
                </mc:Choice>
                <mc:Fallback>
                  <p:oleObj name="Equation" r:id="rId16" imgW="171447" imgH="104570" progId="Equation.DSMT4">
                    <p:embed/>
                    <p:pic>
                      <p:nvPicPr>
                        <p:cNvPr id="0" name="Object 2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68" y="1978"/>
                          <a:ext cx="13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55" name="Object 21"/>
            <p:cNvGraphicFramePr>
              <a:graphicFrameLocks noChangeAspect="1"/>
            </p:cNvGraphicFramePr>
            <p:nvPr/>
          </p:nvGraphicFramePr>
          <p:xfrm>
            <a:off x="4468" y="2795"/>
            <a:ext cx="136" cy="96"/>
          </p:xfrm>
          <a:graphic>
            <a:graphicData uri="http://schemas.openxmlformats.org/presentationml/2006/ole">
              <mc:AlternateContent xmlns:mc="http://schemas.openxmlformats.org/markup-compatibility/2006">
                <mc:Choice xmlns:v="urn:schemas-microsoft-com:vml" Requires="v">
                  <p:oleObj spid="_x0000_s61191" name="Equation" r:id="rId18" imgW="171447" imgH="104570" progId="Equation.DSMT4">
                    <p:embed/>
                  </p:oleObj>
                </mc:Choice>
                <mc:Fallback>
                  <p:oleObj name="Equation" r:id="rId18" imgW="171447" imgH="104570" progId="Equation.DSMT4">
                    <p:embed/>
                    <p:pic>
                      <p:nvPicPr>
                        <p:cNvPr id="0" name="Object 2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468" y="2795"/>
                          <a:ext cx="13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56" name="Object 22"/>
            <p:cNvGraphicFramePr>
              <a:graphicFrameLocks noChangeAspect="1"/>
            </p:cNvGraphicFramePr>
            <p:nvPr/>
          </p:nvGraphicFramePr>
          <p:xfrm>
            <a:off x="2925" y="845"/>
            <a:ext cx="136" cy="96"/>
          </p:xfrm>
          <a:graphic>
            <a:graphicData uri="http://schemas.openxmlformats.org/presentationml/2006/ole">
              <mc:AlternateContent xmlns:mc="http://schemas.openxmlformats.org/markup-compatibility/2006">
                <mc:Choice xmlns:v="urn:schemas-microsoft-com:vml" Requires="v">
                  <p:oleObj spid="_x0000_s61192" name="Equation" r:id="rId20" imgW="171447" imgH="104570" progId="Equation.DSMT4">
                    <p:embed/>
                  </p:oleObj>
                </mc:Choice>
                <mc:Fallback>
                  <p:oleObj name="Equation" r:id="rId20" imgW="171447" imgH="104570" progId="Equation.DSMT4">
                    <p:embed/>
                    <p:pic>
                      <p:nvPicPr>
                        <p:cNvPr id="0" name="Object 2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925" y="845"/>
                          <a:ext cx="13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57" name="Object 23"/>
            <p:cNvGraphicFramePr>
              <a:graphicFrameLocks noChangeAspect="1"/>
            </p:cNvGraphicFramePr>
            <p:nvPr/>
          </p:nvGraphicFramePr>
          <p:xfrm>
            <a:off x="2925" y="1248"/>
            <a:ext cx="136" cy="96"/>
          </p:xfrm>
          <a:graphic>
            <a:graphicData uri="http://schemas.openxmlformats.org/presentationml/2006/ole">
              <mc:AlternateContent xmlns:mc="http://schemas.openxmlformats.org/markup-compatibility/2006">
                <mc:Choice xmlns:v="urn:schemas-microsoft-com:vml" Requires="v">
                  <p:oleObj spid="_x0000_s61193" name="Equation" r:id="rId22" imgW="171447" imgH="104570" progId="Equation.DSMT4">
                    <p:embed/>
                  </p:oleObj>
                </mc:Choice>
                <mc:Fallback>
                  <p:oleObj name="Equation" r:id="rId22" imgW="171447" imgH="104570" progId="Equation.DSMT4">
                    <p:embed/>
                    <p:pic>
                      <p:nvPicPr>
                        <p:cNvPr id="0" name="Object 2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925" y="1248"/>
                          <a:ext cx="13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58" name="Object 24"/>
            <p:cNvGraphicFramePr>
              <a:graphicFrameLocks noChangeAspect="1"/>
            </p:cNvGraphicFramePr>
            <p:nvPr/>
          </p:nvGraphicFramePr>
          <p:xfrm>
            <a:off x="2925" y="2387"/>
            <a:ext cx="136" cy="96"/>
          </p:xfrm>
          <a:graphic>
            <a:graphicData uri="http://schemas.openxmlformats.org/presentationml/2006/ole">
              <mc:AlternateContent xmlns:mc="http://schemas.openxmlformats.org/markup-compatibility/2006">
                <mc:Choice xmlns:v="urn:schemas-microsoft-com:vml" Requires="v">
                  <p:oleObj spid="_x0000_s61194" name="Equation" r:id="rId24" imgW="171447" imgH="104570" progId="Equation.DSMT4">
                    <p:embed/>
                  </p:oleObj>
                </mc:Choice>
                <mc:Fallback>
                  <p:oleObj name="Equation" r:id="rId24" imgW="171447" imgH="104570" progId="Equation.DSMT4">
                    <p:embed/>
                    <p:pic>
                      <p:nvPicPr>
                        <p:cNvPr id="0" name="Object 24"/>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925" y="2387"/>
                          <a:ext cx="13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59" name="Object 25"/>
            <p:cNvGraphicFramePr>
              <a:graphicFrameLocks noChangeAspect="1"/>
            </p:cNvGraphicFramePr>
            <p:nvPr/>
          </p:nvGraphicFramePr>
          <p:xfrm>
            <a:off x="2925" y="2790"/>
            <a:ext cx="136" cy="96"/>
          </p:xfrm>
          <a:graphic>
            <a:graphicData uri="http://schemas.openxmlformats.org/presentationml/2006/ole">
              <mc:AlternateContent xmlns:mc="http://schemas.openxmlformats.org/markup-compatibility/2006">
                <mc:Choice xmlns:v="urn:schemas-microsoft-com:vml" Requires="v">
                  <p:oleObj spid="_x0000_s61195" name="Equation" r:id="rId26" imgW="171447" imgH="104570" progId="Equation.DSMT4">
                    <p:embed/>
                  </p:oleObj>
                </mc:Choice>
                <mc:Fallback>
                  <p:oleObj name="Equation" r:id="rId26" imgW="171447" imgH="104570" progId="Equation.DSMT4">
                    <p:embed/>
                    <p:pic>
                      <p:nvPicPr>
                        <p:cNvPr id="0" name="Object 25"/>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925" y="2790"/>
                          <a:ext cx="13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60" name="Object 26"/>
            <p:cNvGraphicFramePr>
              <a:graphicFrameLocks noChangeAspect="1"/>
            </p:cNvGraphicFramePr>
            <p:nvPr/>
          </p:nvGraphicFramePr>
          <p:xfrm>
            <a:off x="1565" y="1616"/>
            <a:ext cx="136" cy="96"/>
          </p:xfrm>
          <a:graphic>
            <a:graphicData uri="http://schemas.openxmlformats.org/presentationml/2006/ole">
              <mc:AlternateContent xmlns:mc="http://schemas.openxmlformats.org/markup-compatibility/2006">
                <mc:Choice xmlns:v="urn:schemas-microsoft-com:vml" Requires="v">
                  <p:oleObj spid="_x0000_s61196" name="Equation" r:id="rId28" imgW="171447" imgH="104570" progId="Equation.DSMT4">
                    <p:embed/>
                  </p:oleObj>
                </mc:Choice>
                <mc:Fallback>
                  <p:oleObj name="Equation" r:id="rId28" imgW="171447" imgH="104570" progId="Equation.DSMT4">
                    <p:embed/>
                    <p:pic>
                      <p:nvPicPr>
                        <p:cNvPr id="0" name="Object 26"/>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565" y="1616"/>
                          <a:ext cx="13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61" name="Object 27"/>
            <p:cNvGraphicFramePr>
              <a:graphicFrameLocks noChangeAspect="1"/>
            </p:cNvGraphicFramePr>
            <p:nvPr/>
          </p:nvGraphicFramePr>
          <p:xfrm>
            <a:off x="1565" y="1973"/>
            <a:ext cx="136" cy="96"/>
          </p:xfrm>
          <a:graphic>
            <a:graphicData uri="http://schemas.openxmlformats.org/presentationml/2006/ole">
              <mc:AlternateContent xmlns:mc="http://schemas.openxmlformats.org/markup-compatibility/2006">
                <mc:Choice xmlns:v="urn:schemas-microsoft-com:vml" Requires="v">
                  <p:oleObj spid="_x0000_s61197" name="Equation" r:id="rId30" imgW="171447" imgH="104570" progId="Equation.DSMT4">
                    <p:embed/>
                  </p:oleObj>
                </mc:Choice>
                <mc:Fallback>
                  <p:oleObj name="Equation" r:id="rId30" imgW="171447" imgH="104570" progId="Equation.DSMT4">
                    <p:embed/>
                    <p:pic>
                      <p:nvPicPr>
                        <p:cNvPr id="0" name="Object 27"/>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565" y="1973"/>
                          <a:ext cx="13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62" name="Object 28"/>
            <p:cNvGraphicFramePr>
              <a:graphicFrameLocks noChangeAspect="1"/>
            </p:cNvGraphicFramePr>
            <p:nvPr/>
          </p:nvGraphicFramePr>
          <p:xfrm>
            <a:off x="1565" y="2387"/>
            <a:ext cx="136" cy="96"/>
          </p:xfrm>
          <a:graphic>
            <a:graphicData uri="http://schemas.openxmlformats.org/presentationml/2006/ole">
              <mc:AlternateContent xmlns:mc="http://schemas.openxmlformats.org/markup-compatibility/2006">
                <mc:Choice xmlns:v="urn:schemas-microsoft-com:vml" Requires="v">
                  <p:oleObj spid="_x0000_s61198" name="Equation" r:id="rId32" imgW="171447" imgH="104570" progId="Equation.DSMT4">
                    <p:embed/>
                  </p:oleObj>
                </mc:Choice>
                <mc:Fallback>
                  <p:oleObj name="Equation" r:id="rId32" imgW="171447" imgH="104570" progId="Equation.DSMT4">
                    <p:embed/>
                    <p:pic>
                      <p:nvPicPr>
                        <p:cNvPr id="0" name="Object 28"/>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565" y="2387"/>
                          <a:ext cx="13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63" name="Object 29"/>
            <p:cNvGraphicFramePr>
              <a:graphicFrameLocks noChangeAspect="1"/>
            </p:cNvGraphicFramePr>
            <p:nvPr/>
          </p:nvGraphicFramePr>
          <p:xfrm>
            <a:off x="1565" y="2795"/>
            <a:ext cx="136" cy="96"/>
          </p:xfrm>
          <a:graphic>
            <a:graphicData uri="http://schemas.openxmlformats.org/presentationml/2006/ole">
              <mc:AlternateContent xmlns:mc="http://schemas.openxmlformats.org/markup-compatibility/2006">
                <mc:Choice xmlns:v="urn:schemas-microsoft-com:vml" Requires="v">
                  <p:oleObj spid="_x0000_s61199" name="Equation" r:id="rId34" imgW="171447" imgH="104570" progId="Equation.DSMT4">
                    <p:embed/>
                  </p:oleObj>
                </mc:Choice>
                <mc:Fallback>
                  <p:oleObj name="Equation" r:id="rId34" imgW="171447" imgH="104570" progId="Equation.DSMT4">
                    <p:embed/>
                    <p:pic>
                      <p:nvPicPr>
                        <p:cNvPr id="0" name="Object 29"/>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565" y="2795"/>
                          <a:ext cx="13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23969" name="Group 65"/>
          <p:cNvGrpSpPr>
            <a:grpSpLocks/>
          </p:cNvGrpSpPr>
          <p:nvPr/>
        </p:nvGrpSpPr>
        <p:grpSpPr bwMode="auto">
          <a:xfrm>
            <a:off x="2232025" y="0"/>
            <a:ext cx="5508625" cy="4933950"/>
            <a:chOff x="1406" y="0"/>
            <a:chExt cx="3470" cy="3108"/>
          </a:xfrm>
        </p:grpSpPr>
        <p:graphicFrame>
          <p:nvGraphicFramePr>
            <p:cNvPr id="60428" name="Object 10"/>
            <p:cNvGraphicFramePr>
              <a:graphicFrameLocks noChangeAspect="1"/>
            </p:cNvGraphicFramePr>
            <p:nvPr/>
          </p:nvGraphicFramePr>
          <p:xfrm>
            <a:off x="4755" y="2770"/>
            <a:ext cx="113" cy="338"/>
          </p:xfrm>
          <a:graphic>
            <a:graphicData uri="http://schemas.openxmlformats.org/presentationml/2006/ole">
              <mc:AlternateContent xmlns:mc="http://schemas.openxmlformats.org/markup-compatibility/2006">
                <mc:Choice xmlns:v="urn:schemas-microsoft-com:vml" Requires="v">
                  <p:oleObj spid="_x0000_s61200" name="Equation" r:id="rId36" imgW="152188" imgH="561770" progId="Equation.DSMT4">
                    <p:embed/>
                  </p:oleObj>
                </mc:Choice>
                <mc:Fallback>
                  <p:oleObj name="Equation" r:id="rId36" imgW="152188" imgH="561770" progId="Equation.DSMT4">
                    <p:embed/>
                    <p:pic>
                      <p:nvPicPr>
                        <p:cNvPr id="0" name="Object 10"/>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4755" y="2770"/>
                          <a:ext cx="113"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29" name="Object 11"/>
            <p:cNvGraphicFramePr>
              <a:graphicFrameLocks noChangeAspect="1"/>
            </p:cNvGraphicFramePr>
            <p:nvPr/>
          </p:nvGraphicFramePr>
          <p:xfrm>
            <a:off x="4755" y="2366"/>
            <a:ext cx="113" cy="338"/>
          </p:xfrm>
          <a:graphic>
            <a:graphicData uri="http://schemas.openxmlformats.org/presentationml/2006/ole">
              <mc:AlternateContent xmlns:mc="http://schemas.openxmlformats.org/markup-compatibility/2006">
                <mc:Choice xmlns:v="urn:schemas-microsoft-com:vml" Requires="v">
                  <p:oleObj spid="_x0000_s61201" name="Equation" r:id="rId38" imgW="152188" imgH="561770" progId="Equation.DSMT4">
                    <p:embed/>
                  </p:oleObj>
                </mc:Choice>
                <mc:Fallback>
                  <p:oleObj name="Equation" r:id="rId38" imgW="152188" imgH="561770" progId="Equation.DSMT4">
                    <p:embed/>
                    <p:pic>
                      <p:nvPicPr>
                        <p:cNvPr id="0" name="Object 11"/>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4755" y="2366"/>
                          <a:ext cx="113"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30" name="Object 12"/>
            <p:cNvGraphicFramePr>
              <a:graphicFrameLocks noChangeAspect="1"/>
            </p:cNvGraphicFramePr>
            <p:nvPr/>
          </p:nvGraphicFramePr>
          <p:xfrm>
            <a:off x="4763" y="28"/>
            <a:ext cx="113" cy="338"/>
          </p:xfrm>
          <a:graphic>
            <a:graphicData uri="http://schemas.openxmlformats.org/presentationml/2006/ole">
              <mc:AlternateContent xmlns:mc="http://schemas.openxmlformats.org/markup-compatibility/2006">
                <mc:Choice xmlns:v="urn:schemas-microsoft-com:vml" Requires="v">
                  <p:oleObj spid="_x0000_s61202" name="Equation" r:id="rId40" imgW="152188" imgH="561770" progId="Equation.DSMT4">
                    <p:embed/>
                  </p:oleObj>
                </mc:Choice>
                <mc:Fallback>
                  <p:oleObj name="Equation" r:id="rId40" imgW="152188" imgH="561770" progId="Equation.DSMT4">
                    <p:embed/>
                    <p:pic>
                      <p:nvPicPr>
                        <p:cNvPr id="0" name="Object 12"/>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4763" y="28"/>
                          <a:ext cx="113"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31" name="Object 13"/>
            <p:cNvGraphicFramePr>
              <a:graphicFrameLocks noChangeAspect="1"/>
            </p:cNvGraphicFramePr>
            <p:nvPr/>
          </p:nvGraphicFramePr>
          <p:xfrm>
            <a:off x="4755" y="436"/>
            <a:ext cx="113" cy="338"/>
          </p:xfrm>
          <a:graphic>
            <a:graphicData uri="http://schemas.openxmlformats.org/presentationml/2006/ole">
              <mc:AlternateContent xmlns:mc="http://schemas.openxmlformats.org/markup-compatibility/2006">
                <mc:Choice xmlns:v="urn:schemas-microsoft-com:vml" Requires="v">
                  <p:oleObj spid="_x0000_s61203" name="Equation" r:id="rId42" imgW="152188" imgH="561770" progId="Equation.DSMT4">
                    <p:embed/>
                  </p:oleObj>
                </mc:Choice>
                <mc:Fallback>
                  <p:oleObj name="Equation" r:id="rId42" imgW="152188" imgH="561770" progId="Equation.DSMT4">
                    <p:embed/>
                    <p:pic>
                      <p:nvPicPr>
                        <p:cNvPr id="0" name="Object 13"/>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4755" y="436"/>
                          <a:ext cx="113"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32" name="Object 14"/>
            <p:cNvGraphicFramePr>
              <a:graphicFrameLocks noChangeAspect="1"/>
            </p:cNvGraphicFramePr>
            <p:nvPr/>
          </p:nvGraphicFramePr>
          <p:xfrm>
            <a:off x="4755" y="1978"/>
            <a:ext cx="113" cy="338"/>
          </p:xfrm>
          <a:graphic>
            <a:graphicData uri="http://schemas.openxmlformats.org/presentationml/2006/ole">
              <mc:AlternateContent xmlns:mc="http://schemas.openxmlformats.org/markup-compatibility/2006">
                <mc:Choice xmlns:v="urn:schemas-microsoft-com:vml" Requires="v">
                  <p:oleObj spid="_x0000_s61204" name="Equation" r:id="rId44" imgW="152188" imgH="561770" progId="Equation.DSMT4">
                    <p:embed/>
                  </p:oleObj>
                </mc:Choice>
                <mc:Fallback>
                  <p:oleObj name="Equation" r:id="rId44" imgW="152188" imgH="561770" progId="Equation.DSMT4">
                    <p:embed/>
                    <p:pic>
                      <p:nvPicPr>
                        <p:cNvPr id="0" name="Object 14"/>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4755" y="1978"/>
                          <a:ext cx="113"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33" name="Object 15"/>
            <p:cNvGraphicFramePr>
              <a:graphicFrameLocks noChangeAspect="1"/>
            </p:cNvGraphicFramePr>
            <p:nvPr/>
          </p:nvGraphicFramePr>
          <p:xfrm>
            <a:off x="4755" y="1570"/>
            <a:ext cx="113" cy="338"/>
          </p:xfrm>
          <a:graphic>
            <a:graphicData uri="http://schemas.openxmlformats.org/presentationml/2006/ole">
              <mc:AlternateContent xmlns:mc="http://schemas.openxmlformats.org/markup-compatibility/2006">
                <mc:Choice xmlns:v="urn:schemas-microsoft-com:vml" Requires="v">
                  <p:oleObj spid="_x0000_s61205" name="Equation" r:id="rId46" imgW="152188" imgH="561770" progId="Equation.DSMT4">
                    <p:embed/>
                  </p:oleObj>
                </mc:Choice>
                <mc:Fallback>
                  <p:oleObj name="Equation" r:id="rId46" imgW="152188" imgH="561770" progId="Equation.DSMT4">
                    <p:embed/>
                    <p:pic>
                      <p:nvPicPr>
                        <p:cNvPr id="0" name="Object 15"/>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4755" y="1570"/>
                          <a:ext cx="113"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34" name="Object 16"/>
            <p:cNvGraphicFramePr>
              <a:graphicFrameLocks noChangeAspect="1"/>
            </p:cNvGraphicFramePr>
            <p:nvPr/>
          </p:nvGraphicFramePr>
          <p:xfrm>
            <a:off x="4755" y="844"/>
            <a:ext cx="113" cy="338"/>
          </p:xfrm>
          <a:graphic>
            <a:graphicData uri="http://schemas.openxmlformats.org/presentationml/2006/ole">
              <mc:AlternateContent xmlns:mc="http://schemas.openxmlformats.org/markup-compatibility/2006">
                <mc:Choice xmlns:v="urn:schemas-microsoft-com:vml" Requires="v">
                  <p:oleObj spid="_x0000_s61206" name="Equation" r:id="rId48" imgW="152188" imgH="561770" progId="Equation.DSMT4">
                    <p:embed/>
                  </p:oleObj>
                </mc:Choice>
                <mc:Fallback>
                  <p:oleObj name="Equation" r:id="rId48" imgW="152188" imgH="561770" progId="Equation.DSMT4">
                    <p:embed/>
                    <p:pic>
                      <p:nvPicPr>
                        <p:cNvPr id="0" name="Object 16"/>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4755" y="844"/>
                          <a:ext cx="113"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35" name="Object 17"/>
            <p:cNvGraphicFramePr>
              <a:graphicFrameLocks noChangeAspect="1"/>
            </p:cNvGraphicFramePr>
            <p:nvPr/>
          </p:nvGraphicFramePr>
          <p:xfrm>
            <a:off x="4755" y="1207"/>
            <a:ext cx="113" cy="338"/>
          </p:xfrm>
          <a:graphic>
            <a:graphicData uri="http://schemas.openxmlformats.org/presentationml/2006/ole">
              <mc:AlternateContent xmlns:mc="http://schemas.openxmlformats.org/markup-compatibility/2006">
                <mc:Choice xmlns:v="urn:schemas-microsoft-com:vml" Requires="v">
                  <p:oleObj spid="_x0000_s61207" name="Equation" r:id="rId50" imgW="152188" imgH="561770" progId="Equation.DSMT4">
                    <p:embed/>
                  </p:oleObj>
                </mc:Choice>
                <mc:Fallback>
                  <p:oleObj name="Equation" r:id="rId50" imgW="152188" imgH="561770" progId="Equation.DSMT4">
                    <p:embed/>
                    <p:pic>
                      <p:nvPicPr>
                        <p:cNvPr id="0" name="Object 17"/>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4755" y="1207"/>
                          <a:ext cx="113"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36" name="Object 46"/>
            <p:cNvGraphicFramePr>
              <a:graphicFrameLocks noChangeAspect="1"/>
            </p:cNvGraphicFramePr>
            <p:nvPr/>
          </p:nvGraphicFramePr>
          <p:xfrm>
            <a:off x="3213" y="2742"/>
            <a:ext cx="113" cy="338"/>
          </p:xfrm>
          <a:graphic>
            <a:graphicData uri="http://schemas.openxmlformats.org/presentationml/2006/ole">
              <mc:AlternateContent xmlns:mc="http://schemas.openxmlformats.org/markup-compatibility/2006">
                <mc:Choice xmlns:v="urn:schemas-microsoft-com:vml" Requires="v">
                  <p:oleObj spid="_x0000_s61208" name="Equation" r:id="rId52" imgW="152188" imgH="561770" progId="Equation.DSMT4">
                    <p:embed/>
                  </p:oleObj>
                </mc:Choice>
                <mc:Fallback>
                  <p:oleObj name="Equation" r:id="rId52" imgW="152188" imgH="561770" progId="Equation.DSMT4">
                    <p:embed/>
                    <p:pic>
                      <p:nvPicPr>
                        <p:cNvPr id="0" name="Object 46"/>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3213" y="2742"/>
                          <a:ext cx="113"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37" name="Object 47"/>
            <p:cNvGraphicFramePr>
              <a:graphicFrameLocks noChangeAspect="1"/>
            </p:cNvGraphicFramePr>
            <p:nvPr/>
          </p:nvGraphicFramePr>
          <p:xfrm>
            <a:off x="3213" y="2338"/>
            <a:ext cx="113" cy="338"/>
          </p:xfrm>
          <a:graphic>
            <a:graphicData uri="http://schemas.openxmlformats.org/presentationml/2006/ole">
              <mc:AlternateContent xmlns:mc="http://schemas.openxmlformats.org/markup-compatibility/2006">
                <mc:Choice xmlns:v="urn:schemas-microsoft-com:vml" Requires="v">
                  <p:oleObj spid="_x0000_s61209" name="Equation" r:id="rId54" imgW="152188" imgH="561770" progId="Equation.DSMT4">
                    <p:embed/>
                  </p:oleObj>
                </mc:Choice>
                <mc:Fallback>
                  <p:oleObj name="Equation" r:id="rId54" imgW="152188" imgH="561770" progId="Equation.DSMT4">
                    <p:embed/>
                    <p:pic>
                      <p:nvPicPr>
                        <p:cNvPr id="0" name="Object 47"/>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3213" y="2338"/>
                          <a:ext cx="113"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38" name="Object 48"/>
            <p:cNvGraphicFramePr>
              <a:graphicFrameLocks noChangeAspect="1"/>
            </p:cNvGraphicFramePr>
            <p:nvPr/>
          </p:nvGraphicFramePr>
          <p:xfrm>
            <a:off x="3221" y="0"/>
            <a:ext cx="113" cy="338"/>
          </p:xfrm>
          <a:graphic>
            <a:graphicData uri="http://schemas.openxmlformats.org/presentationml/2006/ole">
              <mc:AlternateContent xmlns:mc="http://schemas.openxmlformats.org/markup-compatibility/2006">
                <mc:Choice xmlns:v="urn:schemas-microsoft-com:vml" Requires="v">
                  <p:oleObj spid="_x0000_s61210" name="Equation" r:id="rId56" imgW="152188" imgH="561770" progId="Equation.DSMT4">
                    <p:embed/>
                  </p:oleObj>
                </mc:Choice>
                <mc:Fallback>
                  <p:oleObj name="Equation" r:id="rId56" imgW="152188" imgH="561770" progId="Equation.DSMT4">
                    <p:embed/>
                    <p:pic>
                      <p:nvPicPr>
                        <p:cNvPr id="0" name="Object 48"/>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3221" y="0"/>
                          <a:ext cx="113"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39" name="Object 49"/>
            <p:cNvGraphicFramePr>
              <a:graphicFrameLocks noChangeAspect="1"/>
            </p:cNvGraphicFramePr>
            <p:nvPr/>
          </p:nvGraphicFramePr>
          <p:xfrm>
            <a:off x="3213" y="408"/>
            <a:ext cx="113" cy="338"/>
          </p:xfrm>
          <a:graphic>
            <a:graphicData uri="http://schemas.openxmlformats.org/presentationml/2006/ole">
              <mc:AlternateContent xmlns:mc="http://schemas.openxmlformats.org/markup-compatibility/2006">
                <mc:Choice xmlns:v="urn:schemas-microsoft-com:vml" Requires="v">
                  <p:oleObj spid="_x0000_s61211" name="Equation" r:id="rId58" imgW="152188" imgH="561770" progId="Equation.DSMT4">
                    <p:embed/>
                  </p:oleObj>
                </mc:Choice>
                <mc:Fallback>
                  <p:oleObj name="Equation" r:id="rId58" imgW="152188" imgH="561770" progId="Equation.DSMT4">
                    <p:embed/>
                    <p:pic>
                      <p:nvPicPr>
                        <p:cNvPr id="0" name="Object 49"/>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3213" y="408"/>
                          <a:ext cx="113"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40" name="Object 50"/>
            <p:cNvGraphicFramePr>
              <a:graphicFrameLocks noChangeAspect="1"/>
            </p:cNvGraphicFramePr>
            <p:nvPr/>
          </p:nvGraphicFramePr>
          <p:xfrm>
            <a:off x="3213" y="1950"/>
            <a:ext cx="113" cy="338"/>
          </p:xfrm>
          <a:graphic>
            <a:graphicData uri="http://schemas.openxmlformats.org/presentationml/2006/ole">
              <mc:AlternateContent xmlns:mc="http://schemas.openxmlformats.org/markup-compatibility/2006">
                <mc:Choice xmlns:v="urn:schemas-microsoft-com:vml" Requires="v">
                  <p:oleObj spid="_x0000_s61212" name="Equation" r:id="rId60" imgW="152188" imgH="561770" progId="Equation.DSMT4">
                    <p:embed/>
                  </p:oleObj>
                </mc:Choice>
                <mc:Fallback>
                  <p:oleObj name="Equation" r:id="rId60" imgW="152188" imgH="561770" progId="Equation.DSMT4">
                    <p:embed/>
                    <p:pic>
                      <p:nvPicPr>
                        <p:cNvPr id="0" name="Object 50"/>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3213" y="1950"/>
                          <a:ext cx="113"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41" name="Object 51"/>
            <p:cNvGraphicFramePr>
              <a:graphicFrameLocks noChangeAspect="1"/>
            </p:cNvGraphicFramePr>
            <p:nvPr/>
          </p:nvGraphicFramePr>
          <p:xfrm>
            <a:off x="3213" y="1542"/>
            <a:ext cx="113" cy="338"/>
          </p:xfrm>
          <a:graphic>
            <a:graphicData uri="http://schemas.openxmlformats.org/presentationml/2006/ole">
              <mc:AlternateContent xmlns:mc="http://schemas.openxmlformats.org/markup-compatibility/2006">
                <mc:Choice xmlns:v="urn:schemas-microsoft-com:vml" Requires="v">
                  <p:oleObj spid="_x0000_s61213" name="Equation" r:id="rId62" imgW="152188" imgH="561770" progId="Equation.DSMT4">
                    <p:embed/>
                  </p:oleObj>
                </mc:Choice>
                <mc:Fallback>
                  <p:oleObj name="Equation" r:id="rId62" imgW="152188" imgH="561770" progId="Equation.DSMT4">
                    <p:embed/>
                    <p:pic>
                      <p:nvPicPr>
                        <p:cNvPr id="0" name="Object 51"/>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3213" y="1542"/>
                          <a:ext cx="113"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42" name="Object 52"/>
            <p:cNvGraphicFramePr>
              <a:graphicFrameLocks noChangeAspect="1"/>
            </p:cNvGraphicFramePr>
            <p:nvPr/>
          </p:nvGraphicFramePr>
          <p:xfrm>
            <a:off x="3213" y="816"/>
            <a:ext cx="113" cy="338"/>
          </p:xfrm>
          <a:graphic>
            <a:graphicData uri="http://schemas.openxmlformats.org/presentationml/2006/ole">
              <mc:AlternateContent xmlns:mc="http://schemas.openxmlformats.org/markup-compatibility/2006">
                <mc:Choice xmlns:v="urn:schemas-microsoft-com:vml" Requires="v">
                  <p:oleObj spid="_x0000_s61214" name="Equation" r:id="rId64" imgW="152188" imgH="561770" progId="Equation.DSMT4">
                    <p:embed/>
                  </p:oleObj>
                </mc:Choice>
                <mc:Fallback>
                  <p:oleObj name="Equation" r:id="rId64" imgW="152188" imgH="561770" progId="Equation.DSMT4">
                    <p:embed/>
                    <p:pic>
                      <p:nvPicPr>
                        <p:cNvPr id="0" name="Object 52"/>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3213" y="816"/>
                          <a:ext cx="113"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43" name="Object 53"/>
            <p:cNvGraphicFramePr>
              <a:graphicFrameLocks noChangeAspect="1"/>
            </p:cNvGraphicFramePr>
            <p:nvPr/>
          </p:nvGraphicFramePr>
          <p:xfrm>
            <a:off x="3213" y="1179"/>
            <a:ext cx="113" cy="338"/>
          </p:xfrm>
          <a:graphic>
            <a:graphicData uri="http://schemas.openxmlformats.org/presentationml/2006/ole">
              <mc:AlternateContent xmlns:mc="http://schemas.openxmlformats.org/markup-compatibility/2006">
                <mc:Choice xmlns:v="urn:schemas-microsoft-com:vml" Requires="v">
                  <p:oleObj spid="_x0000_s61215" name="Equation" r:id="rId66" imgW="152188" imgH="561770" progId="Equation.DSMT4">
                    <p:embed/>
                  </p:oleObj>
                </mc:Choice>
                <mc:Fallback>
                  <p:oleObj name="Equation" r:id="rId66" imgW="152188" imgH="561770" progId="Equation.DSMT4">
                    <p:embed/>
                    <p:pic>
                      <p:nvPicPr>
                        <p:cNvPr id="0" name="Object 53"/>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3213" y="1179"/>
                          <a:ext cx="113"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44" name="Object 54"/>
            <p:cNvGraphicFramePr>
              <a:graphicFrameLocks noChangeAspect="1"/>
            </p:cNvGraphicFramePr>
            <p:nvPr/>
          </p:nvGraphicFramePr>
          <p:xfrm>
            <a:off x="1406" y="2742"/>
            <a:ext cx="113" cy="338"/>
          </p:xfrm>
          <a:graphic>
            <a:graphicData uri="http://schemas.openxmlformats.org/presentationml/2006/ole">
              <mc:AlternateContent xmlns:mc="http://schemas.openxmlformats.org/markup-compatibility/2006">
                <mc:Choice xmlns:v="urn:schemas-microsoft-com:vml" Requires="v">
                  <p:oleObj spid="_x0000_s61216" name="Equation" r:id="rId68" imgW="152188" imgH="561770" progId="Equation.DSMT4">
                    <p:embed/>
                  </p:oleObj>
                </mc:Choice>
                <mc:Fallback>
                  <p:oleObj name="Equation" r:id="rId68" imgW="152188" imgH="561770" progId="Equation.DSMT4">
                    <p:embed/>
                    <p:pic>
                      <p:nvPicPr>
                        <p:cNvPr id="0" name="Object 54"/>
                        <p:cNvPicPr>
                          <a:picLocks noChangeAspect="1" noChangeArrowheads="1"/>
                        </p:cNvPicPr>
                        <p:nvPr/>
                      </p:nvPicPr>
                      <p:blipFill>
                        <a:blip r:embed="rId69">
                          <a:extLst>
                            <a:ext uri="{28A0092B-C50C-407E-A947-70E740481C1C}">
                              <a14:useLocalDpi xmlns:a14="http://schemas.microsoft.com/office/drawing/2010/main" val="0"/>
                            </a:ext>
                          </a:extLst>
                        </a:blip>
                        <a:srcRect/>
                        <a:stretch>
                          <a:fillRect/>
                        </a:stretch>
                      </p:blipFill>
                      <p:spPr bwMode="auto">
                        <a:xfrm>
                          <a:off x="1406" y="2742"/>
                          <a:ext cx="113"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45" name="Object 55"/>
            <p:cNvGraphicFramePr>
              <a:graphicFrameLocks noChangeAspect="1"/>
            </p:cNvGraphicFramePr>
            <p:nvPr/>
          </p:nvGraphicFramePr>
          <p:xfrm>
            <a:off x="1406" y="2338"/>
            <a:ext cx="113" cy="338"/>
          </p:xfrm>
          <a:graphic>
            <a:graphicData uri="http://schemas.openxmlformats.org/presentationml/2006/ole">
              <mc:AlternateContent xmlns:mc="http://schemas.openxmlformats.org/markup-compatibility/2006">
                <mc:Choice xmlns:v="urn:schemas-microsoft-com:vml" Requires="v">
                  <p:oleObj spid="_x0000_s61217" name="Equation" r:id="rId70" imgW="152188" imgH="561770" progId="Equation.DSMT4">
                    <p:embed/>
                  </p:oleObj>
                </mc:Choice>
                <mc:Fallback>
                  <p:oleObj name="Equation" r:id="rId70" imgW="152188" imgH="561770" progId="Equation.DSMT4">
                    <p:embed/>
                    <p:pic>
                      <p:nvPicPr>
                        <p:cNvPr id="0" name="Object 55"/>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1406" y="2338"/>
                          <a:ext cx="113"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46" name="Object 56"/>
            <p:cNvGraphicFramePr>
              <a:graphicFrameLocks noChangeAspect="1"/>
            </p:cNvGraphicFramePr>
            <p:nvPr/>
          </p:nvGraphicFramePr>
          <p:xfrm>
            <a:off x="1406" y="0"/>
            <a:ext cx="113" cy="338"/>
          </p:xfrm>
          <a:graphic>
            <a:graphicData uri="http://schemas.openxmlformats.org/presentationml/2006/ole">
              <mc:AlternateContent xmlns:mc="http://schemas.openxmlformats.org/markup-compatibility/2006">
                <mc:Choice xmlns:v="urn:schemas-microsoft-com:vml" Requires="v">
                  <p:oleObj spid="_x0000_s61218" name="Equation" r:id="rId72" imgW="152188" imgH="561770" progId="Equation.DSMT4">
                    <p:embed/>
                  </p:oleObj>
                </mc:Choice>
                <mc:Fallback>
                  <p:oleObj name="Equation" r:id="rId72" imgW="152188" imgH="561770" progId="Equation.DSMT4">
                    <p:embed/>
                    <p:pic>
                      <p:nvPicPr>
                        <p:cNvPr id="0" name="Object 56"/>
                        <p:cNvPicPr>
                          <a:picLocks noChangeAspect="1" noChangeArrowheads="1"/>
                        </p:cNvPicPr>
                        <p:nvPr/>
                      </p:nvPicPr>
                      <p:blipFill>
                        <a:blip r:embed="rId73">
                          <a:extLst>
                            <a:ext uri="{28A0092B-C50C-407E-A947-70E740481C1C}">
                              <a14:useLocalDpi xmlns:a14="http://schemas.microsoft.com/office/drawing/2010/main" val="0"/>
                            </a:ext>
                          </a:extLst>
                        </a:blip>
                        <a:srcRect/>
                        <a:stretch>
                          <a:fillRect/>
                        </a:stretch>
                      </p:blipFill>
                      <p:spPr bwMode="auto">
                        <a:xfrm>
                          <a:off x="1406" y="0"/>
                          <a:ext cx="113"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47" name="Object 57"/>
            <p:cNvGraphicFramePr>
              <a:graphicFrameLocks noChangeAspect="1"/>
            </p:cNvGraphicFramePr>
            <p:nvPr/>
          </p:nvGraphicFramePr>
          <p:xfrm>
            <a:off x="1406" y="408"/>
            <a:ext cx="113" cy="338"/>
          </p:xfrm>
          <a:graphic>
            <a:graphicData uri="http://schemas.openxmlformats.org/presentationml/2006/ole">
              <mc:AlternateContent xmlns:mc="http://schemas.openxmlformats.org/markup-compatibility/2006">
                <mc:Choice xmlns:v="urn:schemas-microsoft-com:vml" Requires="v">
                  <p:oleObj spid="_x0000_s61219" name="Equation" r:id="rId74" imgW="152188" imgH="561770" progId="Equation.DSMT4">
                    <p:embed/>
                  </p:oleObj>
                </mc:Choice>
                <mc:Fallback>
                  <p:oleObj name="Equation" r:id="rId74" imgW="152188" imgH="561770" progId="Equation.DSMT4">
                    <p:embed/>
                    <p:pic>
                      <p:nvPicPr>
                        <p:cNvPr id="0" name="Object 57"/>
                        <p:cNvPicPr>
                          <a:picLocks noChangeAspect="1" noChangeArrowheads="1"/>
                        </p:cNvPicPr>
                        <p:nvPr/>
                      </p:nvPicPr>
                      <p:blipFill>
                        <a:blip r:embed="rId75">
                          <a:extLst>
                            <a:ext uri="{28A0092B-C50C-407E-A947-70E740481C1C}">
                              <a14:useLocalDpi xmlns:a14="http://schemas.microsoft.com/office/drawing/2010/main" val="0"/>
                            </a:ext>
                          </a:extLst>
                        </a:blip>
                        <a:srcRect/>
                        <a:stretch>
                          <a:fillRect/>
                        </a:stretch>
                      </p:blipFill>
                      <p:spPr bwMode="auto">
                        <a:xfrm>
                          <a:off x="1406" y="408"/>
                          <a:ext cx="113"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48" name="Object 58"/>
            <p:cNvGraphicFramePr>
              <a:graphicFrameLocks noChangeAspect="1"/>
            </p:cNvGraphicFramePr>
            <p:nvPr/>
          </p:nvGraphicFramePr>
          <p:xfrm>
            <a:off x="1406" y="1950"/>
            <a:ext cx="113" cy="338"/>
          </p:xfrm>
          <a:graphic>
            <a:graphicData uri="http://schemas.openxmlformats.org/presentationml/2006/ole">
              <mc:AlternateContent xmlns:mc="http://schemas.openxmlformats.org/markup-compatibility/2006">
                <mc:Choice xmlns:v="urn:schemas-microsoft-com:vml" Requires="v">
                  <p:oleObj spid="_x0000_s61220" name="Equation" r:id="rId76" imgW="152188" imgH="561770" progId="Equation.DSMT4">
                    <p:embed/>
                  </p:oleObj>
                </mc:Choice>
                <mc:Fallback>
                  <p:oleObj name="Equation" r:id="rId76" imgW="152188" imgH="561770" progId="Equation.DSMT4">
                    <p:embed/>
                    <p:pic>
                      <p:nvPicPr>
                        <p:cNvPr id="0" name="Object 58"/>
                        <p:cNvPicPr>
                          <a:picLocks noChangeAspect="1" noChangeArrowheads="1"/>
                        </p:cNvPicPr>
                        <p:nvPr/>
                      </p:nvPicPr>
                      <p:blipFill>
                        <a:blip r:embed="rId77">
                          <a:extLst>
                            <a:ext uri="{28A0092B-C50C-407E-A947-70E740481C1C}">
                              <a14:useLocalDpi xmlns:a14="http://schemas.microsoft.com/office/drawing/2010/main" val="0"/>
                            </a:ext>
                          </a:extLst>
                        </a:blip>
                        <a:srcRect/>
                        <a:stretch>
                          <a:fillRect/>
                        </a:stretch>
                      </p:blipFill>
                      <p:spPr bwMode="auto">
                        <a:xfrm>
                          <a:off x="1406" y="1950"/>
                          <a:ext cx="113"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49" name="Object 59"/>
            <p:cNvGraphicFramePr>
              <a:graphicFrameLocks noChangeAspect="1"/>
            </p:cNvGraphicFramePr>
            <p:nvPr/>
          </p:nvGraphicFramePr>
          <p:xfrm>
            <a:off x="1406" y="1542"/>
            <a:ext cx="113" cy="338"/>
          </p:xfrm>
          <a:graphic>
            <a:graphicData uri="http://schemas.openxmlformats.org/presentationml/2006/ole">
              <mc:AlternateContent xmlns:mc="http://schemas.openxmlformats.org/markup-compatibility/2006">
                <mc:Choice xmlns:v="urn:schemas-microsoft-com:vml" Requires="v">
                  <p:oleObj spid="_x0000_s61221" name="Equation" r:id="rId78" imgW="152188" imgH="561770" progId="Equation.DSMT4">
                    <p:embed/>
                  </p:oleObj>
                </mc:Choice>
                <mc:Fallback>
                  <p:oleObj name="Equation" r:id="rId78" imgW="152188" imgH="561770" progId="Equation.DSMT4">
                    <p:embed/>
                    <p:pic>
                      <p:nvPicPr>
                        <p:cNvPr id="0" name="Object 59"/>
                        <p:cNvPicPr>
                          <a:picLocks noChangeAspect="1" noChangeArrowheads="1"/>
                        </p:cNvPicPr>
                        <p:nvPr/>
                      </p:nvPicPr>
                      <p:blipFill>
                        <a:blip r:embed="rId79">
                          <a:extLst>
                            <a:ext uri="{28A0092B-C50C-407E-A947-70E740481C1C}">
                              <a14:useLocalDpi xmlns:a14="http://schemas.microsoft.com/office/drawing/2010/main" val="0"/>
                            </a:ext>
                          </a:extLst>
                        </a:blip>
                        <a:srcRect/>
                        <a:stretch>
                          <a:fillRect/>
                        </a:stretch>
                      </p:blipFill>
                      <p:spPr bwMode="auto">
                        <a:xfrm>
                          <a:off x="1406" y="1542"/>
                          <a:ext cx="113"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50" name="Object 60"/>
            <p:cNvGraphicFramePr>
              <a:graphicFrameLocks noChangeAspect="1"/>
            </p:cNvGraphicFramePr>
            <p:nvPr/>
          </p:nvGraphicFramePr>
          <p:xfrm>
            <a:off x="1406" y="816"/>
            <a:ext cx="113" cy="338"/>
          </p:xfrm>
          <a:graphic>
            <a:graphicData uri="http://schemas.openxmlformats.org/presentationml/2006/ole">
              <mc:AlternateContent xmlns:mc="http://schemas.openxmlformats.org/markup-compatibility/2006">
                <mc:Choice xmlns:v="urn:schemas-microsoft-com:vml" Requires="v">
                  <p:oleObj spid="_x0000_s61222" name="Equation" r:id="rId80" imgW="152188" imgH="561770" progId="Equation.DSMT4">
                    <p:embed/>
                  </p:oleObj>
                </mc:Choice>
                <mc:Fallback>
                  <p:oleObj name="Equation" r:id="rId80" imgW="152188" imgH="561770" progId="Equation.DSMT4">
                    <p:embed/>
                    <p:pic>
                      <p:nvPicPr>
                        <p:cNvPr id="0" name="Object 60"/>
                        <p:cNvPicPr>
                          <a:picLocks noChangeAspect="1" noChangeArrowheads="1"/>
                        </p:cNvPicPr>
                        <p:nvPr/>
                      </p:nvPicPr>
                      <p:blipFill>
                        <a:blip r:embed="rId81">
                          <a:extLst>
                            <a:ext uri="{28A0092B-C50C-407E-A947-70E740481C1C}">
                              <a14:useLocalDpi xmlns:a14="http://schemas.microsoft.com/office/drawing/2010/main" val="0"/>
                            </a:ext>
                          </a:extLst>
                        </a:blip>
                        <a:srcRect/>
                        <a:stretch>
                          <a:fillRect/>
                        </a:stretch>
                      </p:blipFill>
                      <p:spPr bwMode="auto">
                        <a:xfrm>
                          <a:off x="1406" y="816"/>
                          <a:ext cx="113"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51" name="Object 61"/>
            <p:cNvGraphicFramePr>
              <a:graphicFrameLocks noChangeAspect="1"/>
            </p:cNvGraphicFramePr>
            <p:nvPr/>
          </p:nvGraphicFramePr>
          <p:xfrm>
            <a:off x="1406" y="1179"/>
            <a:ext cx="113" cy="338"/>
          </p:xfrm>
          <a:graphic>
            <a:graphicData uri="http://schemas.openxmlformats.org/presentationml/2006/ole">
              <mc:AlternateContent xmlns:mc="http://schemas.openxmlformats.org/markup-compatibility/2006">
                <mc:Choice xmlns:v="urn:schemas-microsoft-com:vml" Requires="v">
                  <p:oleObj spid="_x0000_s61223" name="Equation" r:id="rId82" imgW="152188" imgH="561770" progId="Equation.DSMT4">
                    <p:embed/>
                  </p:oleObj>
                </mc:Choice>
                <mc:Fallback>
                  <p:oleObj name="Equation" r:id="rId82" imgW="152188" imgH="561770" progId="Equation.DSMT4">
                    <p:embed/>
                    <p:pic>
                      <p:nvPicPr>
                        <p:cNvPr id="0" name="Object 61"/>
                        <p:cNvPicPr>
                          <a:picLocks noChangeAspect="1" noChangeArrowheads="1"/>
                        </p:cNvPicPr>
                        <p:nvPr/>
                      </p:nvPicPr>
                      <p:blipFill>
                        <a:blip r:embed="rId83">
                          <a:extLst>
                            <a:ext uri="{28A0092B-C50C-407E-A947-70E740481C1C}">
                              <a14:useLocalDpi xmlns:a14="http://schemas.microsoft.com/office/drawing/2010/main" val="0"/>
                            </a:ext>
                          </a:extLst>
                        </a:blip>
                        <a:srcRect/>
                        <a:stretch>
                          <a:fillRect/>
                        </a:stretch>
                      </p:blipFill>
                      <p:spPr bwMode="auto">
                        <a:xfrm>
                          <a:off x="1406" y="1179"/>
                          <a:ext cx="113"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23966" name="Text Box 62"/>
          <p:cNvSpPr txBox="1">
            <a:spLocks noChangeArrowheads="1"/>
          </p:cNvSpPr>
          <p:nvPr/>
        </p:nvSpPr>
        <p:spPr bwMode="auto">
          <a:xfrm>
            <a:off x="4964113" y="5580063"/>
            <a:ext cx="1803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800">
                <a:ea typeface="楷体_GB2312" pitchFamily="49" charset="-122"/>
              </a:rPr>
              <a:t>DIT IFFT</a:t>
            </a:r>
            <a:r>
              <a:rPr lang="en-US" altLang="zh-CN" sz="2800" b="0"/>
              <a:t> </a:t>
            </a:r>
          </a:p>
        </p:txBody>
      </p:sp>
      <p:sp>
        <p:nvSpPr>
          <p:cNvPr id="123967" name="Text Box 63"/>
          <p:cNvSpPr txBox="1">
            <a:spLocks noChangeArrowheads="1"/>
          </p:cNvSpPr>
          <p:nvPr/>
        </p:nvSpPr>
        <p:spPr bwMode="auto">
          <a:xfrm>
            <a:off x="4084638" y="5513388"/>
            <a:ext cx="5921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en-US">
                <a:solidFill>
                  <a:srgbClr val="FFFF00"/>
                </a:solidFill>
              </a:rPr>
              <a:t>→</a:t>
            </a:r>
            <a:endParaRPr lang="en-US" altLang="zh-CN">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23908"/>
                                        </p:tgtEl>
                                        <p:attrNameLst>
                                          <p:attrName>style.visibility</p:attrName>
                                        </p:attrNameLst>
                                      </p:cBhvr>
                                      <p:to>
                                        <p:strVal val="visible"/>
                                      </p:to>
                                    </p:set>
                                    <p:animEffect transition="in" filter="blinds(horizontal)">
                                      <p:cBhvr>
                                        <p:cTn id="7" dur="500"/>
                                        <p:tgtEl>
                                          <p:spTgt spid="123908"/>
                                        </p:tgtEl>
                                      </p:cBhvr>
                                    </p:animEffect>
                                  </p:childTnLst>
                                </p:cTn>
                              </p:par>
                              <p:par>
                                <p:cTn id="8" presetID="3" presetClass="entr" presetSubtype="10" fill="hold" nodeType="withEffect">
                                  <p:stCondLst>
                                    <p:cond delay="0"/>
                                  </p:stCondLst>
                                  <p:childTnLst>
                                    <p:set>
                                      <p:cBhvr>
                                        <p:cTn id="9" dur="1" fill="hold">
                                          <p:stCondLst>
                                            <p:cond delay="0"/>
                                          </p:stCondLst>
                                        </p:cTn>
                                        <p:tgtEl>
                                          <p:spTgt spid="123912"/>
                                        </p:tgtEl>
                                        <p:attrNameLst>
                                          <p:attrName>style.visibility</p:attrName>
                                        </p:attrNameLst>
                                      </p:cBhvr>
                                      <p:to>
                                        <p:strVal val="visible"/>
                                      </p:to>
                                    </p:set>
                                    <p:animEffect transition="in" filter="blinds(horizontal)">
                                      <p:cBhvr>
                                        <p:cTn id="10" dur="500"/>
                                        <p:tgtEl>
                                          <p:spTgt spid="123912"/>
                                        </p:tgtEl>
                                      </p:cBhvr>
                                    </p:animEffect>
                                  </p:childTnLst>
                                </p:cTn>
                              </p:par>
                              <p:par>
                                <p:cTn id="11" presetID="3" presetClass="entr" presetSubtype="10" fill="hold" nodeType="withEffect">
                                  <p:stCondLst>
                                    <p:cond delay="0"/>
                                  </p:stCondLst>
                                  <p:childTnLst>
                                    <p:set>
                                      <p:cBhvr>
                                        <p:cTn id="12" dur="1" fill="hold">
                                          <p:stCondLst>
                                            <p:cond delay="0"/>
                                          </p:stCondLst>
                                        </p:cTn>
                                        <p:tgtEl>
                                          <p:spTgt spid="123913"/>
                                        </p:tgtEl>
                                        <p:attrNameLst>
                                          <p:attrName>style.visibility</p:attrName>
                                        </p:attrNameLst>
                                      </p:cBhvr>
                                      <p:to>
                                        <p:strVal val="visible"/>
                                      </p:to>
                                    </p:set>
                                    <p:animEffect transition="in" filter="blinds(horizontal)">
                                      <p:cBhvr>
                                        <p:cTn id="13" dur="500"/>
                                        <p:tgtEl>
                                          <p:spTgt spid="123913"/>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23909"/>
                                        </p:tgtEl>
                                        <p:attrNameLst>
                                          <p:attrName>style.visibility</p:attrName>
                                        </p:attrNameLst>
                                      </p:cBhvr>
                                      <p:to>
                                        <p:strVal val="visible"/>
                                      </p:to>
                                    </p:set>
                                    <p:animEffect transition="in" filter="blinds(horizontal)">
                                      <p:cBhvr>
                                        <p:cTn id="16" dur="500"/>
                                        <p:tgtEl>
                                          <p:spTgt spid="12390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123968"/>
                                        </p:tgtEl>
                                        <p:attrNameLst>
                                          <p:attrName>style.visibility</p:attrName>
                                        </p:attrNameLst>
                                      </p:cBhvr>
                                      <p:to>
                                        <p:strVal val="visible"/>
                                      </p:to>
                                    </p:set>
                                    <p:animEffect transition="in" filter="blinds(horizontal)">
                                      <p:cBhvr>
                                        <p:cTn id="21" dur="500"/>
                                        <p:tgtEl>
                                          <p:spTgt spid="12396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nodeType="clickEffect">
                                  <p:stCondLst>
                                    <p:cond delay="0"/>
                                  </p:stCondLst>
                                  <p:childTnLst>
                                    <p:set>
                                      <p:cBhvr>
                                        <p:cTn id="25" dur="1" fill="hold">
                                          <p:stCondLst>
                                            <p:cond delay="0"/>
                                          </p:stCondLst>
                                        </p:cTn>
                                        <p:tgtEl>
                                          <p:spTgt spid="123969"/>
                                        </p:tgtEl>
                                        <p:attrNameLst>
                                          <p:attrName>style.visibility</p:attrName>
                                        </p:attrNameLst>
                                      </p:cBhvr>
                                      <p:to>
                                        <p:strVal val="visible"/>
                                      </p:to>
                                    </p:set>
                                    <p:animEffect transition="in" filter="blinds(horizontal)">
                                      <p:cBhvr>
                                        <p:cTn id="26" dur="500"/>
                                        <p:tgtEl>
                                          <p:spTgt spid="12396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xit" presetSubtype="0" fill="hold" nodeType="clickEffect">
                                  <p:stCondLst>
                                    <p:cond delay="0"/>
                                  </p:stCondLst>
                                  <p:childTnLst>
                                    <p:set>
                                      <p:cBhvr>
                                        <p:cTn id="30" dur="1" fill="hold">
                                          <p:stCondLst>
                                            <p:cond delay="0"/>
                                          </p:stCondLst>
                                        </p:cTn>
                                        <p:tgtEl>
                                          <p:spTgt spid="123912"/>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123911"/>
                                        </p:tgtEl>
                                        <p:attrNameLst>
                                          <p:attrName>style.visibility</p:attrName>
                                        </p:attrNameLst>
                                      </p:cBhvr>
                                      <p:to>
                                        <p:strVal val="visible"/>
                                      </p:to>
                                    </p:set>
                                    <p:animEffect transition="in" filter="blinds(horizontal)">
                                      <p:cBhvr>
                                        <p:cTn id="35" dur="500"/>
                                        <p:tgtEl>
                                          <p:spTgt spid="123911"/>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xit" presetSubtype="0" fill="hold" nodeType="clickEffect">
                                  <p:stCondLst>
                                    <p:cond delay="0"/>
                                  </p:stCondLst>
                                  <p:childTnLst>
                                    <p:set>
                                      <p:cBhvr>
                                        <p:cTn id="39" dur="1" fill="hold">
                                          <p:stCondLst>
                                            <p:cond delay="0"/>
                                          </p:stCondLst>
                                        </p:cTn>
                                        <p:tgtEl>
                                          <p:spTgt spid="123913"/>
                                        </p:tgtEl>
                                        <p:attrNameLst>
                                          <p:attrName>style.visibility</p:attrName>
                                        </p:attrNameLst>
                                      </p:cBhvr>
                                      <p:to>
                                        <p:strVal val="hidden"/>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nodeType="clickEffect">
                                  <p:stCondLst>
                                    <p:cond delay="0"/>
                                  </p:stCondLst>
                                  <p:childTnLst>
                                    <p:set>
                                      <p:cBhvr>
                                        <p:cTn id="43" dur="1" fill="hold">
                                          <p:stCondLst>
                                            <p:cond delay="0"/>
                                          </p:stCondLst>
                                        </p:cTn>
                                        <p:tgtEl>
                                          <p:spTgt spid="123910"/>
                                        </p:tgtEl>
                                        <p:attrNameLst>
                                          <p:attrName>style.visibility</p:attrName>
                                        </p:attrNameLst>
                                      </p:cBhvr>
                                      <p:to>
                                        <p:strVal val="visible"/>
                                      </p:to>
                                    </p:set>
                                    <p:animEffect transition="in" filter="blinds(horizontal)">
                                      <p:cBhvr>
                                        <p:cTn id="44" dur="500"/>
                                        <p:tgtEl>
                                          <p:spTgt spid="123910"/>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23967"/>
                                        </p:tgtEl>
                                        <p:attrNameLst>
                                          <p:attrName>style.visibility</p:attrName>
                                        </p:attrNameLst>
                                      </p:cBhvr>
                                      <p:to>
                                        <p:strVal val="visible"/>
                                      </p:to>
                                    </p:set>
                                    <p:animEffect transition="in" filter="wipe(left)">
                                      <p:cBhvr>
                                        <p:cTn id="49" dur="500"/>
                                        <p:tgtEl>
                                          <p:spTgt spid="123967"/>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123966"/>
                                        </p:tgtEl>
                                        <p:attrNameLst>
                                          <p:attrName>style.visibility</p:attrName>
                                        </p:attrNameLst>
                                      </p:cBhvr>
                                      <p:to>
                                        <p:strVal val="visible"/>
                                      </p:to>
                                    </p:set>
                                    <p:animEffect transition="in" filter="blinds(horizontal)">
                                      <p:cBhvr>
                                        <p:cTn id="54" dur="500"/>
                                        <p:tgtEl>
                                          <p:spTgt spid="1239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9" grpId="0"/>
      <p:bldP spid="123966" grpId="0"/>
      <p:bldP spid="12396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Text Box 3"/>
          <p:cNvSpPr txBox="1">
            <a:spLocks noChangeArrowheads="1"/>
          </p:cNvSpPr>
          <p:nvPr/>
        </p:nvSpPr>
        <p:spPr bwMode="auto">
          <a:xfrm>
            <a:off x="152400" y="228600"/>
            <a:ext cx="1295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latin typeface="楷体" panose="02010609060101010101" pitchFamily="49" charset="-122"/>
                <a:ea typeface="楷体" panose="02010609060101010101" pitchFamily="49" charset="-122"/>
              </a:rPr>
              <a:t>方法</a:t>
            </a:r>
            <a:r>
              <a:rPr lang="en-US" altLang="zh-CN" sz="2800" dirty="0">
                <a:ea typeface="楷体_GB2312" pitchFamily="49" charset="-122"/>
              </a:rPr>
              <a:t>2</a:t>
            </a:r>
            <a:r>
              <a:rPr lang="en-US" altLang="zh-CN" sz="2800" dirty="0">
                <a:latin typeface="楷体_GB2312" pitchFamily="49" charset="-122"/>
                <a:ea typeface="楷体_GB2312" pitchFamily="49" charset="-122"/>
              </a:rPr>
              <a:t>:</a:t>
            </a:r>
          </a:p>
        </p:txBody>
      </p:sp>
      <p:sp>
        <p:nvSpPr>
          <p:cNvPr id="55300" name="Text Box 4"/>
          <p:cNvSpPr txBox="1">
            <a:spLocks noChangeArrowheads="1"/>
          </p:cNvSpPr>
          <p:nvPr/>
        </p:nvSpPr>
        <p:spPr bwMode="auto">
          <a:xfrm>
            <a:off x="468313" y="3773488"/>
            <a:ext cx="62642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dirty="0">
                <a:latin typeface="+mn-lt"/>
                <a:ea typeface="楷体" panose="02010609060101010101" pitchFamily="49" charset="-122"/>
              </a:rPr>
              <a:t>IFFT</a:t>
            </a:r>
            <a:r>
              <a:rPr lang="zh-CN" altLang="en-US" sz="2800" dirty="0">
                <a:latin typeface="楷体" panose="02010609060101010101" pitchFamily="49" charset="-122"/>
                <a:ea typeface="楷体" panose="02010609060101010101" pitchFamily="49" charset="-122"/>
              </a:rPr>
              <a:t>把</a:t>
            </a:r>
            <a:r>
              <a:rPr lang="en-US" altLang="zh-CN" sz="2800" dirty="0">
                <a:latin typeface="+mn-lt"/>
                <a:ea typeface="楷体" panose="02010609060101010101" pitchFamily="49" charset="-122"/>
              </a:rPr>
              <a:t>FFT</a:t>
            </a:r>
            <a:r>
              <a:rPr lang="zh-CN" altLang="en-US" sz="2800" dirty="0">
                <a:latin typeface="楷体" panose="02010609060101010101" pitchFamily="49" charset="-122"/>
                <a:ea typeface="楷体" panose="02010609060101010101" pitchFamily="49" charset="-122"/>
              </a:rPr>
              <a:t>作为一个子程序块调用</a:t>
            </a:r>
          </a:p>
        </p:txBody>
      </p:sp>
      <p:graphicFrame>
        <p:nvGraphicFramePr>
          <p:cNvPr id="55301" name="Object 5"/>
          <p:cNvGraphicFramePr>
            <a:graphicFrameLocks noChangeAspect="1"/>
          </p:cNvGraphicFramePr>
          <p:nvPr/>
        </p:nvGraphicFramePr>
        <p:xfrm>
          <a:off x="2628900" y="1296988"/>
          <a:ext cx="3114675" cy="1138237"/>
        </p:xfrm>
        <a:graphic>
          <a:graphicData uri="http://schemas.openxmlformats.org/presentationml/2006/ole">
            <mc:AlternateContent xmlns:mc="http://schemas.openxmlformats.org/markup-compatibility/2006">
              <mc:Choice xmlns:v="urn:schemas-microsoft-com:vml" Requires="v">
                <p:oleObj spid="_x0000_s61687" name="公式" r:id="rId3" imgW="1276220" imgH="437974" progId="Equation.3">
                  <p:embed/>
                </p:oleObj>
              </mc:Choice>
              <mc:Fallback>
                <p:oleObj name="公式" r:id="rId3" imgW="1276220" imgH="437974"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8900" y="1296988"/>
                        <a:ext cx="3114675" cy="1138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02" name="Object 6"/>
          <p:cNvGraphicFramePr>
            <a:graphicFrameLocks noChangeAspect="1"/>
          </p:cNvGraphicFramePr>
          <p:nvPr/>
        </p:nvGraphicFramePr>
        <p:xfrm>
          <a:off x="1908175" y="188913"/>
          <a:ext cx="3414713" cy="1017587"/>
        </p:xfrm>
        <a:graphic>
          <a:graphicData uri="http://schemas.openxmlformats.org/presentationml/2006/ole">
            <mc:AlternateContent xmlns:mc="http://schemas.openxmlformats.org/markup-compatibility/2006">
              <mc:Choice xmlns:v="urn:schemas-microsoft-com:vml" Requires="v">
                <p:oleObj spid="_x0000_s61688" name="公式" r:id="rId5" imgW="1400225" imgH="381234" progId="Equation.3">
                  <p:embed/>
                </p:oleObj>
              </mc:Choice>
              <mc:Fallback>
                <p:oleObj name="公式" r:id="rId5" imgW="1400225" imgH="381234"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8175" y="188913"/>
                        <a:ext cx="3414713" cy="1017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03" name="Object 7"/>
          <p:cNvGraphicFramePr>
            <a:graphicFrameLocks noChangeAspect="1"/>
          </p:cNvGraphicFramePr>
          <p:nvPr/>
        </p:nvGraphicFramePr>
        <p:xfrm>
          <a:off x="2627313" y="2584450"/>
          <a:ext cx="3265487" cy="928688"/>
        </p:xfrm>
        <a:graphic>
          <a:graphicData uri="http://schemas.openxmlformats.org/presentationml/2006/ole">
            <mc:AlternateContent xmlns:mc="http://schemas.openxmlformats.org/markup-compatibility/2006">
              <mc:Choice xmlns:v="urn:schemas-microsoft-com:vml" Requires="v">
                <p:oleObj spid="_x0000_s61689" name="公式" r:id="rId7" imgW="1333525" imgH="342783" progId="Equation.3">
                  <p:embed/>
                </p:oleObj>
              </mc:Choice>
              <mc:Fallback>
                <p:oleObj name="公式" r:id="rId7" imgW="1333525" imgH="342783"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27313" y="2584450"/>
                        <a:ext cx="3265487" cy="928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04" name="Object 8"/>
          <p:cNvGraphicFramePr>
            <a:graphicFrameLocks noChangeAspect="1"/>
          </p:cNvGraphicFramePr>
          <p:nvPr/>
        </p:nvGraphicFramePr>
        <p:xfrm>
          <a:off x="236538" y="4806950"/>
          <a:ext cx="974725" cy="539750"/>
        </p:xfrm>
        <a:graphic>
          <a:graphicData uri="http://schemas.openxmlformats.org/presentationml/2006/ole">
            <mc:AlternateContent xmlns:mc="http://schemas.openxmlformats.org/markup-compatibility/2006">
              <mc:Choice xmlns:v="urn:schemas-microsoft-com:vml" Requires="v">
                <p:oleObj spid="_x0000_s61690" name="公式" r:id="rId9" imgW="323635" imgH="152400" progId="Equation.3">
                  <p:embed/>
                </p:oleObj>
              </mc:Choice>
              <mc:Fallback>
                <p:oleObj name="公式" r:id="rId9" imgW="323635" imgH="152400"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6538" y="4806950"/>
                        <a:ext cx="974725"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05" name="Object 9"/>
          <p:cNvGraphicFramePr>
            <a:graphicFrameLocks noChangeAspect="1"/>
          </p:cNvGraphicFramePr>
          <p:nvPr/>
        </p:nvGraphicFramePr>
        <p:xfrm>
          <a:off x="1173163" y="4919663"/>
          <a:ext cx="423862" cy="309562"/>
        </p:xfrm>
        <a:graphic>
          <a:graphicData uri="http://schemas.openxmlformats.org/presentationml/2006/ole">
            <mc:AlternateContent xmlns:mc="http://schemas.openxmlformats.org/markup-compatibility/2006">
              <mc:Choice xmlns:v="urn:schemas-microsoft-com:vml" Requires="v">
                <p:oleObj spid="_x0000_s61691" name="公式" r:id="rId11" imgW="142794" imgH="95191" progId="Equation.3">
                  <p:embed/>
                </p:oleObj>
              </mc:Choice>
              <mc:Fallback>
                <p:oleObj name="公式" r:id="rId11" imgW="142794" imgH="95191" progId="Equation.3">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73163" y="4919663"/>
                        <a:ext cx="423862" cy="309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307" name="Text Box 11"/>
          <p:cNvSpPr txBox="1">
            <a:spLocks noChangeArrowheads="1"/>
          </p:cNvSpPr>
          <p:nvPr/>
        </p:nvSpPr>
        <p:spPr bwMode="auto">
          <a:xfrm>
            <a:off x="1547813" y="4797425"/>
            <a:ext cx="14398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latin typeface="楷体" panose="02010609060101010101" pitchFamily="49" charset="-122"/>
                <a:ea typeface="楷体" panose="02010609060101010101" pitchFamily="49" charset="-122"/>
              </a:rPr>
              <a:t>求共轭</a:t>
            </a:r>
          </a:p>
        </p:txBody>
      </p:sp>
      <p:graphicFrame>
        <p:nvGraphicFramePr>
          <p:cNvPr id="55308" name="Object 12"/>
          <p:cNvGraphicFramePr>
            <a:graphicFrameLocks noChangeAspect="1"/>
          </p:cNvGraphicFramePr>
          <p:nvPr/>
        </p:nvGraphicFramePr>
        <p:xfrm>
          <a:off x="2916238" y="4941888"/>
          <a:ext cx="423862" cy="309562"/>
        </p:xfrm>
        <a:graphic>
          <a:graphicData uri="http://schemas.openxmlformats.org/presentationml/2006/ole">
            <mc:AlternateContent xmlns:mc="http://schemas.openxmlformats.org/markup-compatibility/2006">
              <mc:Choice xmlns:v="urn:schemas-microsoft-com:vml" Requires="v">
                <p:oleObj spid="_x0000_s61692" name="公式" r:id="rId13" imgW="142794" imgH="95191" progId="Equation.3">
                  <p:embed/>
                </p:oleObj>
              </mc:Choice>
              <mc:Fallback>
                <p:oleObj name="公式" r:id="rId13" imgW="142794" imgH="95191" progId="Equation.3">
                  <p:embed/>
                  <p:pic>
                    <p:nvPicPr>
                      <p:cNvPr id="0"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16238" y="4941888"/>
                        <a:ext cx="423862" cy="309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09" name="Object 13"/>
          <p:cNvGraphicFramePr>
            <a:graphicFrameLocks noChangeAspect="1"/>
          </p:cNvGraphicFramePr>
          <p:nvPr/>
        </p:nvGraphicFramePr>
        <p:xfrm>
          <a:off x="7524750" y="4811713"/>
          <a:ext cx="838200" cy="539750"/>
        </p:xfrm>
        <a:graphic>
          <a:graphicData uri="http://schemas.openxmlformats.org/presentationml/2006/ole">
            <mc:AlternateContent xmlns:mc="http://schemas.openxmlformats.org/markup-compatibility/2006">
              <mc:Choice xmlns:v="urn:schemas-microsoft-com:vml" Requires="v">
                <p:oleObj spid="_x0000_s61693" name="公式" r:id="rId15" imgW="266799" imgH="152400" progId="Equation.3">
                  <p:embed/>
                </p:oleObj>
              </mc:Choice>
              <mc:Fallback>
                <p:oleObj name="公式" r:id="rId15" imgW="266799" imgH="152400" progId="Equation.3">
                  <p:embed/>
                  <p:pic>
                    <p:nvPicPr>
                      <p:cNvPr id="0" name="Object 1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24750" y="4811713"/>
                        <a:ext cx="838200"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310" name="Text Box 14"/>
          <p:cNvSpPr txBox="1">
            <a:spLocks noChangeArrowheads="1"/>
          </p:cNvSpPr>
          <p:nvPr/>
        </p:nvSpPr>
        <p:spPr bwMode="auto">
          <a:xfrm>
            <a:off x="3419475" y="4797425"/>
            <a:ext cx="10795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ea typeface="楷体_GB2312" pitchFamily="49" charset="-122"/>
              </a:rPr>
              <a:t>FFT</a:t>
            </a:r>
          </a:p>
        </p:txBody>
      </p:sp>
      <p:graphicFrame>
        <p:nvGraphicFramePr>
          <p:cNvPr id="55311" name="Object 15"/>
          <p:cNvGraphicFramePr>
            <a:graphicFrameLocks noChangeAspect="1"/>
          </p:cNvGraphicFramePr>
          <p:nvPr/>
        </p:nvGraphicFramePr>
        <p:xfrm>
          <a:off x="4284663" y="4941888"/>
          <a:ext cx="423862" cy="309562"/>
        </p:xfrm>
        <a:graphic>
          <a:graphicData uri="http://schemas.openxmlformats.org/presentationml/2006/ole">
            <mc:AlternateContent xmlns:mc="http://schemas.openxmlformats.org/markup-compatibility/2006">
              <mc:Choice xmlns:v="urn:schemas-microsoft-com:vml" Requires="v">
                <p:oleObj spid="_x0000_s61694" name="公式" r:id="rId17" imgW="142794" imgH="95191" progId="Equation.3">
                  <p:embed/>
                </p:oleObj>
              </mc:Choice>
              <mc:Fallback>
                <p:oleObj name="公式" r:id="rId17" imgW="142794" imgH="95191" progId="Equation.3">
                  <p:embed/>
                  <p:pic>
                    <p:nvPicPr>
                      <p:cNvPr id="0" name="Object 1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84663" y="4941888"/>
                        <a:ext cx="423862" cy="309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12" name="Object 16"/>
          <p:cNvGraphicFramePr>
            <a:graphicFrameLocks noChangeAspect="1"/>
          </p:cNvGraphicFramePr>
          <p:nvPr/>
        </p:nvGraphicFramePr>
        <p:xfrm>
          <a:off x="6516688" y="4652963"/>
          <a:ext cx="479425" cy="928687"/>
        </p:xfrm>
        <a:graphic>
          <a:graphicData uri="http://schemas.openxmlformats.org/presentationml/2006/ole">
            <mc:AlternateContent xmlns:mc="http://schemas.openxmlformats.org/markup-compatibility/2006">
              <mc:Choice xmlns:v="urn:schemas-microsoft-com:vml" Requires="v">
                <p:oleObj spid="_x0000_s61695" name="公式" r:id="rId19" imgW="152188" imgH="342783" progId="Equation.3">
                  <p:embed/>
                </p:oleObj>
              </mc:Choice>
              <mc:Fallback>
                <p:oleObj name="公式" r:id="rId19" imgW="152188" imgH="342783" progId="Equation.3">
                  <p:embed/>
                  <p:pic>
                    <p:nvPicPr>
                      <p:cNvPr id="0" name="Object 1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516688" y="4652963"/>
                        <a:ext cx="479425" cy="928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313" name="Text Box 17"/>
          <p:cNvSpPr txBox="1">
            <a:spLocks noChangeArrowheads="1"/>
          </p:cNvSpPr>
          <p:nvPr/>
        </p:nvSpPr>
        <p:spPr bwMode="auto">
          <a:xfrm>
            <a:off x="4716463" y="4797425"/>
            <a:ext cx="14398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None/>
            </a:pPr>
            <a:r>
              <a:rPr lang="zh-CN" altLang="en-US" sz="2800" dirty="0">
                <a:latin typeface="楷体" panose="02010609060101010101" pitchFamily="49" charset="-122"/>
                <a:ea typeface="楷体" panose="02010609060101010101" pitchFamily="49" charset="-122"/>
              </a:rPr>
              <a:t>求共轭</a:t>
            </a:r>
          </a:p>
        </p:txBody>
      </p:sp>
      <p:graphicFrame>
        <p:nvGraphicFramePr>
          <p:cNvPr id="55314" name="Object 18"/>
          <p:cNvGraphicFramePr>
            <a:graphicFrameLocks noChangeAspect="1"/>
          </p:cNvGraphicFramePr>
          <p:nvPr/>
        </p:nvGraphicFramePr>
        <p:xfrm>
          <a:off x="6013450" y="4941888"/>
          <a:ext cx="423863" cy="309562"/>
        </p:xfrm>
        <a:graphic>
          <a:graphicData uri="http://schemas.openxmlformats.org/presentationml/2006/ole">
            <mc:AlternateContent xmlns:mc="http://schemas.openxmlformats.org/markup-compatibility/2006">
              <mc:Choice xmlns:v="urn:schemas-microsoft-com:vml" Requires="v">
                <p:oleObj spid="_x0000_s61696" name="公式" r:id="rId21" imgW="142794" imgH="95191" progId="Equation.3">
                  <p:embed/>
                </p:oleObj>
              </mc:Choice>
              <mc:Fallback>
                <p:oleObj name="公式" r:id="rId21" imgW="142794" imgH="95191" progId="Equation.3">
                  <p:embed/>
                  <p:pic>
                    <p:nvPicPr>
                      <p:cNvPr id="0" name="Object 1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13450" y="4941888"/>
                        <a:ext cx="423863" cy="309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16" name="Object 20"/>
          <p:cNvGraphicFramePr>
            <a:graphicFrameLocks noChangeAspect="1"/>
          </p:cNvGraphicFramePr>
          <p:nvPr/>
        </p:nvGraphicFramePr>
        <p:xfrm>
          <a:off x="7092950" y="4941888"/>
          <a:ext cx="423863" cy="309562"/>
        </p:xfrm>
        <a:graphic>
          <a:graphicData uri="http://schemas.openxmlformats.org/presentationml/2006/ole">
            <mc:AlternateContent xmlns:mc="http://schemas.openxmlformats.org/markup-compatibility/2006">
              <mc:Choice xmlns:v="urn:schemas-microsoft-com:vml" Requires="v">
                <p:oleObj spid="_x0000_s61697" name="公式" r:id="rId23" imgW="142794" imgH="95191" progId="Equation.3">
                  <p:embed/>
                </p:oleObj>
              </mc:Choice>
              <mc:Fallback>
                <p:oleObj name="公式" r:id="rId23" imgW="142794" imgH="95191" progId="Equation.3">
                  <p:embed/>
                  <p:pic>
                    <p:nvPicPr>
                      <p:cNvPr id="0" name="Object 2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092950" y="4941888"/>
                        <a:ext cx="423863" cy="309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19" name="Object 23"/>
          <p:cNvGraphicFramePr>
            <a:graphicFrameLocks noChangeAspect="1"/>
          </p:cNvGraphicFramePr>
          <p:nvPr/>
        </p:nvGraphicFramePr>
        <p:xfrm>
          <a:off x="5799138" y="217488"/>
          <a:ext cx="2876550" cy="1019175"/>
        </p:xfrm>
        <a:graphic>
          <a:graphicData uri="http://schemas.openxmlformats.org/presentationml/2006/ole">
            <mc:AlternateContent xmlns:mc="http://schemas.openxmlformats.org/markup-compatibility/2006">
              <mc:Choice xmlns:v="urn:schemas-microsoft-com:vml" Requires="v">
                <p:oleObj spid="_x0000_s61698" name="公式" r:id="rId25" imgW="1171473" imgH="381234" progId="Equation.3">
                  <p:embed/>
                </p:oleObj>
              </mc:Choice>
              <mc:Fallback>
                <p:oleObj name="公式" r:id="rId25" imgW="1171473" imgH="381234" progId="Equation.3">
                  <p:embed/>
                  <p:pic>
                    <p:nvPicPr>
                      <p:cNvPr id="0" name="Object 2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799138" y="217488"/>
                        <a:ext cx="2876550" cy="1019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5299"/>
                                        </p:tgtEl>
                                        <p:attrNameLst>
                                          <p:attrName>style.visibility</p:attrName>
                                        </p:attrNameLst>
                                      </p:cBhvr>
                                      <p:to>
                                        <p:strVal val="visible"/>
                                      </p:to>
                                    </p:set>
                                    <p:animEffect transition="in" filter="blinds(horizontal)">
                                      <p:cBhvr>
                                        <p:cTn id="7" dur="500"/>
                                        <p:tgtEl>
                                          <p:spTgt spid="5529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5302"/>
                                        </p:tgtEl>
                                        <p:attrNameLst>
                                          <p:attrName>style.visibility</p:attrName>
                                        </p:attrNameLst>
                                      </p:cBhvr>
                                      <p:to>
                                        <p:strVal val="visible"/>
                                      </p:to>
                                    </p:set>
                                    <p:animEffect transition="in" filter="blinds(horizontal)">
                                      <p:cBhvr>
                                        <p:cTn id="12" dur="500"/>
                                        <p:tgtEl>
                                          <p:spTgt spid="5530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5319"/>
                                        </p:tgtEl>
                                        <p:attrNameLst>
                                          <p:attrName>style.visibility</p:attrName>
                                        </p:attrNameLst>
                                      </p:cBhvr>
                                      <p:to>
                                        <p:strVal val="visible"/>
                                      </p:to>
                                    </p:set>
                                    <p:animEffect transition="in" filter="blinds(horizontal)">
                                      <p:cBhvr>
                                        <p:cTn id="17" dur="500"/>
                                        <p:tgtEl>
                                          <p:spTgt spid="5531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5301"/>
                                        </p:tgtEl>
                                        <p:attrNameLst>
                                          <p:attrName>style.visibility</p:attrName>
                                        </p:attrNameLst>
                                      </p:cBhvr>
                                      <p:to>
                                        <p:strVal val="visible"/>
                                      </p:to>
                                    </p:set>
                                    <p:animEffect transition="in" filter="blinds(horizontal)">
                                      <p:cBhvr>
                                        <p:cTn id="22" dur="500"/>
                                        <p:tgtEl>
                                          <p:spTgt spid="5530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5303"/>
                                        </p:tgtEl>
                                        <p:attrNameLst>
                                          <p:attrName>style.visibility</p:attrName>
                                        </p:attrNameLst>
                                      </p:cBhvr>
                                      <p:to>
                                        <p:strVal val="visible"/>
                                      </p:to>
                                    </p:set>
                                    <p:animEffect transition="in" filter="blinds(horizontal)">
                                      <p:cBhvr>
                                        <p:cTn id="27" dur="500"/>
                                        <p:tgtEl>
                                          <p:spTgt spid="5530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5300"/>
                                        </p:tgtEl>
                                        <p:attrNameLst>
                                          <p:attrName>style.visibility</p:attrName>
                                        </p:attrNameLst>
                                      </p:cBhvr>
                                      <p:to>
                                        <p:strVal val="visible"/>
                                      </p:to>
                                    </p:set>
                                    <p:animEffect transition="in" filter="blinds(horizontal)">
                                      <p:cBhvr>
                                        <p:cTn id="32" dur="500"/>
                                        <p:tgtEl>
                                          <p:spTgt spid="5530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55304"/>
                                        </p:tgtEl>
                                        <p:attrNameLst>
                                          <p:attrName>style.visibility</p:attrName>
                                        </p:attrNameLst>
                                      </p:cBhvr>
                                      <p:to>
                                        <p:strVal val="visible"/>
                                      </p:to>
                                    </p:set>
                                    <p:animEffect transition="in" filter="blinds(horizontal)">
                                      <p:cBhvr>
                                        <p:cTn id="37" dur="500"/>
                                        <p:tgtEl>
                                          <p:spTgt spid="5530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55305"/>
                                        </p:tgtEl>
                                        <p:attrNameLst>
                                          <p:attrName>style.visibility</p:attrName>
                                        </p:attrNameLst>
                                      </p:cBhvr>
                                      <p:to>
                                        <p:strVal val="visible"/>
                                      </p:to>
                                    </p:set>
                                    <p:animEffect transition="in" filter="wipe(left)">
                                      <p:cBhvr>
                                        <p:cTn id="42" dur="500"/>
                                        <p:tgtEl>
                                          <p:spTgt spid="5530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55307"/>
                                        </p:tgtEl>
                                        <p:attrNameLst>
                                          <p:attrName>style.visibility</p:attrName>
                                        </p:attrNameLst>
                                      </p:cBhvr>
                                      <p:to>
                                        <p:strVal val="visible"/>
                                      </p:to>
                                    </p:set>
                                    <p:animEffect transition="in" filter="blinds(horizontal)">
                                      <p:cBhvr>
                                        <p:cTn id="47" dur="500"/>
                                        <p:tgtEl>
                                          <p:spTgt spid="5530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55308"/>
                                        </p:tgtEl>
                                        <p:attrNameLst>
                                          <p:attrName>style.visibility</p:attrName>
                                        </p:attrNameLst>
                                      </p:cBhvr>
                                      <p:to>
                                        <p:strVal val="visible"/>
                                      </p:to>
                                    </p:set>
                                    <p:animEffect transition="in" filter="wipe(left)">
                                      <p:cBhvr>
                                        <p:cTn id="52" dur="500"/>
                                        <p:tgtEl>
                                          <p:spTgt spid="55308"/>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55310"/>
                                        </p:tgtEl>
                                        <p:attrNameLst>
                                          <p:attrName>style.visibility</p:attrName>
                                        </p:attrNameLst>
                                      </p:cBhvr>
                                      <p:to>
                                        <p:strVal val="visible"/>
                                      </p:to>
                                    </p:set>
                                    <p:animEffect transition="in" filter="blinds(horizontal)">
                                      <p:cBhvr>
                                        <p:cTn id="57" dur="500"/>
                                        <p:tgtEl>
                                          <p:spTgt spid="55310"/>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55311"/>
                                        </p:tgtEl>
                                        <p:attrNameLst>
                                          <p:attrName>style.visibility</p:attrName>
                                        </p:attrNameLst>
                                      </p:cBhvr>
                                      <p:to>
                                        <p:strVal val="visible"/>
                                      </p:to>
                                    </p:set>
                                    <p:animEffect transition="in" filter="wipe(left)">
                                      <p:cBhvr>
                                        <p:cTn id="62" dur="500"/>
                                        <p:tgtEl>
                                          <p:spTgt spid="55311"/>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55313"/>
                                        </p:tgtEl>
                                        <p:attrNameLst>
                                          <p:attrName>style.visibility</p:attrName>
                                        </p:attrNameLst>
                                      </p:cBhvr>
                                      <p:to>
                                        <p:strVal val="visible"/>
                                      </p:to>
                                    </p:set>
                                    <p:animEffect transition="in" filter="blinds(horizontal)">
                                      <p:cBhvr>
                                        <p:cTn id="67" dur="500"/>
                                        <p:tgtEl>
                                          <p:spTgt spid="55313"/>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55314"/>
                                        </p:tgtEl>
                                        <p:attrNameLst>
                                          <p:attrName>style.visibility</p:attrName>
                                        </p:attrNameLst>
                                      </p:cBhvr>
                                      <p:to>
                                        <p:strVal val="visible"/>
                                      </p:to>
                                    </p:set>
                                    <p:animEffect transition="in" filter="wipe(left)">
                                      <p:cBhvr>
                                        <p:cTn id="72" dur="500"/>
                                        <p:tgtEl>
                                          <p:spTgt spid="55314"/>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3" presetClass="entr" presetSubtype="10" fill="hold" nodeType="clickEffect">
                                  <p:stCondLst>
                                    <p:cond delay="0"/>
                                  </p:stCondLst>
                                  <p:childTnLst>
                                    <p:set>
                                      <p:cBhvr>
                                        <p:cTn id="76" dur="1" fill="hold">
                                          <p:stCondLst>
                                            <p:cond delay="0"/>
                                          </p:stCondLst>
                                        </p:cTn>
                                        <p:tgtEl>
                                          <p:spTgt spid="55312"/>
                                        </p:tgtEl>
                                        <p:attrNameLst>
                                          <p:attrName>style.visibility</p:attrName>
                                        </p:attrNameLst>
                                      </p:cBhvr>
                                      <p:to>
                                        <p:strVal val="visible"/>
                                      </p:to>
                                    </p:set>
                                    <p:animEffect transition="in" filter="blinds(horizontal)">
                                      <p:cBhvr>
                                        <p:cTn id="77" dur="500"/>
                                        <p:tgtEl>
                                          <p:spTgt spid="55312"/>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nodeType="clickEffect">
                                  <p:stCondLst>
                                    <p:cond delay="0"/>
                                  </p:stCondLst>
                                  <p:childTnLst>
                                    <p:set>
                                      <p:cBhvr>
                                        <p:cTn id="81" dur="1" fill="hold">
                                          <p:stCondLst>
                                            <p:cond delay="0"/>
                                          </p:stCondLst>
                                        </p:cTn>
                                        <p:tgtEl>
                                          <p:spTgt spid="55316"/>
                                        </p:tgtEl>
                                        <p:attrNameLst>
                                          <p:attrName>style.visibility</p:attrName>
                                        </p:attrNameLst>
                                      </p:cBhvr>
                                      <p:to>
                                        <p:strVal val="visible"/>
                                      </p:to>
                                    </p:set>
                                    <p:animEffect transition="in" filter="wipe(left)">
                                      <p:cBhvr>
                                        <p:cTn id="82" dur="500"/>
                                        <p:tgtEl>
                                          <p:spTgt spid="55316"/>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3" presetClass="entr" presetSubtype="10" fill="hold" nodeType="clickEffect">
                                  <p:stCondLst>
                                    <p:cond delay="0"/>
                                  </p:stCondLst>
                                  <p:childTnLst>
                                    <p:set>
                                      <p:cBhvr>
                                        <p:cTn id="86" dur="1" fill="hold">
                                          <p:stCondLst>
                                            <p:cond delay="0"/>
                                          </p:stCondLst>
                                        </p:cTn>
                                        <p:tgtEl>
                                          <p:spTgt spid="55309"/>
                                        </p:tgtEl>
                                        <p:attrNameLst>
                                          <p:attrName>style.visibility</p:attrName>
                                        </p:attrNameLst>
                                      </p:cBhvr>
                                      <p:to>
                                        <p:strVal val="visible"/>
                                      </p:to>
                                    </p:set>
                                    <p:animEffect transition="in" filter="blinds(horizontal)">
                                      <p:cBhvr>
                                        <p:cTn id="87" dur="500"/>
                                        <p:tgtEl>
                                          <p:spTgt spid="55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9" grpId="0"/>
      <p:bldP spid="55300" grpId="0"/>
      <p:bldP spid="55307" grpId="0"/>
      <p:bldP spid="55310" grpId="0"/>
      <p:bldP spid="5531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3275013" y="112713"/>
            <a:ext cx="18732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zh-CN" altLang="en-US" sz="3600" dirty="0">
                <a:solidFill>
                  <a:srgbClr val="FFFF00"/>
                </a:solidFill>
                <a:latin typeface="楷体" panose="02010609060101010101" pitchFamily="49" charset="-122"/>
                <a:ea typeface="楷体" panose="02010609060101010101" pitchFamily="49" charset="-122"/>
              </a:rPr>
              <a:t>复   习</a:t>
            </a:r>
          </a:p>
        </p:txBody>
      </p:sp>
      <p:graphicFrame>
        <p:nvGraphicFramePr>
          <p:cNvPr id="3" name="Object 5"/>
          <p:cNvGraphicFramePr>
            <a:graphicFrameLocks noChangeAspect="1"/>
          </p:cNvGraphicFramePr>
          <p:nvPr>
            <p:extLst>
              <p:ext uri="{D42A27DB-BD31-4B8C-83A1-F6EECF244321}">
                <p14:modId xmlns:p14="http://schemas.microsoft.com/office/powerpoint/2010/main" val="3485416595"/>
              </p:ext>
            </p:extLst>
          </p:nvPr>
        </p:nvGraphicFramePr>
        <p:xfrm>
          <a:off x="1619250" y="3540745"/>
          <a:ext cx="1530350" cy="968375"/>
        </p:xfrm>
        <a:graphic>
          <a:graphicData uri="http://schemas.openxmlformats.org/presentationml/2006/ole">
            <mc:AlternateContent xmlns:mc="http://schemas.openxmlformats.org/markup-compatibility/2006">
              <mc:Choice xmlns:v="urn:schemas-microsoft-com:vml" Requires="v">
                <p:oleObj spid="_x0000_s108566" name="公式" r:id="rId3" imgW="571645" imgH="342783" progId="Equation.3">
                  <p:embed/>
                </p:oleObj>
              </mc:Choice>
              <mc:Fallback>
                <p:oleObj name="公式" r:id="rId3" imgW="571645" imgH="342783" progId="Equation.3">
                  <p:embed/>
                  <p:pic>
                    <p:nvPicPr>
                      <p:cNvPr id="222213"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3540745"/>
                        <a:ext cx="1530350" cy="968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6"/>
          <p:cNvGraphicFramePr>
            <a:graphicFrameLocks noChangeAspect="1"/>
          </p:cNvGraphicFramePr>
          <p:nvPr>
            <p:extLst>
              <p:ext uri="{D42A27DB-BD31-4B8C-83A1-F6EECF244321}">
                <p14:modId xmlns:p14="http://schemas.microsoft.com/office/powerpoint/2010/main" val="1647023143"/>
              </p:ext>
            </p:extLst>
          </p:nvPr>
        </p:nvGraphicFramePr>
        <p:xfrm>
          <a:off x="4843463" y="3685207"/>
          <a:ext cx="1457325" cy="531813"/>
        </p:xfrm>
        <a:graphic>
          <a:graphicData uri="http://schemas.openxmlformats.org/presentationml/2006/ole">
            <mc:AlternateContent xmlns:mc="http://schemas.openxmlformats.org/markup-compatibility/2006">
              <mc:Choice xmlns:v="urn:schemas-microsoft-com:vml" Requires="v">
                <p:oleObj spid="_x0000_s108567" name="公式" r:id="rId5" imgW="552387" imgH="171626" progId="Equation.3">
                  <p:embed/>
                </p:oleObj>
              </mc:Choice>
              <mc:Fallback>
                <p:oleObj name="公式" r:id="rId5" imgW="552387" imgH="171626" progId="Equation.3">
                  <p:embed/>
                  <p:pic>
                    <p:nvPicPr>
                      <p:cNvPr id="222214"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43463" y="3685207"/>
                        <a:ext cx="1457325"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 Box 7"/>
          <p:cNvSpPr txBox="1">
            <a:spLocks noChangeArrowheads="1"/>
          </p:cNvSpPr>
          <p:nvPr/>
        </p:nvSpPr>
        <p:spPr bwMode="auto">
          <a:xfrm>
            <a:off x="395288" y="2821607"/>
            <a:ext cx="7416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latin typeface="楷体" panose="02010609060101010101" pitchFamily="49" charset="-122"/>
                <a:ea typeface="楷体" panose="02010609060101010101" pitchFamily="49" charset="-122"/>
              </a:rPr>
              <a:t>采用基</a:t>
            </a:r>
            <a:r>
              <a:rPr lang="en-US" altLang="zh-CN" sz="2800" dirty="0">
                <a:latin typeface="+mn-lt"/>
                <a:ea typeface="楷体" panose="02010609060101010101" pitchFamily="49" charset="-122"/>
              </a:rPr>
              <a:t>-2 FFT</a:t>
            </a:r>
            <a:r>
              <a:rPr lang="zh-CN" altLang="en-US" sz="2800" dirty="0">
                <a:latin typeface="楷体" panose="02010609060101010101" pitchFamily="49" charset="-122"/>
                <a:ea typeface="楷体" panose="02010609060101010101" pitchFamily="49" charset="-122"/>
              </a:rPr>
              <a:t>后，</a:t>
            </a:r>
            <a:r>
              <a:rPr lang="en-US" altLang="zh-CN" sz="2800" i="1" dirty="0">
                <a:latin typeface="+mn-lt"/>
                <a:ea typeface="楷体" panose="02010609060101010101" pitchFamily="49" charset="-122"/>
              </a:rPr>
              <a:t>N</a:t>
            </a:r>
            <a:r>
              <a:rPr lang="zh-CN" altLang="en-US" sz="2800" dirty="0">
                <a:latin typeface="楷体" panose="02010609060101010101" pitchFamily="49" charset="-122"/>
                <a:ea typeface="楷体" panose="02010609060101010101" pitchFamily="49" charset="-122"/>
              </a:rPr>
              <a:t>点序列需要的运算量为</a:t>
            </a:r>
            <a:r>
              <a:rPr lang="zh-CN" altLang="en-US" sz="2400" dirty="0">
                <a:latin typeface="楷体" panose="02010609060101010101" pitchFamily="49" charset="-122"/>
                <a:ea typeface="楷体" panose="02010609060101010101" pitchFamily="49" charset="-122"/>
              </a:rPr>
              <a:t>：</a:t>
            </a:r>
          </a:p>
        </p:txBody>
      </p:sp>
      <p:sp>
        <p:nvSpPr>
          <p:cNvPr id="6" name="Text Box 8"/>
          <p:cNvSpPr txBox="1">
            <a:spLocks noChangeArrowheads="1"/>
          </p:cNvSpPr>
          <p:nvPr/>
        </p:nvSpPr>
        <p:spPr bwMode="auto">
          <a:xfrm>
            <a:off x="323850" y="1053132"/>
            <a:ext cx="7416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latin typeface="楷体" panose="02010609060101010101" pitchFamily="49" charset="-122"/>
                <a:ea typeface="楷体" panose="02010609060101010101" pitchFamily="49" charset="-122"/>
              </a:rPr>
              <a:t>直接计算</a:t>
            </a:r>
            <a:r>
              <a:rPr lang="en-US" altLang="zh-CN" sz="2800" dirty="0">
                <a:latin typeface="+mn-lt"/>
                <a:ea typeface="楷体" panose="02010609060101010101" pitchFamily="49" charset="-122"/>
              </a:rPr>
              <a:t>DFT</a:t>
            </a:r>
            <a:r>
              <a:rPr lang="zh-CN" altLang="en-US" sz="2800" dirty="0">
                <a:latin typeface="楷体" panose="02010609060101010101" pitchFamily="49" charset="-122"/>
                <a:ea typeface="楷体" panose="02010609060101010101" pitchFamily="49" charset="-122"/>
              </a:rPr>
              <a:t>，</a:t>
            </a:r>
            <a:r>
              <a:rPr lang="en-US" altLang="zh-CN" sz="2800" i="1" dirty="0">
                <a:latin typeface="+mn-lt"/>
                <a:ea typeface="楷体" panose="02010609060101010101" pitchFamily="49" charset="-122"/>
              </a:rPr>
              <a:t>N</a:t>
            </a:r>
            <a:r>
              <a:rPr lang="zh-CN" altLang="en-US" sz="2800" dirty="0">
                <a:latin typeface="楷体" panose="02010609060101010101" pitchFamily="49" charset="-122"/>
                <a:ea typeface="楷体" panose="02010609060101010101" pitchFamily="49" charset="-122"/>
              </a:rPr>
              <a:t>点序列需要的运算量为</a:t>
            </a:r>
            <a:r>
              <a:rPr lang="zh-CN" altLang="en-US" sz="2400" dirty="0">
                <a:latin typeface="楷体" panose="02010609060101010101" pitchFamily="49" charset="-122"/>
                <a:ea typeface="楷体" panose="02010609060101010101" pitchFamily="49" charset="-122"/>
              </a:rPr>
              <a:t>：</a:t>
            </a:r>
          </a:p>
        </p:txBody>
      </p:sp>
      <p:graphicFrame>
        <p:nvGraphicFramePr>
          <p:cNvPr id="7" name="Object 9"/>
          <p:cNvGraphicFramePr>
            <a:graphicFrameLocks noChangeAspect="1"/>
          </p:cNvGraphicFramePr>
          <p:nvPr>
            <p:extLst>
              <p:ext uri="{D42A27DB-BD31-4B8C-83A1-F6EECF244321}">
                <p14:modId xmlns:p14="http://schemas.microsoft.com/office/powerpoint/2010/main" val="3727648742"/>
              </p:ext>
            </p:extLst>
          </p:nvPr>
        </p:nvGraphicFramePr>
        <p:xfrm>
          <a:off x="1778000" y="1699245"/>
          <a:ext cx="561975" cy="500062"/>
        </p:xfrm>
        <a:graphic>
          <a:graphicData uri="http://schemas.openxmlformats.org/presentationml/2006/ole">
            <mc:AlternateContent xmlns:mc="http://schemas.openxmlformats.org/markup-compatibility/2006">
              <mc:Choice xmlns:v="urn:schemas-microsoft-com:vml" Requires="v">
                <p:oleObj spid="_x0000_s108568" name="公式" r:id="rId7" imgW="180841" imgH="152400" progId="Equation.3">
                  <p:embed/>
                </p:oleObj>
              </mc:Choice>
              <mc:Fallback>
                <p:oleObj name="公式" r:id="rId7" imgW="180841" imgH="152400" progId="Equation.3">
                  <p:embed/>
                  <p:pic>
                    <p:nvPicPr>
                      <p:cNvPr id="222217"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8000" y="1699245"/>
                        <a:ext cx="561975" cy="500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10"/>
          <p:cNvGraphicFramePr>
            <a:graphicFrameLocks noChangeAspect="1"/>
          </p:cNvGraphicFramePr>
          <p:nvPr>
            <p:extLst>
              <p:ext uri="{D42A27DB-BD31-4B8C-83A1-F6EECF244321}">
                <p14:modId xmlns:p14="http://schemas.microsoft.com/office/powerpoint/2010/main" val="3488873021"/>
              </p:ext>
            </p:extLst>
          </p:nvPr>
        </p:nvGraphicFramePr>
        <p:xfrm>
          <a:off x="4902200" y="1770682"/>
          <a:ext cx="1420813" cy="500063"/>
        </p:xfrm>
        <a:graphic>
          <a:graphicData uri="http://schemas.openxmlformats.org/presentationml/2006/ole">
            <mc:AlternateContent xmlns:mc="http://schemas.openxmlformats.org/markup-compatibility/2006">
              <mc:Choice xmlns:v="urn:schemas-microsoft-com:vml" Requires="v">
                <p:oleObj spid="_x0000_s108569" name="公式" r:id="rId9" imgW="533598" imgH="152400" progId="Equation.3">
                  <p:embed/>
                </p:oleObj>
              </mc:Choice>
              <mc:Fallback>
                <p:oleObj name="公式" r:id="rId9" imgW="533598" imgH="152400" progId="Equation.3">
                  <p:embed/>
                  <p:pic>
                    <p:nvPicPr>
                      <p:cNvPr id="222218"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02200" y="1770682"/>
                        <a:ext cx="142081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Text Box 11"/>
          <p:cNvSpPr txBox="1">
            <a:spLocks noChangeArrowheads="1"/>
          </p:cNvSpPr>
          <p:nvPr/>
        </p:nvSpPr>
        <p:spPr bwMode="auto">
          <a:xfrm>
            <a:off x="539750" y="1697657"/>
            <a:ext cx="49672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a:latin typeface="楷体" panose="02010609060101010101" pitchFamily="49" charset="-122"/>
                <a:ea typeface="楷体" panose="02010609060101010101" pitchFamily="49" charset="-122"/>
              </a:rPr>
              <a:t>复乘：            复加：</a:t>
            </a:r>
            <a:endParaRPr lang="zh-CN" altLang="en-US" sz="2400">
              <a:latin typeface="楷体" panose="02010609060101010101" pitchFamily="49" charset="-122"/>
              <a:ea typeface="楷体" panose="02010609060101010101" pitchFamily="49" charset="-122"/>
            </a:endParaRPr>
          </a:p>
        </p:txBody>
      </p:sp>
      <p:sp>
        <p:nvSpPr>
          <p:cNvPr id="10" name="Text Box 12"/>
          <p:cNvSpPr txBox="1">
            <a:spLocks noChangeArrowheads="1"/>
          </p:cNvSpPr>
          <p:nvPr/>
        </p:nvSpPr>
        <p:spPr bwMode="auto">
          <a:xfrm>
            <a:off x="466725" y="3656632"/>
            <a:ext cx="61928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a:latin typeface="楷体" panose="02010609060101010101" pitchFamily="49" charset="-122"/>
                <a:ea typeface="楷体" panose="02010609060101010101" pitchFamily="49" charset="-122"/>
              </a:rPr>
              <a:t>复乘：            复加：</a:t>
            </a:r>
            <a:endParaRPr lang="zh-CN" altLang="en-US" sz="240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212622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horizontal)">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blinds(horizontal)">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blinds(horizontal)">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7"/>
          <p:cNvGraphicFramePr>
            <a:graphicFrameLocks noChangeAspect="1"/>
          </p:cNvGraphicFramePr>
          <p:nvPr>
            <p:extLst>
              <p:ext uri="{D42A27DB-BD31-4B8C-83A1-F6EECF244321}">
                <p14:modId xmlns:p14="http://schemas.microsoft.com/office/powerpoint/2010/main" val="3668562496"/>
              </p:ext>
            </p:extLst>
          </p:nvPr>
        </p:nvGraphicFramePr>
        <p:xfrm>
          <a:off x="2655888" y="1455738"/>
          <a:ext cx="998537" cy="531812"/>
        </p:xfrm>
        <a:graphic>
          <a:graphicData uri="http://schemas.openxmlformats.org/presentationml/2006/ole">
            <mc:AlternateContent xmlns:mc="http://schemas.openxmlformats.org/markup-compatibility/2006">
              <mc:Choice xmlns:v="urn:schemas-microsoft-com:vml" Requires="v">
                <p:oleObj spid="_x0000_s109665" name="公式" r:id="rId3" imgW="362152" imgH="171626" progId="Equation.3">
                  <p:embed/>
                </p:oleObj>
              </mc:Choice>
              <mc:Fallback>
                <p:oleObj name="公式" r:id="rId3" imgW="362152" imgH="171626" progId="Equation.3">
                  <p:embed/>
                  <p:pic>
                    <p:nvPicPr>
                      <p:cNvPr id="224263"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5888" y="1455738"/>
                        <a:ext cx="998537"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9"/>
          <p:cNvGraphicFramePr>
            <a:graphicFrameLocks noChangeAspect="1"/>
          </p:cNvGraphicFramePr>
          <p:nvPr>
            <p:extLst>
              <p:ext uri="{D42A27DB-BD31-4B8C-83A1-F6EECF244321}">
                <p14:modId xmlns:p14="http://schemas.microsoft.com/office/powerpoint/2010/main" val="3014486358"/>
              </p:ext>
            </p:extLst>
          </p:nvPr>
        </p:nvGraphicFramePr>
        <p:xfrm>
          <a:off x="2655888" y="2563813"/>
          <a:ext cx="1030287" cy="531812"/>
        </p:xfrm>
        <a:graphic>
          <a:graphicData uri="http://schemas.openxmlformats.org/presentationml/2006/ole">
            <mc:AlternateContent xmlns:mc="http://schemas.openxmlformats.org/markup-compatibility/2006">
              <mc:Choice xmlns:v="urn:schemas-microsoft-com:vml" Requires="v">
                <p:oleObj spid="_x0000_s109666" name="公式" r:id="rId5" imgW="371546" imgH="171626" progId="Equation.3">
                  <p:embed/>
                </p:oleObj>
              </mc:Choice>
              <mc:Fallback>
                <p:oleObj name="公式" r:id="rId5" imgW="371546" imgH="171626" progId="Equation.3">
                  <p:embed/>
                  <p:pic>
                    <p:nvPicPr>
                      <p:cNvPr id="224265"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55888" y="2563813"/>
                        <a:ext cx="1030287"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Text Box 11"/>
          <p:cNvSpPr txBox="1">
            <a:spLocks noChangeArrowheads="1"/>
          </p:cNvSpPr>
          <p:nvPr/>
        </p:nvSpPr>
        <p:spPr bwMode="auto">
          <a:xfrm>
            <a:off x="107950" y="1423988"/>
            <a:ext cx="22320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latin typeface="楷体" panose="02010609060101010101" pitchFamily="49" charset="-122"/>
                <a:ea typeface="楷体" panose="02010609060101010101" pitchFamily="49" charset="-122"/>
              </a:rPr>
              <a:t>偶数点</a:t>
            </a:r>
            <a:r>
              <a:rPr lang="en-US" altLang="zh-CN" sz="2800" i="1" dirty="0">
                <a:ea typeface="楷体_GB2312" pitchFamily="49" charset="-122"/>
              </a:rPr>
              <a:t>x</a:t>
            </a:r>
            <a:r>
              <a:rPr lang="en-US" altLang="zh-CN" sz="2800" baseline="-25000" dirty="0">
                <a:ea typeface="楷体_GB2312" pitchFamily="49" charset="-122"/>
              </a:rPr>
              <a:t>1</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p>
        </p:txBody>
      </p:sp>
      <p:sp>
        <p:nvSpPr>
          <p:cNvPr id="5" name="Text Box 12"/>
          <p:cNvSpPr txBox="1">
            <a:spLocks noChangeArrowheads="1"/>
          </p:cNvSpPr>
          <p:nvPr/>
        </p:nvSpPr>
        <p:spPr bwMode="auto">
          <a:xfrm>
            <a:off x="136525" y="2490788"/>
            <a:ext cx="22320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latin typeface="楷体" panose="02010609060101010101" pitchFamily="49" charset="-122"/>
                <a:ea typeface="楷体" panose="02010609060101010101" pitchFamily="49" charset="-122"/>
              </a:rPr>
              <a:t>奇数点</a:t>
            </a:r>
            <a:r>
              <a:rPr lang="en-US" altLang="zh-CN" sz="2800" i="1" dirty="0">
                <a:ea typeface="楷体_GB2312" pitchFamily="49" charset="-122"/>
              </a:rPr>
              <a:t>x</a:t>
            </a:r>
            <a:r>
              <a:rPr lang="en-US" altLang="zh-CN" sz="2800" baseline="-25000" dirty="0">
                <a:ea typeface="楷体_GB2312" pitchFamily="49" charset="-122"/>
              </a:rPr>
              <a:t>2</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p>
        </p:txBody>
      </p:sp>
      <p:graphicFrame>
        <p:nvGraphicFramePr>
          <p:cNvPr id="6" name="Object 13"/>
          <p:cNvGraphicFramePr>
            <a:graphicFrameLocks noChangeAspect="1"/>
          </p:cNvGraphicFramePr>
          <p:nvPr>
            <p:extLst>
              <p:ext uri="{D42A27DB-BD31-4B8C-83A1-F6EECF244321}">
                <p14:modId xmlns:p14="http://schemas.microsoft.com/office/powerpoint/2010/main" val="1984377998"/>
              </p:ext>
            </p:extLst>
          </p:nvPr>
        </p:nvGraphicFramePr>
        <p:xfrm>
          <a:off x="2111375" y="1555750"/>
          <a:ext cx="530225" cy="376238"/>
        </p:xfrm>
        <a:graphic>
          <a:graphicData uri="http://schemas.openxmlformats.org/presentationml/2006/ole">
            <mc:AlternateContent xmlns:mc="http://schemas.openxmlformats.org/markup-compatibility/2006">
              <mc:Choice xmlns:v="urn:schemas-microsoft-com:vml" Requires="v">
                <p:oleObj spid="_x0000_s109667" name="公式" r:id="rId7" imgW="171447" imgH="104570" progId="Equation.3">
                  <p:embed/>
                </p:oleObj>
              </mc:Choice>
              <mc:Fallback>
                <p:oleObj name="公式" r:id="rId7" imgW="171447" imgH="104570" progId="Equation.3">
                  <p:embed/>
                  <p:pic>
                    <p:nvPicPr>
                      <p:cNvPr id="224269"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11375" y="1555750"/>
                        <a:ext cx="530225"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15"/>
          <p:cNvGraphicFramePr>
            <a:graphicFrameLocks noChangeAspect="1"/>
          </p:cNvGraphicFramePr>
          <p:nvPr>
            <p:extLst>
              <p:ext uri="{D42A27DB-BD31-4B8C-83A1-F6EECF244321}">
                <p14:modId xmlns:p14="http://schemas.microsoft.com/office/powerpoint/2010/main" val="1268775686"/>
              </p:ext>
            </p:extLst>
          </p:nvPr>
        </p:nvGraphicFramePr>
        <p:xfrm>
          <a:off x="2111375" y="2635250"/>
          <a:ext cx="530225" cy="376238"/>
        </p:xfrm>
        <a:graphic>
          <a:graphicData uri="http://schemas.openxmlformats.org/presentationml/2006/ole">
            <mc:AlternateContent xmlns:mc="http://schemas.openxmlformats.org/markup-compatibility/2006">
              <mc:Choice xmlns:v="urn:schemas-microsoft-com:vml" Requires="v">
                <p:oleObj spid="_x0000_s109668" name="公式" r:id="rId9" imgW="171447" imgH="104570" progId="Equation.3">
                  <p:embed/>
                </p:oleObj>
              </mc:Choice>
              <mc:Fallback>
                <p:oleObj name="公式" r:id="rId9" imgW="171447" imgH="104570" progId="Equation.3">
                  <p:embed/>
                  <p:pic>
                    <p:nvPicPr>
                      <p:cNvPr id="224271"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11375" y="2635250"/>
                        <a:ext cx="530225"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ext Box 30"/>
          <p:cNvSpPr txBox="1">
            <a:spLocks noChangeArrowheads="1"/>
          </p:cNvSpPr>
          <p:nvPr/>
        </p:nvSpPr>
        <p:spPr bwMode="auto">
          <a:xfrm>
            <a:off x="122238" y="836613"/>
            <a:ext cx="56165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dirty="0">
                <a:solidFill>
                  <a:srgbClr val="FFFF00"/>
                </a:solidFill>
                <a:latin typeface="楷体" panose="02010609060101010101" pitchFamily="49" charset="-122"/>
                <a:ea typeface="楷体" panose="02010609060101010101" pitchFamily="49" charset="-122"/>
              </a:rPr>
              <a:t>时间抽取</a:t>
            </a:r>
            <a:r>
              <a:rPr lang="en-US" altLang="zh-CN" sz="2800" dirty="0">
                <a:solidFill>
                  <a:srgbClr val="FFFF00"/>
                </a:solidFill>
                <a:latin typeface="楷体" panose="02010609060101010101" pitchFamily="49" charset="-122"/>
                <a:ea typeface="楷体" panose="02010609060101010101" pitchFamily="49" charset="-122"/>
              </a:rPr>
              <a:t>(</a:t>
            </a:r>
            <a:r>
              <a:rPr lang="en-US" altLang="zh-CN" sz="2800" dirty="0">
                <a:solidFill>
                  <a:srgbClr val="FFFF00"/>
                </a:solidFill>
                <a:latin typeface="+mn-lt"/>
                <a:ea typeface="楷体" panose="02010609060101010101" pitchFamily="49" charset="-122"/>
              </a:rPr>
              <a:t>DIT</a:t>
            </a:r>
            <a:r>
              <a:rPr lang="en-US" altLang="zh-CN" sz="2800" dirty="0">
                <a:solidFill>
                  <a:srgbClr val="FFFF00"/>
                </a:solidFill>
                <a:latin typeface="楷体" panose="02010609060101010101" pitchFamily="49" charset="-122"/>
                <a:ea typeface="楷体" panose="02010609060101010101" pitchFamily="49" charset="-122"/>
              </a:rPr>
              <a:t>)</a:t>
            </a:r>
            <a:r>
              <a:rPr lang="zh-CN" altLang="en-US" sz="2800" dirty="0">
                <a:solidFill>
                  <a:srgbClr val="FFFF00"/>
                </a:solidFill>
                <a:latin typeface="楷体" panose="02010609060101010101" pitchFamily="49" charset="-122"/>
                <a:ea typeface="楷体" panose="02010609060101010101" pitchFamily="49" charset="-122"/>
              </a:rPr>
              <a:t>的</a:t>
            </a:r>
            <a:r>
              <a:rPr lang="en-US" altLang="zh-CN" sz="2800" dirty="0">
                <a:solidFill>
                  <a:srgbClr val="FFFF00"/>
                </a:solidFill>
                <a:latin typeface="+mn-lt"/>
                <a:ea typeface="楷体" panose="02010609060101010101" pitchFamily="49" charset="-122"/>
              </a:rPr>
              <a:t>FFT</a:t>
            </a:r>
            <a:r>
              <a:rPr lang="zh-CN" altLang="en-US" sz="2800" dirty="0">
                <a:solidFill>
                  <a:srgbClr val="FFFF00"/>
                </a:solidFill>
                <a:latin typeface="楷体" panose="02010609060101010101" pitchFamily="49" charset="-122"/>
                <a:ea typeface="楷体" panose="02010609060101010101" pitchFamily="49" charset="-122"/>
              </a:rPr>
              <a:t>算法原理</a:t>
            </a:r>
          </a:p>
        </p:txBody>
      </p:sp>
      <p:sp>
        <p:nvSpPr>
          <p:cNvPr id="9" name="Text Box 31"/>
          <p:cNvSpPr txBox="1">
            <a:spLocks noChangeArrowheads="1"/>
          </p:cNvSpPr>
          <p:nvPr/>
        </p:nvSpPr>
        <p:spPr bwMode="auto">
          <a:xfrm>
            <a:off x="6402388" y="1065213"/>
            <a:ext cx="25193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i="1" dirty="0">
                <a:solidFill>
                  <a:srgbClr val="FFFF00"/>
                </a:solidFill>
                <a:ea typeface="楷体_GB2312" pitchFamily="49" charset="-122"/>
              </a:rPr>
              <a:t>X</a:t>
            </a:r>
            <a:r>
              <a:rPr lang="en-US" altLang="zh-CN" sz="2800" dirty="0">
                <a:solidFill>
                  <a:srgbClr val="FFFF00"/>
                </a:solidFill>
                <a:ea typeface="楷体_GB2312" pitchFamily="49" charset="-122"/>
              </a:rPr>
              <a:t>(</a:t>
            </a:r>
            <a:r>
              <a:rPr lang="en-US" altLang="zh-CN" sz="2800" i="1" dirty="0">
                <a:solidFill>
                  <a:srgbClr val="FFFF00"/>
                </a:solidFill>
                <a:ea typeface="楷体_GB2312" pitchFamily="49" charset="-122"/>
              </a:rPr>
              <a:t>k</a:t>
            </a:r>
            <a:r>
              <a:rPr lang="en-US" altLang="zh-CN" sz="2800" dirty="0">
                <a:solidFill>
                  <a:srgbClr val="FFFF00"/>
                </a:solidFill>
                <a:ea typeface="楷体_GB2312" pitchFamily="49" charset="-122"/>
              </a:rPr>
              <a:t>)</a:t>
            </a:r>
            <a:r>
              <a:rPr lang="zh-CN" altLang="en-US" sz="2800" dirty="0">
                <a:solidFill>
                  <a:srgbClr val="FFFF00"/>
                </a:solidFill>
                <a:latin typeface="楷体" panose="02010609060101010101" pitchFamily="49" charset="-122"/>
                <a:ea typeface="楷体" panose="02010609060101010101" pitchFamily="49" charset="-122"/>
              </a:rPr>
              <a:t>的前一半</a:t>
            </a:r>
          </a:p>
        </p:txBody>
      </p:sp>
      <p:sp>
        <p:nvSpPr>
          <p:cNvPr id="10" name="Text Box 32"/>
          <p:cNvSpPr txBox="1">
            <a:spLocks noChangeArrowheads="1"/>
          </p:cNvSpPr>
          <p:nvPr/>
        </p:nvSpPr>
        <p:spPr bwMode="auto">
          <a:xfrm>
            <a:off x="6472238" y="3024188"/>
            <a:ext cx="2520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i="1" dirty="0">
                <a:solidFill>
                  <a:srgbClr val="FFFF00"/>
                </a:solidFill>
                <a:ea typeface="楷体_GB2312" pitchFamily="49" charset="-122"/>
              </a:rPr>
              <a:t>X</a:t>
            </a:r>
            <a:r>
              <a:rPr lang="en-US" altLang="zh-CN" sz="2800" dirty="0">
                <a:solidFill>
                  <a:srgbClr val="FFFF00"/>
                </a:solidFill>
                <a:ea typeface="楷体_GB2312" pitchFamily="49" charset="-122"/>
              </a:rPr>
              <a:t>(</a:t>
            </a:r>
            <a:r>
              <a:rPr lang="en-US" altLang="zh-CN" sz="2800" i="1" dirty="0">
                <a:solidFill>
                  <a:srgbClr val="FFFF00"/>
                </a:solidFill>
                <a:ea typeface="楷体_GB2312" pitchFamily="49" charset="-122"/>
              </a:rPr>
              <a:t>k</a:t>
            </a:r>
            <a:r>
              <a:rPr lang="en-US" altLang="zh-CN" sz="2800" dirty="0">
                <a:solidFill>
                  <a:srgbClr val="FFFF00"/>
                </a:solidFill>
                <a:ea typeface="楷体_GB2312" pitchFamily="49" charset="-122"/>
              </a:rPr>
              <a:t>)</a:t>
            </a:r>
            <a:r>
              <a:rPr lang="zh-CN" altLang="en-US" sz="2800" dirty="0">
                <a:solidFill>
                  <a:srgbClr val="FFFF00"/>
                </a:solidFill>
                <a:latin typeface="楷体" panose="02010609060101010101" pitchFamily="49" charset="-122"/>
                <a:ea typeface="楷体" panose="02010609060101010101" pitchFamily="49" charset="-122"/>
              </a:rPr>
              <a:t>的后一半</a:t>
            </a:r>
          </a:p>
        </p:txBody>
      </p:sp>
      <p:graphicFrame>
        <p:nvGraphicFramePr>
          <p:cNvPr id="11" name="Object 33"/>
          <p:cNvGraphicFramePr>
            <a:graphicFrameLocks/>
          </p:cNvGraphicFramePr>
          <p:nvPr>
            <p:extLst>
              <p:ext uri="{D42A27DB-BD31-4B8C-83A1-F6EECF244321}">
                <p14:modId xmlns:p14="http://schemas.microsoft.com/office/powerpoint/2010/main" val="780191558"/>
              </p:ext>
            </p:extLst>
          </p:nvPr>
        </p:nvGraphicFramePr>
        <p:xfrm>
          <a:off x="3938588" y="2284413"/>
          <a:ext cx="569912" cy="568325"/>
        </p:xfrm>
        <a:graphic>
          <a:graphicData uri="http://schemas.openxmlformats.org/presentationml/2006/ole">
            <mc:AlternateContent xmlns:mc="http://schemas.openxmlformats.org/markup-compatibility/2006">
              <mc:Choice xmlns:v="urn:schemas-microsoft-com:vml" Requires="v">
                <p:oleObj spid="_x0000_s109669" name="公式" r:id="rId11" imgW="190705" imgH="190383" progId="Equation.3">
                  <p:embed/>
                </p:oleObj>
              </mc:Choice>
              <mc:Fallback>
                <p:oleObj name="公式" r:id="rId11" imgW="190705" imgH="190383" progId="Equation.3">
                  <p:embed/>
                  <p:pic>
                    <p:nvPicPr>
                      <p:cNvPr id="224289" name="Object 33"/>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38588" y="2284413"/>
                        <a:ext cx="569912"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34"/>
          <p:cNvGraphicFramePr>
            <a:graphicFrameLocks/>
          </p:cNvGraphicFramePr>
          <p:nvPr>
            <p:extLst>
              <p:ext uri="{D42A27DB-BD31-4B8C-83A1-F6EECF244321}">
                <p14:modId xmlns:p14="http://schemas.microsoft.com/office/powerpoint/2010/main" val="2676257608"/>
              </p:ext>
            </p:extLst>
          </p:nvPr>
        </p:nvGraphicFramePr>
        <p:xfrm>
          <a:off x="5589588" y="2773363"/>
          <a:ext cx="479425" cy="388937"/>
        </p:xfrm>
        <a:graphic>
          <a:graphicData uri="http://schemas.openxmlformats.org/presentationml/2006/ole">
            <mc:AlternateContent xmlns:mc="http://schemas.openxmlformats.org/markup-compatibility/2006">
              <mc:Choice xmlns:v="urn:schemas-microsoft-com:vml" Requires="v">
                <p:oleObj spid="_x0000_s109670" name="公式" r:id="rId13" imgW="152188" imgH="114417" progId="Equation.3">
                  <p:embed/>
                </p:oleObj>
              </mc:Choice>
              <mc:Fallback>
                <p:oleObj name="公式" r:id="rId13" imgW="152188" imgH="114417" progId="Equation.3">
                  <p:embed/>
                  <p:pic>
                    <p:nvPicPr>
                      <p:cNvPr id="224290" name="Object 34"/>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89588" y="2773363"/>
                        <a:ext cx="479425"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Line 35"/>
          <p:cNvSpPr>
            <a:spLocks noChangeShapeType="1"/>
          </p:cNvSpPr>
          <p:nvPr/>
        </p:nvSpPr>
        <p:spPr bwMode="auto">
          <a:xfrm>
            <a:off x="3808413" y="2816225"/>
            <a:ext cx="900112" cy="0"/>
          </a:xfrm>
          <a:prstGeom prst="line">
            <a:avLst/>
          </a:prstGeom>
          <a:noFill/>
          <a:ln w="38100">
            <a:solidFill>
              <a:schemeClr val="tx1"/>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36"/>
          <p:cNvSpPr>
            <a:spLocks noChangeShapeType="1"/>
          </p:cNvSpPr>
          <p:nvPr/>
        </p:nvSpPr>
        <p:spPr bwMode="auto">
          <a:xfrm>
            <a:off x="3814763" y="1808163"/>
            <a:ext cx="900112" cy="0"/>
          </a:xfrm>
          <a:prstGeom prst="line">
            <a:avLst/>
          </a:prstGeom>
          <a:noFill/>
          <a:ln w="38100">
            <a:solidFill>
              <a:schemeClr val="tx1"/>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37"/>
          <p:cNvSpPr>
            <a:spLocks noChangeShapeType="1"/>
          </p:cNvSpPr>
          <p:nvPr/>
        </p:nvSpPr>
        <p:spPr bwMode="auto">
          <a:xfrm>
            <a:off x="4730750" y="1808163"/>
            <a:ext cx="1597025" cy="1008062"/>
          </a:xfrm>
          <a:prstGeom prst="line">
            <a:avLst/>
          </a:prstGeom>
          <a:noFill/>
          <a:ln w="38100">
            <a:solidFill>
              <a:schemeClr val="tx1"/>
            </a:solidFill>
            <a:round/>
            <a:headEnd type="oval" w="med" len="me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38"/>
          <p:cNvSpPr>
            <a:spLocks noChangeShapeType="1"/>
          </p:cNvSpPr>
          <p:nvPr/>
        </p:nvSpPr>
        <p:spPr bwMode="auto">
          <a:xfrm flipV="1">
            <a:off x="4730750" y="1808163"/>
            <a:ext cx="1597025" cy="1008062"/>
          </a:xfrm>
          <a:prstGeom prst="line">
            <a:avLst/>
          </a:prstGeom>
          <a:noFill/>
          <a:ln w="38100">
            <a:solidFill>
              <a:schemeClr val="tx1"/>
            </a:solidFill>
            <a:round/>
            <a:headEnd type="oval" w="med" len="me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39"/>
          <p:cNvSpPr>
            <a:spLocks noChangeShapeType="1"/>
          </p:cNvSpPr>
          <p:nvPr/>
        </p:nvSpPr>
        <p:spPr bwMode="auto">
          <a:xfrm>
            <a:off x="4745038" y="1808163"/>
            <a:ext cx="1619250" cy="0"/>
          </a:xfrm>
          <a:prstGeom prst="line">
            <a:avLst/>
          </a:prstGeom>
          <a:noFill/>
          <a:ln w="38100">
            <a:solidFill>
              <a:schemeClr val="tx1"/>
            </a:solidFill>
            <a:round/>
            <a:headEnd type="oval" w="med" len="me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40"/>
          <p:cNvSpPr>
            <a:spLocks noChangeShapeType="1"/>
          </p:cNvSpPr>
          <p:nvPr/>
        </p:nvSpPr>
        <p:spPr bwMode="auto">
          <a:xfrm>
            <a:off x="4730750" y="2816225"/>
            <a:ext cx="1619250" cy="0"/>
          </a:xfrm>
          <a:prstGeom prst="line">
            <a:avLst/>
          </a:prstGeom>
          <a:noFill/>
          <a:ln w="38100">
            <a:solidFill>
              <a:schemeClr val="tx1"/>
            </a:solidFill>
            <a:round/>
            <a:headEnd type="oval" w="med" len="me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9" name="Object 41"/>
          <p:cNvGraphicFramePr>
            <a:graphicFrameLocks/>
          </p:cNvGraphicFramePr>
          <p:nvPr>
            <p:extLst>
              <p:ext uri="{D42A27DB-BD31-4B8C-83A1-F6EECF244321}">
                <p14:modId xmlns:p14="http://schemas.microsoft.com/office/powerpoint/2010/main" val="3342525853"/>
              </p:ext>
            </p:extLst>
          </p:nvPr>
        </p:nvGraphicFramePr>
        <p:xfrm>
          <a:off x="6400800" y="1511300"/>
          <a:ext cx="2633663" cy="568325"/>
        </p:xfrm>
        <a:graphic>
          <a:graphicData uri="http://schemas.openxmlformats.org/presentationml/2006/ole">
            <mc:AlternateContent xmlns:mc="http://schemas.openxmlformats.org/markup-compatibility/2006">
              <mc:Choice xmlns:v="urn:schemas-microsoft-com:vml" Requires="v">
                <p:oleObj spid="_x0000_s109671" name="公式" r:id="rId15" imgW="1066726" imgH="190383" progId="Equation.3">
                  <p:embed/>
                </p:oleObj>
              </mc:Choice>
              <mc:Fallback>
                <p:oleObj name="公式" r:id="rId15" imgW="1066726" imgH="190383" progId="Equation.3">
                  <p:embed/>
                  <p:pic>
                    <p:nvPicPr>
                      <p:cNvPr id="224297" name="Object 41"/>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400800" y="1511300"/>
                        <a:ext cx="2633663"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Object 42"/>
          <p:cNvGraphicFramePr>
            <a:graphicFrameLocks/>
          </p:cNvGraphicFramePr>
          <p:nvPr>
            <p:extLst>
              <p:ext uri="{D42A27DB-BD31-4B8C-83A1-F6EECF244321}">
                <p14:modId xmlns:p14="http://schemas.microsoft.com/office/powerpoint/2010/main" val="4010993622"/>
              </p:ext>
            </p:extLst>
          </p:nvPr>
        </p:nvGraphicFramePr>
        <p:xfrm>
          <a:off x="6400800" y="2563813"/>
          <a:ext cx="2603500" cy="568325"/>
        </p:xfrm>
        <a:graphic>
          <a:graphicData uri="http://schemas.openxmlformats.org/presentationml/2006/ole">
            <mc:AlternateContent xmlns:mc="http://schemas.openxmlformats.org/markup-compatibility/2006">
              <mc:Choice xmlns:v="urn:schemas-microsoft-com:vml" Requires="v">
                <p:oleObj spid="_x0000_s109672" name="公式" r:id="rId17" imgW="1057332" imgH="190383" progId="Equation.3">
                  <p:embed/>
                </p:oleObj>
              </mc:Choice>
              <mc:Fallback>
                <p:oleObj name="公式" r:id="rId17" imgW="1057332" imgH="190383" progId="Equation.3">
                  <p:embed/>
                  <p:pic>
                    <p:nvPicPr>
                      <p:cNvPr id="224298" name="Object 42"/>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400800" y="2563813"/>
                        <a:ext cx="260350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Text Box 46"/>
          <p:cNvSpPr txBox="1">
            <a:spLocks noChangeArrowheads="1"/>
          </p:cNvSpPr>
          <p:nvPr/>
        </p:nvSpPr>
        <p:spPr bwMode="auto">
          <a:xfrm>
            <a:off x="107950" y="3671888"/>
            <a:ext cx="56165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solidFill>
                  <a:srgbClr val="FFFF00"/>
                </a:solidFill>
                <a:latin typeface="楷体" panose="02010609060101010101" pitchFamily="49" charset="-122"/>
                <a:ea typeface="楷体" panose="02010609060101010101" pitchFamily="49" charset="-122"/>
              </a:rPr>
              <a:t>频率抽取</a:t>
            </a:r>
            <a:r>
              <a:rPr lang="en-US" altLang="zh-CN" sz="2800" dirty="0">
                <a:solidFill>
                  <a:srgbClr val="FFFF00"/>
                </a:solidFill>
                <a:latin typeface="楷体" panose="02010609060101010101" pitchFamily="49" charset="-122"/>
                <a:ea typeface="楷体" panose="02010609060101010101" pitchFamily="49" charset="-122"/>
              </a:rPr>
              <a:t>(</a:t>
            </a:r>
            <a:r>
              <a:rPr lang="en-US" altLang="zh-CN" sz="2800" dirty="0">
                <a:solidFill>
                  <a:srgbClr val="FFFF00"/>
                </a:solidFill>
                <a:latin typeface="+mn-lt"/>
                <a:ea typeface="楷体" panose="02010609060101010101" pitchFamily="49" charset="-122"/>
              </a:rPr>
              <a:t>DIF</a:t>
            </a:r>
            <a:r>
              <a:rPr lang="en-US" altLang="zh-CN" sz="2800" dirty="0">
                <a:solidFill>
                  <a:srgbClr val="FFFF00"/>
                </a:solidFill>
                <a:latin typeface="楷体" panose="02010609060101010101" pitchFamily="49" charset="-122"/>
                <a:ea typeface="楷体" panose="02010609060101010101" pitchFamily="49" charset="-122"/>
              </a:rPr>
              <a:t>)</a:t>
            </a:r>
            <a:r>
              <a:rPr lang="zh-CN" altLang="en-US" sz="2800" dirty="0">
                <a:solidFill>
                  <a:srgbClr val="FFFF00"/>
                </a:solidFill>
                <a:latin typeface="楷体" panose="02010609060101010101" pitchFamily="49" charset="-122"/>
                <a:ea typeface="楷体" panose="02010609060101010101" pitchFamily="49" charset="-122"/>
              </a:rPr>
              <a:t>的</a:t>
            </a:r>
            <a:r>
              <a:rPr lang="en-US" altLang="zh-CN" sz="2800" dirty="0">
                <a:solidFill>
                  <a:srgbClr val="FFFF00"/>
                </a:solidFill>
                <a:latin typeface="+mn-lt"/>
                <a:ea typeface="楷体" panose="02010609060101010101" pitchFamily="49" charset="-122"/>
              </a:rPr>
              <a:t>FFT</a:t>
            </a:r>
            <a:r>
              <a:rPr lang="zh-CN" altLang="en-US" sz="2800" dirty="0">
                <a:solidFill>
                  <a:srgbClr val="FFFF00"/>
                </a:solidFill>
                <a:latin typeface="楷体" panose="02010609060101010101" pitchFamily="49" charset="-122"/>
                <a:ea typeface="楷体" panose="02010609060101010101" pitchFamily="49" charset="-122"/>
              </a:rPr>
              <a:t>算法原理</a:t>
            </a:r>
          </a:p>
        </p:txBody>
      </p:sp>
      <p:sp>
        <p:nvSpPr>
          <p:cNvPr id="22" name="Text Box 48"/>
          <p:cNvSpPr txBox="1">
            <a:spLocks noChangeArrowheads="1"/>
          </p:cNvSpPr>
          <p:nvPr/>
        </p:nvSpPr>
        <p:spPr bwMode="auto">
          <a:xfrm>
            <a:off x="165100" y="4238625"/>
            <a:ext cx="1352550"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0"/>
              </a:spcBef>
              <a:buFontTx/>
              <a:buNone/>
            </a:pPr>
            <a:r>
              <a:rPr lang="zh-CN" altLang="en-US" sz="2800" dirty="0">
                <a:latin typeface="楷体" panose="02010609060101010101" pitchFamily="49" charset="-122"/>
                <a:ea typeface="楷体" panose="02010609060101010101" pitchFamily="49" charset="-122"/>
              </a:rPr>
              <a:t>前</a:t>
            </a:r>
            <a:r>
              <a:rPr lang="zh-CN" altLang="en-US" sz="2800" dirty="0">
                <a:latin typeface="楷体" panose="02010609060101010101" pitchFamily="49" charset="-122"/>
                <a:ea typeface="楷体" panose="02010609060101010101" pitchFamily="49" charset="-122"/>
              </a:rPr>
              <a:t>一半</a:t>
            </a:r>
          </a:p>
          <a:p>
            <a:pPr eaLnBrk="1" hangingPunct="1">
              <a:lnSpc>
                <a:spcPct val="80000"/>
              </a:lnSpc>
              <a:spcBef>
                <a:spcPct val="0"/>
              </a:spcBef>
              <a:buFontTx/>
              <a:buNone/>
            </a:pPr>
            <a:r>
              <a:rPr lang="zh-CN" altLang="en-US" sz="2800" i="1" dirty="0">
                <a:ea typeface="楷体_GB2312" pitchFamily="49" charset="-122"/>
              </a:rPr>
              <a:t>  </a:t>
            </a:r>
            <a:r>
              <a:rPr lang="en-US" altLang="zh-CN" sz="2800" i="1" dirty="0">
                <a:ea typeface="楷体_GB2312" pitchFamily="49" charset="-122"/>
              </a:rPr>
              <a:t>x</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p>
        </p:txBody>
      </p:sp>
      <p:sp>
        <p:nvSpPr>
          <p:cNvPr id="23" name="Text Box 49"/>
          <p:cNvSpPr txBox="1">
            <a:spLocks noChangeArrowheads="1"/>
          </p:cNvSpPr>
          <p:nvPr/>
        </p:nvSpPr>
        <p:spPr bwMode="auto">
          <a:xfrm>
            <a:off x="93663" y="5213350"/>
            <a:ext cx="1728787"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0"/>
              </a:spcBef>
              <a:buFontTx/>
              <a:buNone/>
            </a:pPr>
            <a:r>
              <a:rPr lang="zh-CN" altLang="en-US" sz="2800" dirty="0">
                <a:latin typeface="楷体" panose="02010609060101010101" pitchFamily="49" charset="-122"/>
                <a:ea typeface="楷体" panose="02010609060101010101" pitchFamily="49" charset="-122"/>
              </a:rPr>
              <a:t>后</a:t>
            </a:r>
            <a:r>
              <a:rPr lang="zh-CN" altLang="en-US" sz="2800" dirty="0">
                <a:latin typeface="楷体" panose="02010609060101010101" pitchFamily="49" charset="-122"/>
                <a:ea typeface="楷体" panose="02010609060101010101" pitchFamily="49" charset="-122"/>
              </a:rPr>
              <a:t>一半</a:t>
            </a:r>
          </a:p>
          <a:p>
            <a:pPr eaLnBrk="1" hangingPunct="1">
              <a:lnSpc>
                <a:spcPct val="80000"/>
              </a:lnSpc>
              <a:spcBef>
                <a:spcPct val="0"/>
              </a:spcBef>
              <a:buFontTx/>
              <a:buNone/>
            </a:pPr>
            <a:r>
              <a:rPr lang="en-US" altLang="zh-CN" sz="2800" i="1" dirty="0">
                <a:ea typeface="楷体_GB2312" pitchFamily="49" charset="-122"/>
              </a:rPr>
              <a:t>x</a:t>
            </a:r>
            <a:r>
              <a:rPr lang="en-US" altLang="zh-CN" sz="2800" dirty="0">
                <a:ea typeface="楷体_GB2312" pitchFamily="49" charset="-122"/>
              </a:rPr>
              <a:t>(</a:t>
            </a:r>
            <a:r>
              <a:rPr lang="en-US" altLang="zh-CN" sz="2800" i="1" dirty="0" err="1">
                <a:ea typeface="楷体_GB2312" pitchFamily="49" charset="-122"/>
              </a:rPr>
              <a:t>n</a:t>
            </a:r>
            <a:r>
              <a:rPr lang="en-US" altLang="zh-CN" sz="2800" dirty="0" err="1">
                <a:ea typeface="楷体_GB2312" pitchFamily="49" charset="-122"/>
              </a:rPr>
              <a:t>+</a:t>
            </a:r>
            <a:r>
              <a:rPr lang="en-US" altLang="zh-CN" sz="2800" i="1" dirty="0" err="1">
                <a:ea typeface="楷体_GB2312" pitchFamily="49" charset="-122"/>
              </a:rPr>
              <a:t>N</a:t>
            </a:r>
            <a:r>
              <a:rPr lang="en-US" altLang="zh-CN" sz="2800" dirty="0">
                <a:ea typeface="楷体_GB2312" pitchFamily="49" charset="-122"/>
              </a:rPr>
              <a:t>/2)</a:t>
            </a:r>
          </a:p>
        </p:txBody>
      </p:sp>
      <p:graphicFrame>
        <p:nvGraphicFramePr>
          <p:cNvPr id="24" name="Object 50"/>
          <p:cNvGraphicFramePr>
            <a:graphicFrameLocks/>
          </p:cNvGraphicFramePr>
          <p:nvPr>
            <p:extLst>
              <p:ext uri="{D42A27DB-BD31-4B8C-83A1-F6EECF244321}">
                <p14:modId xmlns:p14="http://schemas.microsoft.com/office/powerpoint/2010/main" val="3479691814"/>
              </p:ext>
            </p:extLst>
          </p:nvPr>
        </p:nvGraphicFramePr>
        <p:xfrm>
          <a:off x="4337050" y="4130675"/>
          <a:ext cx="2163763" cy="925513"/>
        </p:xfrm>
        <a:graphic>
          <a:graphicData uri="http://schemas.openxmlformats.org/presentationml/2006/ole">
            <mc:AlternateContent xmlns:mc="http://schemas.openxmlformats.org/markup-compatibility/2006">
              <mc:Choice xmlns:v="urn:schemas-microsoft-com:vml" Requires="v">
                <p:oleObj spid="_x0000_s109673" name="公式" r:id="rId19" imgW="952585" imgH="342783" progId="Equation.3">
                  <p:embed/>
                </p:oleObj>
              </mc:Choice>
              <mc:Fallback>
                <p:oleObj name="公式" r:id="rId19" imgW="952585" imgH="342783" progId="Equation.3">
                  <p:embed/>
                  <p:pic>
                    <p:nvPicPr>
                      <p:cNvPr id="224306" name="Object 50"/>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337050" y="4130675"/>
                        <a:ext cx="2163763" cy="92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Object 51"/>
          <p:cNvGraphicFramePr>
            <a:graphicFrameLocks/>
          </p:cNvGraphicFramePr>
          <p:nvPr>
            <p:extLst>
              <p:ext uri="{D42A27DB-BD31-4B8C-83A1-F6EECF244321}">
                <p14:modId xmlns:p14="http://schemas.microsoft.com/office/powerpoint/2010/main" val="746903991"/>
              </p:ext>
            </p:extLst>
          </p:nvPr>
        </p:nvGraphicFramePr>
        <p:xfrm>
          <a:off x="4252913" y="5167313"/>
          <a:ext cx="2752725" cy="925512"/>
        </p:xfrm>
        <a:graphic>
          <a:graphicData uri="http://schemas.openxmlformats.org/presentationml/2006/ole">
            <mc:AlternateContent xmlns:mc="http://schemas.openxmlformats.org/markup-compatibility/2006">
              <mc:Choice xmlns:v="urn:schemas-microsoft-com:vml" Requires="v">
                <p:oleObj spid="_x0000_s109674" name="公式" r:id="rId21" imgW="1295478" imgH="342783" progId="Equation.3">
                  <p:embed/>
                </p:oleObj>
              </mc:Choice>
              <mc:Fallback>
                <p:oleObj name="公式" r:id="rId21" imgW="1295478" imgH="342783" progId="Equation.3">
                  <p:embed/>
                  <p:pic>
                    <p:nvPicPr>
                      <p:cNvPr id="224307" name="Object 51"/>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252913" y="5167313"/>
                        <a:ext cx="2752725" cy="92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 name="Object 52"/>
          <p:cNvGraphicFramePr>
            <a:graphicFrameLocks/>
          </p:cNvGraphicFramePr>
          <p:nvPr>
            <p:extLst>
              <p:ext uri="{D42A27DB-BD31-4B8C-83A1-F6EECF244321}">
                <p14:modId xmlns:p14="http://schemas.microsoft.com/office/powerpoint/2010/main" val="2226967915"/>
              </p:ext>
            </p:extLst>
          </p:nvPr>
        </p:nvGraphicFramePr>
        <p:xfrm>
          <a:off x="3406775" y="5119688"/>
          <a:ext cx="569913" cy="568325"/>
        </p:xfrm>
        <a:graphic>
          <a:graphicData uri="http://schemas.openxmlformats.org/presentationml/2006/ole">
            <mc:AlternateContent xmlns:mc="http://schemas.openxmlformats.org/markup-compatibility/2006">
              <mc:Choice xmlns:v="urn:schemas-microsoft-com:vml" Requires="v">
                <p:oleObj spid="_x0000_s109675" name="公式" r:id="rId23" imgW="190705" imgH="190383" progId="Equation.3">
                  <p:embed/>
                </p:oleObj>
              </mc:Choice>
              <mc:Fallback>
                <p:oleObj name="公式" r:id="rId23" imgW="190705" imgH="190383" progId="Equation.3">
                  <p:embed/>
                  <p:pic>
                    <p:nvPicPr>
                      <p:cNvPr id="224308" name="Object 52"/>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406775" y="5119688"/>
                        <a:ext cx="569913"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 name="Object 53"/>
          <p:cNvGraphicFramePr>
            <a:graphicFrameLocks/>
          </p:cNvGraphicFramePr>
          <p:nvPr>
            <p:extLst>
              <p:ext uri="{D42A27DB-BD31-4B8C-83A1-F6EECF244321}">
                <p14:modId xmlns:p14="http://schemas.microsoft.com/office/powerpoint/2010/main" val="4250690867"/>
              </p:ext>
            </p:extLst>
          </p:nvPr>
        </p:nvGraphicFramePr>
        <p:xfrm>
          <a:off x="2593975" y="5616575"/>
          <a:ext cx="479425" cy="388938"/>
        </p:xfrm>
        <a:graphic>
          <a:graphicData uri="http://schemas.openxmlformats.org/presentationml/2006/ole">
            <mc:AlternateContent xmlns:mc="http://schemas.openxmlformats.org/markup-compatibility/2006">
              <mc:Choice xmlns:v="urn:schemas-microsoft-com:vml" Requires="v">
                <p:oleObj spid="_x0000_s109676" name="公式" r:id="rId25" imgW="152188" imgH="114417" progId="Equation.3">
                  <p:embed/>
                </p:oleObj>
              </mc:Choice>
              <mc:Fallback>
                <p:oleObj name="公式" r:id="rId25" imgW="152188" imgH="114417" progId="Equation.3">
                  <p:embed/>
                  <p:pic>
                    <p:nvPicPr>
                      <p:cNvPr id="224309" name="Object 53"/>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593975" y="5616575"/>
                        <a:ext cx="47942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 name="Line 54"/>
          <p:cNvSpPr>
            <a:spLocks noChangeShapeType="1"/>
          </p:cNvSpPr>
          <p:nvPr/>
        </p:nvSpPr>
        <p:spPr bwMode="auto">
          <a:xfrm>
            <a:off x="3305175" y="5659438"/>
            <a:ext cx="900113" cy="0"/>
          </a:xfrm>
          <a:prstGeom prst="line">
            <a:avLst/>
          </a:prstGeom>
          <a:noFill/>
          <a:ln w="38100">
            <a:solidFill>
              <a:schemeClr val="tx1"/>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Line 55"/>
          <p:cNvSpPr>
            <a:spLocks noChangeShapeType="1"/>
          </p:cNvSpPr>
          <p:nvPr/>
        </p:nvSpPr>
        <p:spPr bwMode="auto">
          <a:xfrm>
            <a:off x="3305175" y="4665663"/>
            <a:ext cx="900113" cy="0"/>
          </a:xfrm>
          <a:prstGeom prst="line">
            <a:avLst/>
          </a:prstGeom>
          <a:noFill/>
          <a:ln w="38100">
            <a:solidFill>
              <a:schemeClr val="tx1"/>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56"/>
          <p:cNvSpPr>
            <a:spLocks noChangeShapeType="1"/>
          </p:cNvSpPr>
          <p:nvPr/>
        </p:nvSpPr>
        <p:spPr bwMode="auto">
          <a:xfrm>
            <a:off x="1735138" y="4651375"/>
            <a:ext cx="1597025" cy="1008063"/>
          </a:xfrm>
          <a:prstGeom prst="line">
            <a:avLst/>
          </a:prstGeom>
          <a:noFill/>
          <a:ln w="38100">
            <a:solidFill>
              <a:schemeClr val="tx1"/>
            </a:solidFill>
            <a:round/>
            <a:headEnd type="oval" w="med" len="me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Line 57"/>
          <p:cNvSpPr>
            <a:spLocks noChangeShapeType="1"/>
          </p:cNvSpPr>
          <p:nvPr/>
        </p:nvSpPr>
        <p:spPr bwMode="auto">
          <a:xfrm flipV="1">
            <a:off x="1735138" y="4651375"/>
            <a:ext cx="1597025" cy="1008063"/>
          </a:xfrm>
          <a:prstGeom prst="line">
            <a:avLst/>
          </a:prstGeom>
          <a:noFill/>
          <a:ln w="38100">
            <a:solidFill>
              <a:schemeClr val="tx1"/>
            </a:solidFill>
            <a:round/>
            <a:headEnd type="oval" w="med" len="me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Line 58"/>
          <p:cNvSpPr>
            <a:spLocks noChangeShapeType="1"/>
          </p:cNvSpPr>
          <p:nvPr/>
        </p:nvSpPr>
        <p:spPr bwMode="auto">
          <a:xfrm>
            <a:off x="1749425" y="4651375"/>
            <a:ext cx="1619250" cy="0"/>
          </a:xfrm>
          <a:prstGeom prst="line">
            <a:avLst/>
          </a:prstGeom>
          <a:noFill/>
          <a:ln w="38100">
            <a:solidFill>
              <a:schemeClr val="tx1"/>
            </a:solidFill>
            <a:round/>
            <a:headEnd type="oval" w="med" len="me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Line 59"/>
          <p:cNvSpPr>
            <a:spLocks noChangeShapeType="1"/>
          </p:cNvSpPr>
          <p:nvPr/>
        </p:nvSpPr>
        <p:spPr bwMode="auto">
          <a:xfrm>
            <a:off x="1735138" y="5659438"/>
            <a:ext cx="1619250" cy="0"/>
          </a:xfrm>
          <a:prstGeom prst="line">
            <a:avLst/>
          </a:prstGeom>
          <a:noFill/>
          <a:ln w="38100">
            <a:solidFill>
              <a:schemeClr val="tx1"/>
            </a:solidFill>
            <a:round/>
            <a:headEnd type="oval" w="med" len="me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4" name="Object 60"/>
          <p:cNvGraphicFramePr>
            <a:graphicFrameLocks noChangeAspect="1"/>
          </p:cNvGraphicFramePr>
          <p:nvPr>
            <p:extLst>
              <p:ext uri="{D42A27DB-BD31-4B8C-83A1-F6EECF244321}">
                <p14:modId xmlns:p14="http://schemas.microsoft.com/office/powerpoint/2010/main" val="2934854246"/>
              </p:ext>
            </p:extLst>
          </p:nvPr>
        </p:nvGraphicFramePr>
        <p:xfrm>
          <a:off x="7659688" y="4338638"/>
          <a:ext cx="1090612" cy="500062"/>
        </p:xfrm>
        <a:graphic>
          <a:graphicData uri="http://schemas.openxmlformats.org/presentationml/2006/ole">
            <mc:AlternateContent xmlns:mc="http://schemas.openxmlformats.org/markup-compatibility/2006">
              <mc:Choice xmlns:v="urn:schemas-microsoft-com:vml" Requires="v">
                <p:oleObj spid="_x0000_s109677" name="公式" r:id="rId27" imgW="400199" imgH="152400" progId="Equation.3">
                  <p:embed/>
                </p:oleObj>
              </mc:Choice>
              <mc:Fallback>
                <p:oleObj name="公式" r:id="rId27" imgW="400199" imgH="152400" progId="Equation.3">
                  <p:embed/>
                  <p:pic>
                    <p:nvPicPr>
                      <p:cNvPr id="224316" name="Object 60"/>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659688" y="4338638"/>
                        <a:ext cx="1090612"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 name="Object 61"/>
          <p:cNvGraphicFramePr>
            <a:graphicFrameLocks/>
          </p:cNvGraphicFramePr>
          <p:nvPr>
            <p:extLst>
              <p:ext uri="{D42A27DB-BD31-4B8C-83A1-F6EECF244321}">
                <p14:modId xmlns:p14="http://schemas.microsoft.com/office/powerpoint/2010/main" val="989147579"/>
              </p:ext>
            </p:extLst>
          </p:nvPr>
        </p:nvGraphicFramePr>
        <p:xfrm>
          <a:off x="7600950" y="5445125"/>
          <a:ext cx="1400175" cy="500063"/>
        </p:xfrm>
        <a:graphic>
          <a:graphicData uri="http://schemas.openxmlformats.org/presentationml/2006/ole">
            <mc:AlternateContent xmlns:mc="http://schemas.openxmlformats.org/markup-compatibility/2006">
              <mc:Choice xmlns:v="urn:schemas-microsoft-com:vml" Requires="v">
                <p:oleObj spid="_x0000_s109678" name="公式" r:id="rId29" imgW="600298" imgH="152400" progId="Equation.3">
                  <p:embed/>
                </p:oleObj>
              </mc:Choice>
              <mc:Fallback>
                <p:oleObj name="公式" r:id="rId29" imgW="600298" imgH="152400" progId="Equation.3">
                  <p:embed/>
                  <p:pic>
                    <p:nvPicPr>
                      <p:cNvPr id="224317" name="Object 61"/>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600950" y="5445125"/>
                        <a:ext cx="1400175"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 name="Object 62"/>
          <p:cNvGraphicFramePr>
            <a:graphicFrameLocks noChangeAspect="1"/>
          </p:cNvGraphicFramePr>
          <p:nvPr>
            <p:extLst>
              <p:ext uri="{D42A27DB-BD31-4B8C-83A1-F6EECF244321}">
                <p14:modId xmlns:p14="http://schemas.microsoft.com/office/powerpoint/2010/main" val="3393785677"/>
              </p:ext>
            </p:extLst>
          </p:nvPr>
        </p:nvGraphicFramePr>
        <p:xfrm>
          <a:off x="7091363" y="4375150"/>
          <a:ext cx="530225" cy="376238"/>
        </p:xfrm>
        <a:graphic>
          <a:graphicData uri="http://schemas.openxmlformats.org/presentationml/2006/ole">
            <mc:AlternateContent xmlns:mc="http://schemas.openxmlformats.org/markup-compatibility/2006">
              <mc:Choice xmlns:v="urn:schemas-microsoft-com:vml" Requires="v">
                <p:oleObj spid="_x0000_s109679" name="公式" r:id="rId31" imgW="171447" imgH="104570" progId="Equation.3">
                  <p:embed/>
                </p:oleObj>
              </mc:Choice>
              <mc:Fallback>
                <p:oleObj name="公式" r:id="rId31" imgW="171447" imgH="104570" progId="Equation.3">
                  <p:embed/>
                  <p:pic>
                    <p:nvPicPr>
                      <p:cNvPr id="224318" name="Object 62"/>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091363" y="4375150"/>
                        <a:ext cx="530225"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 name="Object 64"/>
          <p:cNvGraphicFramePr>
            <a:graphicFrameLocks noChangeAspect="1"/>
          </p:cNvGraphicFramePr>
          <p:nvPr>
            <p:extLst>
              <p:ext uri="{D42A27DB-BD31-4B8C-83A1-F6EECF244321}">
                <p14:modId xmlns:p14="http://schemas.microsoft.com/office/powerpoint/2010/main" val="545228130"/>
              </p:ext>
            </p:extLst>
          </p:nvPr>
        </p:nvGraphicFramePr>
        <p:xfrm>
          <a:off x="7105650" y="5475288"/>
          <a:ext cx="530225" cy="376237"/>
        </p:xfrm>
        <a:graphic>
          <a:graphicData uri="http://schemas.openxmlformats.org/presentationml/2006/ole">
            <mc:AlternateContent xmlns:mc="http://schemas.openxmlformats.org/markup-compatibility/2006">
              <mc:Choice xmlns:v="urn:schemas-microsoft-com:vml" Requires="v">
                <p:oleObj spid="_x0000_s109680" name="公式" r:id="rId33" imgW="171447" imgH="104570" progId="Equation.3">
                  <p:embed/>
                </p:oleObj>
              </mc:Choice>
              <mc:Fallback>
                <p:oleObj name="公式" r:id="rId33" imgW="171447" imgH="104570" progId="Equation.3">
                  <p:embed/>
                  <p:pic>
                    <p:nvPicPr>
                      <p:cNvPr id="224320" name="Object 64"/>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7105650" y="5475288"/>
                        <a:ext cx="530225"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 name="Object 66"/>
          <p:cNvGraphicFramePr>
            <a:graphicFrameLocks noChangeAspect="1"/>
          </p:cNvGraphicFramePr>
          <p:nvPr>
            <p:extLst>
              <p:ext uri="{D42A27DB-BD31-4B8C-83A1-F6EECF244321}">
                <p14:modId xmlns:p14="http://schemas.microsoft.com/office/powerpoint/2010/main" val="1769121832"/>
              </p:ext>
            </p:extLst>
          </p:nvPr>
        </p:nvGraphicFramePr>
        <p:xfrm>
          <a:off x="2587625" y="130175"/>
          <a:ext cx="912813" cy="584200"/>
        </p:xfrm>
        <a:graphic>
          <a:graphicData uri="http://schemas.openxmlformats.org/presentationml/2006/ole">
            <mc:AlternateContent xmlns:mc="http://schemas.openxmlformats.org/markup-compatibility/2006">
              <mc:Choice xmlns:v="urn:schemas-microsoft-com:vml" Requires="v">
                <p:oleObj spid="_x0000_s109681" name="公式" r:id="rId35" imgW="266799" imgH="152400" progId="Equation.3">
                  <p:embed/>
                </p:oleObj>
              </mc:Choice>
              <mc:Fallback>
                <p:oleObj name="公式" r:id="rId35" imgW="266799" imgH="152400" progId="Equation.3">
                  <p:embed/>
                  <p:pic>
                    <p:nvPicPr>
                      <p:cNvPr id="224322" name="Object 66"/>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587625" y="130175"/>
                        <a:ext cx="9128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 name="Object 67"/>
          <p:cNvGraphicFramePr>
            <a:graphicFrameLocks noChangeAspect="1"/>
          </p:cNvGraphicFramePr>
          <p:nvPr>
            <p:extLst>
              <p:ext uri="{D42A27DB-BD31-4B8C-83A1-F6EECF244321}">
                <p14:modId xmlns:p14="http://schemas.microsoft.com/office/powerpoint/2010/main" val="1772879550"/>
              </p:ext>
            </p:extLst>
          </p:nvPr>
        </p:nvGraphicFramePr>
        <p:xfrm>
          <a:off x="4735513" y="157163"/>
          <a:ext cx="1060450" cy="584200"/>
        </p:xfrm>
        <a:graphic>
          <a:graphicData uri="http://schemas.openxmlformats.org/presentationml/2006/ole">
            <mc:AlternateContent xmlns:mc="http://schemas.openxmlformats.org/markup-compatibility/2006">
              <mc:Choice xmlns:v="urn:schemas-microsoft-com:vml" Requires="v">
                <p:oleObj spid="_x0000_s109682" name="公式" r:id="rId37" imgW="323635" imgH="152400" progId="Equation.3">
                  <p:embed/>
                </p:oleObj>
              </mc:Choice>
              <mc:Fallback>
                <p:oleObj name="公式" r:id="rId37" imgW="323635" imgH="152400" progId="Equation.3">
                  <p:embed/>
                  <p:pic>
                    <p:nvPicPr>
                      <p:cNvPr id="224323" name="Object 67"/>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735513" y="157163"/>
                        <a:ext cx="10604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 name="Object 68"/>
          <p:cNvGraphicFramePr>
            <a:graphicFrameLocks noChangeAspect="1"/>
          </p:cNvGraphicFramePr>
          <p:nvPr>
            <p:extLst>
              <p:ext uri="{D42A27DB-BD31-4B8C-83A1-F6EECF244321}">
                <p14:modId xmlns:p14="http://schemas.microsoft.com/office/powerpoint/2010/main" val="1945644976"/>
              </p:ext>
            </p:extLst>
          </p:nvPr>
        </p:nvGraphicFramePr>
        <p:xfrm>
          <a:off x="3860800" y="242888"/>
          <a:ext cx="530225" cy="376237"/>
        </p:xfrm>
        <a:graphic>
          <a:graphicData uri="http://schemas.openxmlformats.org/presentationml/2006/ole">
            <mc:AlternateContent xmlns:mc="http://schemas.openxmlformats.org/markup-compatibility/2006">
              <mc:Choice xmlns:v="urn:schemas-microsoft-com:vml" Requires="v">
                <p:oleObj spid="_x0000_s109683" name="公式" r:id="rId39" imgW="171447" imgH="104570" progId="Equation.3">
                  <p:embed/>
                </p:oleObj>
              </mc:Choice>
              <mc:Fallback>
                <p:oleObj name="公式" r:id="rId39" imgW="171447" imgH="104570" progId="Equation.3">
                  <p:embed/>
                  <p:pic>
                    <p:nvPicPr>
                      <p:cNvPr id="224324" name="Object 68"/>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860800" y="242888"/>
                        <a:ext cx="530225"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795729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linds(horizontal)">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blinds(horizontal)">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wipe(left)">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blinds(horizontal)">
                                      <p:cBhvr>
                                        <p:cTn id="27" dur="500"/>
                                        <p:tgtEl>
                                          <p:spTgt spid="3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linds(horizontal)">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blinds(horizontal)">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left)">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blinds(horizontal)">
                                      <p:cBhvr>
                                        <p:cTn id="47" dur="500"/>
                                        <p:tgtEl>
                                          <p:spTgt spid="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wipe(left)">
                                      <p:cBhvr>
                                        <p:cTn id="52" dur="500"/>
                                        <p:tgtEl>
                                          <p:spTgt spid="7"/>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blinds(horizontal)">
                                      <p:cBhvr>
                                        <p:cTn id="57" dur="500"/>
                                        <p:tgtEl>
                                          <p:spTgt spid="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left)">
                                      <p:cBhvr>
                                        <p:cTn id="62" dur="500"/>
                                        <p:tgtEl>
                                          <p:spTgt spid="14"/>
                                        </p:tgtEl>
                                      </p:cBhvr>
                                    </p:animEffect>
                                  </p:childTnLst>
                                </p:cTn>
                              </p:par>
                              <p:par>
                                <p:cTn id="63" presetID="22" presetClass="entr" presetSubtype="8" fill="hold" nodeType="with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wipe(left)">
                                      <p:cBhvr>
                                        <p:cTn id="65" dur="500"/>
                                        <p:tgtEl>
                                          <p:spTgt spid="13"/>
                                        </p:tgtEl>
                                      </p:cBhvr>
                                    </p:animEffect>
                                  </p:childTnLst>
                                </p:cTn>
                              </p:par>
                              <p:par>
                                <p:cTn id="66" presetID="22" presetClass="entr" presetSubtype="8" fill="hold" nodeType="with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wipe(left)">
                                      <p:cBhvr>
                                        <p:cTn id="68" dur="500"/>
                                        <p:tgtEl>
                                          <p:spTgt spid="11"/>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wipe(left)">
                                      <p:cBhvr>
                                        <p:cTn id="73" dur="500"/>
                                        <p:tgtEl>
                                          <p:spTgt spid="17"/>
                                        </p:tgtEl>
                                      </p:cBhvr>
                                    </p:animEffect>
                                  </p:childTnLst>
                                </p:cTn>
                              </p:par>
                              <p:par>
                                <p:cTn id="74" presetID="22" presetClass="entr" presetSubtype="8" fill="hold" nodeType="with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wipe(left)">
                                      <p:cBhvr>
                                        <p:cTn id="76" dur="500"/>
                                        <p:tgtEl>
                                          <p:spTgt spid="16"/>
                                        </p:tgtEl>
                                      </p:cBhvr>
                                    </p:animEffect>
                                  </p:childTnLst>
                                </p:cTn>
                              </p:par>
                            </p:childTnLst>
                          </p:cTn>
                        </p:par>
                      </p:childTnLst>
                    </p:cTn>
                  </p:par>
                  <p:par>
                    <p:cTn id="77" fill="hold">
                      <p:stCondLst>
                        <p:cond delay="indefinite"/>
                      </p:stCondLst>
                      <p:childTnLst>
                        <p:par>
                          <p:cTn id="78" fill="hold">
                            <p:stCondLst>
                              <p:cond delay="0"/>
                            </p:stCondLst>
                            <p:childTnLst>
                              <p:par>
                                <p:cTn id="79" presetID="3" presetClass="entr" presetSubtype="10" fill="hold" nodeType="click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blinds(horizontal)">
                                      <p:cBhvr>
                                        <p:cTn id="81" dur="500"/>
                                        <p:tgtEl>
                                          <p:spTgt spid="19"/>
                                        </p:tgtEl>
                                      </p:cBhvr>
                                    </p:animEffect>
                                  </p:childTnLst>
                                </p:cTn>
                              </p:par>
                            </p:childTnLst>
                          </p:cTn>
                        </p:par>
                      </p:childTnLst>
                    </p:cTn>
                  </p:par>
                  <p:par>
                    <p:cTn id="82" fill="hold">
                      <p:stCondLst>
                        <p:cond delay="indefinite"/>
                      </p:stCondLst>
                      <p:childTnLst>
                        <p:par>
                          <p:cTn id="83" fill="hold">
                            <p:stCondLst>
                              <p:cond delay="0"/>
                            </p:stCondLst>
                            <p:childTnLst>
                              <p:par>
                                <p:cTn id="84" presetID="3" presetClass="entr" presetSubtype="10" fill="hold" grpId="0" nodeType="click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blinds(horizontal)">
                                      <p:cBhvr>
                                        <p:cTn id="86" dur="500"/>
                                        <p:tgtEl>
                                          <p:spTgt spid="9"/>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12"/>
                                        </p:tgtEl>
                                        <p:attrNameLst>
                                          <p:attrName>style.visibility</p:attrName>
                                        </p:attrNameLst>
                                      </p:cBhvr>
                                      <p:to>
                                        <p:strVal val="visible"/>
                                      </p:to>
                                    </p:set>
                                    <p:animEffect transition="in" filter="wipe(left)">
                                      <p:cBhvr>
                                        <p:cTn id="91" dur="500"/>
                                        <p:tgtEl>
                                          <p:spTgt spid="12"/>
                                        </p:tgtEl>
                                      </p:cBhvr>
                                    </p:animEffect>
                                  </p:childTnLst>
                                </p:cTn>
                              </p:par>
                              <p:par>
                                <p:cTn id="92" presetID="22" presetClass="entr" presetSubtype="8" fill="hold" nodeType="with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wipe(left)">
                                      <p:cBhvr>
                                        <p:cTn id="94" dur="500"/>
                                        <p:tgtEl>
                                          <p:spTgt spid="18"/>
                                        </p:tgtEl>
                                      </p:cBhvr>
                                    </p:animEffect>
                                  </p:childTnLst>
                                </p:cTn>
                              </p:par>
                              <p:par>
                                <p:cTn id="95" presetID="22" presetClass="entr" presetSubtype="8" fill="hold" nodeType="withEffect">
                                  <p:stCondLst>
                                    <p:cond delay="0"/>
                                  </p:stCondLst>
                                  <p:childTnLst>
                                    <p:set>
                                      <p:cBhvr>
                                        <p:cTn id="96" dur="1" fill="hold">
                                          <p:stCondLst>
                                            <p:cond delay="0"/>
                                          </p:stCondLst>
                                        </p:cTn>
                                        <p:tgtEl>
                                          <p:spTgt spid="15"/>
                                        </p:tgtEl>
                                        <p:attrNameLst>
                                          <p:attrName>style.visibility</p:attrName>
                                        </p:attrNameLst>
                                      </p:cBhvr>
                                      <p:to>
                                        <p:strVal val="visible"/>
                                      </p:to>
                                    </p:set>
                                    <p:animEffect transition="in" filter="wipe(left)">
                                      <p:cBhvr>
                                        <p:cTn id="97" dur="500"/>
                                        <p:tgtEl>
                                          <p:spTgt spid="15"/>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nodeType="clickEffect">
                                  <p:stCondLst>
                                    <p:cond delay="0"/>
                                  </p:stCondLst>
                                  <p:childTnLst>
                                    <p:set>
                                      <p:cBhvr>
                                        <p:cTn id="101" dur="1" fill="hold">
                                          <p:stCondLst>
                                            <p:cond delay="0"/>
                                          </p:stCondLst>
                                        </p:cTn>
                                        <p:tgtEl>
                                          <p:spTgt spid="20"/>
                                        </p:tgtEl>
                                        <p:attrNameLst>
                                          <p:attrName>style.visibility</p:attrName>
                                        </p:attrNameLst>
                                      </p:cBhvr>
                                      <p:to>
                                        <p:strVal val="visible"/>
                                      </p:to>
                                    </p:set>
                                    <p:animEffect transition="in" filter="blinds(horizontal)">
                                      <p:cBhvr>
                                        <p:cTn id="102" dur="500"/>
                                        <p:tgtEl>
                                          <p:spTgt spid="20"/>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grpId="0" nodeType="clickEffect">
                                  <p:stCondLst>
                                    <p:cond delay="0"/>
                                  </p:stCondLst>
                                  <p:childTnLst>
                                    <p:set>
                                      <p:cBhvr>
                                        <p:cTn id="106" dur="1" fill="hold">
                                          <p:stCondLst>
                                            <p:cond delay="0"/>
                                          </p:stCondLst>
                                        </p:cTn>
                                        <p:tgtEl>
                                          <p:spTgt spid="10"/>
                                        </p:tgtEl>
                                        <p:attrNameLst>
                                          <p:attrName>style.visibility</p:attrName>
                                        </p:attrNameLst>
                                      </p:cBhvr>
                                      <p:to>
                                        <p:strVal val="visible"/>
                                      </p:to>
                                    </p:set>
                                    <p:animEffect transition="in" filter="blinds(horizontal)">
                                      <p:cBhvr>
                                        <p:cTn id="107" dur="500"/>
                                        <p:tgtEl>
                                          <p:spTgt spid="10"/>
                                        </p:tgtEl>
                                      </p:cBhvr>
                                    </p:animEffect>
                                  </p:childTnLst>
                                </p:cTn>
                              </p:par>
                            </p:childTnLst>
                          </p:cTn>
                        </p:par>
                      </p:childTnLst>
                    </p:cTn>
                  </p:par>
                  <p:par>
                    <p:cTn id="108" fill="hold">
                      <p:stCondLst>
                        <p:cond delay="indefinite"/>
                      </p:stCondLst>
                      <p:childTnLst>
                        <p:par>
                          <p:cTn id="109" fill="hold">
                            <p:stCondLst>
                              <p:cond delay="0"/>
                            </p:stCondLst>
                            <p:childTnLst>
                              <p:par>
                                <p:cTn id="110" presetID="3" presetClass="entr" presetSubtype="10" fill="hold" grpId="0" nodeType="clickEffect">
                                  <p:stCondLst>
                                    <p:cond delay="0"/>
                                  </p:stCondLst>
                                  <p:childTnLst>
                                    <p:set>
                                      <p:cBhvr>
                                        <p:cTn id="111" dur="1" fill="hold">
                                          <p:stCondLst>
                                            <p:cond delay="0"/>
                                          </p:stCondLst>
                                        </p:cTn>
                                        <p:tgtEl>
                                          <p:spTgt spid="22"/>
                                        </p:tgtEl>
                                        <p:attrNameLst>
                                          <p:attrName>style.visibility</p:attrName>
                                        </p:attrNameLst>
                                      </p:cBhvr>
                                      <p:to>
                                        <p:strVal val="visible"/>
                                      </p:to>
                                    </p:set>
                                    <p:animEffect transition="in" filter="blinds(horizontal)">
                                      <p:cBhvr>
                                        <p:cTn id="112" dur="500"/>
                                        <p:tgtEl>
                                          <p:spTgt spid="22"/>
                                        </p:tgtEl>
                                      </p:cBhvr>
                                    </p:animEffect>
                                  </p:childTnLst>
                                </p:cTn>
                              </p:par>
                            </p:childTnLst>
                          </p:cTn>
                        </p:par>
                      </p:childTnLst>
                    </p:cTn>
                  </p:par>
                  <p:par>
                    <p:cTn id="113" fill="hold">
                      <p:stCondLst>
                        <p:cond delay="indefinite"/>
                      </p:stCondLst>
                      <p:childTnLst>
                        <p:par>
                          <p:cTn id="114" fill="hold">
                            <p:stCondLst>
                              <p:cond delay="0"/>
                            </p:stCondLst>
                            <p:childTnLst>
                              <p:par>
                                <p:cTn id="115" presetID="3" presetClass="entr" presetSubtype="10" fill="hold" grpId="0" nodeType="clickEffect">
                                  <p:stCondLst>
                                    <p:cond delay="0"/>
                                  </p:stCondLst>
                                  <p:childTnLst>
                                    <p:set>
                                      <p:cBhvr>
                                        <p:cTn id="116" dur="1" fill="hold">
                                          <p:stCondLst>
                                            <p:cond delay="0"/>
                                          </p:stCondLst>
                                        </p:cTn>
                                        <p:tgtEl>
                                          <p:spTgt spid="23"/>
                                        </p:tgtEl>
                                        <p:attrNameLst>
                                          <p:attrName>style.visibility</p:attrName>
                                        </p:attrNameLst>
                                      </p:cBhvr>
                                      <p:to>
                                        <p:strVal val="visible"/>
                                      </p:to>
                                    </p:set>
                                    <p:animEffect transition="in" filter="blinds(horizontal)">
                                      <p:cBhvr>
                                        <p:cTn id="117" dur="500"/>
                                        <p:tgtEl>
                                          <p:spTgt spid="23"/>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nodeType="clickEffect">
                                  <p:stCondLst>
                                    <p:cond delay="0"/>
                                  </p:stCondLst>
                                  <p:childTnLst>
                                    <p:set>
                                      <p:cBhvr>
                                        <p:cTn id="121" dur="1" fill="hold">
                                          <p:stCondLst>
                                            <p:cond delay="0"/>
                                          </p:stCondLst>
                                        </p:cTn>
                                        <p:tgtEl>
                                          <p:spTgt spid="32"/>
                                        </p:tgtEl>
                                        <p:attrNameLst>
                                          <p:attrName>style.visibility</p:attrName>
                                        </p:attrNameLst>
                                      </p:cBhvr>
                                      <p:to>
                                        <p:strVal val="visible"/>
                                      </p:to>
                                    </p:set>
                                    <p:animEffect transition="in" filter="wipe(left)">
                                      <p:cBhvr>
                                        <p:cTn id="122" dur="500"/>
                                        <p:tgtEl>
                                          <p:spTgt spid="32"/>
                                        </p:tgtEl>
                                      </p:cBhvr>
                                    </p:animEffect>
                                  </p:childTnLst>
                                </p:cTn>
                              </p:par>
                              <p:par>
                                <p:cTn id="123" presetID="22" presetClass="entr" presetSubtype="8" fill="hold" nodeType="withEffect">
                                  <p:stCondLst>
                                    <p:cond delay="0"/>
                                  </p:stCondLst>
                                  <p:childTnLst>
                                    <p:set>
                                      <p:cBhvr>
                                        <p:cTn id="124" dur="1" fill="hold">
                                          <p:stCondLst>
                                            <p:cond delay="0"/>
                                          </p:stCondLst>
                                        </p:cTn>
                                        <p:tgtEl>
                                          <p:spTgt spid="31"/>
                                        </p:tgtEl>
                                        <p:attrNameLst>
                                          <p:attrName>style.visibility</p:attrName>
                                        </p:attrNameLst>
                                      </p:cBhvr>
                                      <p:to>
                                        <p:strVal val="visible"/>
                                      </p:to>
                                    </p:set>
                                    <p:animEffect transition="in" filter="wipe(left)">
                                      <p:cBhvr>
                                        <p:cTn id="125" dur="500"/>
                                        <p:tgtEl>
                                          <p:spTgt spid="31"/>
                                        </p:tgtEl>
                                      </p:cBhvr>
                                    </p:animEffect>
                                  </p:childTnLst>
                                </p:cTn>
                              </p:par>
                              <p:par>
                                <p:cTn id="126" presetID="22" presetClass="entr" presetSubtype="8" fill="hold" nodeType="withEffect">
                                  <p:stCondLst>
                                    <p:cond delay="0"/>
                                  </p:stCondLst>
                                  <p:childTnLst>
                                    <p:set>
                                      <p:cBhvr>
                                        <p:cTn id="127" dur="1" fill="hold">
                                          <p:stCondLst>
                                            <p:cond delay="0"/>
                                          </p:stCondLst>
                                        </p:cTn>
                                        <p:tgtEl>
                                          <p:spTgt spid="29"/>
                                        </p:tgtEl>
                                        <p:attrNameLst>
                                          <p:attrName>style.visibility</p:attrName>
                                        </p:attrNameLst>
                                      </p:cBhvr>
                                      <p:to>
                                        <p:strVal val="visible"/>
                                      </p:to>
                                    </p:set>
                                    <p:animEffect transition="in" filter="wipe(left)">
                                      <p:cBhvr>
                                        <p:cTn id="128" dur="500"/>
                                        <p:tgtEl>
                                          <p:spTgt spid="29"/>
                                        </p:tgtEl>
                                      </p:cBhvr>
                                    </p:animEffect>
                                  </p:childTnLst>
                                </p:cTn>
                              </p:par>
                            </p:childTnLst>
                          </p:cTn>
                        </p:par>
                      </p:childTnLst>
                    </p:cTn>
                  </p:par>
                  <p:par>
                    <p:cTn id="129" fill="hold">
                      <p:stCondLst>
                        <p:cond delay="indefinite"/>
                      </p:stCondLst>
                      <p:childTnLst>
                        <p:par>
                          <p:cTn id="130" fill="hold">
                            <p:stCondLst>
                              <p:cond delay="0"/>
                            </p:stCondLst>
                            <p:childTnLst>
                              <p:par>
                                <p:cTn id="131" presetID="3" presetClass="entr" presetSubtype="10" fill="hold" nodeType="clickEffect">
                                  <p:stCondLst>
                                    <p:cond delay="0"/>
                                  </p:stCondLst>
                                  <p:childTnLst>
                                    <p:set>
                                      <p:cBhvr>
                                        <p:cTn id="132" dur="1" fill="hold">
                                          <p:stCondLst>
                                            <p:cond delay="0"/>
                                          </p:stCondLst>
                                        </p:cTn>
                                        <p:tgtEl>
                                          <p:spTgt spid="24"/>
                                        </p:tgtEl>
                                        <p:attrNameLst>
                                          <p:attrName>style.visibility</p:attrName>
                                        </p:attrNameLst>
                                      </p:cBhvr>
                                      <p:to>
                                        <p:strVal val="visible"/>
                                      </p:to>
                                    </p:set>
                                    <p:animEffect transition="in" filter="blinds(horizontal)">
                                      <p:cBhvr>
                                        <p:cTn id="133" dur="500"/>
                                        <p:tgtEl>
                                          <p:spTgt spid="24"/>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8" fill="hold" nodeType="clickEffect">
                                  <p:stCondLst>
                                    <p:cond delay="0"/>
                                  </p:stCondLst>
                                  <p:childTnLst>
                                    <p:set>
                                      <p:cBhvr>
                                        <p:cTn id="137" dur="1" fill="hold">
                                          <p:stCondLst>
                                            <p:cond delay="0"/>
                                          </p:stCondLst>
                                        </p:cTn>
                                        <p:tgtEl>
                                          <p:spTgt spid="30"/>
                                        </p:tgtEl>
                                        <p:attrNameLst>
                                          <p:attrName>style.visibility</p:attrName>
                                        </p:attrNameLst>
                                      </p:cBhvr>
                                      <p:to>
                                        <p:strVal val="visible"/>
                                      </p:to>
                                    </p:set>
                                    <p:animEffect transition="in" filter="wipe(left)">
                                      <p:cBhvr>
                                        <p:cTn id="138" dur="500"/>
                                        <p:tgtEl>
                                          <p:spTgt spid="30"/>
                                        </p:tgtEl>
                                      </p:cBhvr>
                                    </p:animEffect>
                                  </p:childTnLst>
                                </p:cTn>
                              </p:par>
                              <p:par>
                                <p:cTn id="139" presetID="22" presetClass="entr" presetSubtype="8" fill="hold" nodeType="withEffect">
                                  <p:stCondLst>
                                    <p:cond delay="0"/>
                                  </p:stCondLst>
                                  <p:childTnLst>
                                    <p:set>
                                      <p:cBhvr>
                                        <p:cTn id="140" dur="1" fill="hold">
                                          <p:stCondLst>
                                            <p:cond delay="0"/>
                                          </p:stCondLst>
                                        </p:cTn>
                                        <p:tgtEl>
                                          <p:spTgt spid="33"/>
                                        </p:tgtEl>
                                        <p:attrNameLst>
                                          <p:attrName>style.visibility</p:attrName>
                                        </p:attrNameLst>
                                      </p:cBhvr>
                                      <p:to>
                                        <p:strVal val="visible"/>
                                      </p:to>
                                    </p:set>
                                    <p:animEffect transition="in" filter="wipe(left)">
                                      <p:cBhvr>
                                        <p:cTn id="141" dur="500"/>
                                        <p:tgtEl>
                                          <p:spTgt spid="33"/>
                                        </p:tgtEl>
                                      </p:cBhvr>
                                    </p:animEffect>
                                  </p:childTnLst>
                                </p:cTn>
                              </p:par>
                              <p:par>
                                <p:cTn id="142" presetID="22" presetClass="entr" presetSubtype="8" fill="hold" nodeType="withEffect">
                                  <p:stCondLst>
                                    <p:cond delay="0"/>
                                  </p:stCondLst>
                                  <p:childTnLst>
                                    <p:set>
                                      <p:cBhvr>
                                        <p:cTn id="143" dur="1" fill="hold">
                                          <p:stCondLst>
                                            <p:cond delay="0"/>
                                          </p:stCondLst>
                                        </p:cTn>
                                        <p:tgtEl>
                                          <p:spTgt spid="27"/>
                                        </p:tgtEl>
                                        <p:attrNameLst>
                                          <p:attrName>style.visibility</p:attrName>
                                        </p:attrNameLst>
                                      </p:cBhvr>
                                      <p:to>
                                        <p:strVal val="visible"/>
                                      </p:to>
                                    </p:set>
                                    <p:animEffect transition="in" filter="wipe(left)">
                                      <p:cBhvr>
                                        <p:cTn id="144" dur="500"/>
                                        <p:tgtEl>
                                          <p:spTgt spid="27"/>
                                        </p:tgtEl>
                                      </p:cBhvr>
                                    </p:animEffect>
                                  </p:childTnLst>
                                </p:cTn>
                              </p:par>
                              <p:par>
                                <p:cTn id="145" presetID="22" presetClass="entr" presetSubtype="8" fill="hold" nodeType="withEffect">
                                  <p:stCondLst>
                                    <p:cond delay="0"/>
                                  </p:stCondLst>
                                  <p:childTnLst>
                                    <p:set>
                                      <p:cBhvr>
                                        <p:cTn id="146" dur="1" fill="hold">
                                          <p:stCondLst>
                                            <p:cond delay="0"/>
                                          </p:stCondLst>
                                        </p:cTn>
                                        <p:tgtEl>
                                          <p:spTgt spid="26"/>
                                        </p:tgtEl>
                                        <p:attrNameLst>
                                          <p:attrName>style.visibility</p:attrName>
                                        </p:attrNameLst>
                                      </p:cBhvr>
                                      <p:to>
                                        <p:strVal val="visible"/>
                                      </p:to>
                                    </p:set>
                                    <p:animEffect transition="in" filter="wipe(left)">
                                      <p:cBhvr>
                                        <p:cTn id="147" dur="500"/>
                                        <p:tgtEl>
                                          <p:spTgt spid="26"/>
                                        </p:tgtEl>
                                      </p:cBhvr>
                                    </p:animEffect>
                                  </p:childTnLst>
                                </p:cTn>
                              </p:par>
                              <p:par>
                                <p:cTn id="148" presetID="22" presetClass="entr" presetSubtype="8" fill="hold" nodeType="withEffect">
                                  <p:stCondLst>
                                    <p:cond delay="0"/>
                                  </p:stCondLst>
                                  <p:childTnLst>
                                    <p:set>
                                      <p:cBhvr>
                                        <p:cTn id="149" dur="1" fill="hold">
                                          <p:stCondLst>
                                            <p:cond delay="0"/>
                                          </p:stCondLst>
                                        </p:cTn>
                                        <p:tgtEl>
                                          <p:spTgt spid="28"/>
                                        </p:tgtEl>
                                        <p:attrNameLst>
                                          <p:attrName>style.visibility</p:attrName>
                                        </p:attrNameLst>
                                      </p:cBhvr>
                                      <p:to>
                                        <p:strVal val="visible"/>
                                      </p:to>
                                    </p:set>
                                    <p:animEffect transition="in" filter="wipe(left)">
                                      <p:cBhvr>
                                        <p:cTn id="150" dur="500"/>
                                        <p:tgtEl>
                                          <p:spTgt spid="28"/>
                                        </p:tgtEl>
                                      </p:cBhvr>
                                    </p:animEffect>
                                  </p:childTnLst>
                                </p:cTn>
                              </p:par>
                            </p:childTnLst>
                          </p:cTn>
                        </p:par>
                      </p:childTnLst>
                    </p:cTn>
                  </p:par>
                  <p:par>
                    <p:cTn id="151" fill="hold">
                      <p:stCondLst>
                        <p:cond delay="indefinite"/>
                      </p:stCondLst>
                      <p:childTnLst>
                        <p:par>
                          <p:cTn id="152" fill="hold">
                            <p:stCondLst>
                              <p:cond delay="0"/>
                            </p:stCondLst>
                            <p:childTnLst>
                              <p:par>
                                <p:cTn id="153" presetID="3" presetClass="entr" presetSubtype="10" fill="hold" nodeType="clickEffect">
                                  <p:stCondLst>
                                    <p:cond delay="0"/>
                                  </p:stCondLst>
                                  <p:childTnLst>
                                    <p:set>
                                      <p:cBhvr>
                                        <p:cTn id="154" dur="1" fill="hold">
                                          <p:stCondLst>
                                            <p:cond delay="0"/>
                                          </p:stCondLst>
                                        </p:cTn>
                                        <p:tgtEl>
                                          <p:spTgt spid="25"/>
                                        </p:tgtEl>
                                        <p:attrNameLst>
                                          <p:attrName>style.visibility</p:attrName>
                                        </p:attrNameLst>
                                      </p:cBhvr>
                                      <p:to>
                                        <p:strVal val="visible"/>
                                      </p:to>
                                    </p:set>
                                    <p:animEffect transition="in" filter="blinds(horizontal)">
                                      <p:cBhvr>
                                        <p:cTn id="155" dur="500"/>
                                        <p:tgtEl>
                                          <p:spTgt spid="25"/>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8" fill="hold" nodeType="clickEffect">
                                  <p:stCondLst>
                                    <p:cond delay="0"/>
                                  </p:stCondLst>
                                  <p:childTnLst>
                                    <p:set>
                                      <p:cBhvr>
                                        <p:cTn id="159" dur="1" fill="hold">
                                          <p:stCondLst>
                                            <p:cond delay="0"/>
                                          </p:stCondLst>
                                        </p:cTn>
                                        <p:tgtEl>
                                          <p:spTgt spid="36"/>
                                        </p:tgtEl>
                                        <p:attrNameLst>
                                          <p:attrName>style.visibility</p:attrName>
                                        </p:attrNameLst>
                                      </p:cBhvr>
                                      <p:to>
                                        <p:strVal val="visible"/>
                                      </p:to>
                                    </p:set>
                                    <p:animEffect transition="in" filter="wipe(left)">
                                      <p:cBhvr>
                                        <p:cTn id="160" dur="500"/>
                                        <p:tgtEl>
                                          <p:spTgt spid="36"/>
                                        </p:tgtEl>
                                      </p:cBhvr>
                                    </p:animEffect>
                                  </p:childTnLst>
                                </p:cTn>
                              </p:par>
                            </p:childTnLst>
                          </p:cTn>
                        </p:par>
                      </p:childTnLst>
                    </p:cTn>
                  </p:par>
                  <p:par>
                    <p:cTn id="161" fill="hold">
                      <p:stCondLst>
                        <p:cond delay="indefinite"/>
                      </p:stCondLst>
                      <p:childTnLst>
                        <p:par>
                          <p:cTn id="162" fill="hold">
                            <p:stCondLst>
                              <p:cond delay="0"/>
                            </p:stCondLst>
                            <p:childTnLst>
                              <p:par>
                                <p:cTn id="163" presetID="3" presetClass="entr" presetSubtype="10" fill="hold" nodeType="clickEffect">
                                  <p:stCondLst>
                                    <p:cond delay="0"/>
                                  </p:stCondLst>
                                  <p:childTnLst>
                                    <p:set>
                                      <p:cBhvr>
                                        <p:cTn id="164" dur="1" fill="hold">
                                          <p:stCondLst>
                                            <p:cond delay="0"/>
                                          </p:stCondLst>
                                        </p:cTn>
                                        <p:tgtEl>
                                          <p:spTgt spid="34"/>
                                        </p:tgtEl>
                                        <p:attrNameLst>
                                          <p:attrName>style.visibility</p:attrName>
                                        </p:attrNameLst>
                                      </p:cBhvr>
                                      <p:to>
                                        <p:strVal val="visible"/>
                                      </p:to>
                                    </p:set>
                                    <p:animEffect transition="in" filter="blinds(horizontal)">
                                      <p:cBhvr>
                                        <p:cTn id="165" dur="500"/>
                                        <p:tgtEl>
                                          <p:spTgt spid="34"/>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ntr" presetSubtype="8" fill="hold" nodeType="clickEffect">
                                  <p:stCondLst>
                                    <p:cond delay="0"/>
                                  </p:stCondLst>
                                  <p:childTnLst>
                                    <p:set>
                                      <p:cBhvr>
                                        <p:cTn id="169" dur="1" fill="hold">
                                          <p:stCondLst>
                                            <p:cond delay="0"/>
                                          </p:stCondLst>
                                        </p:cTn>
                                        <p:tgtEl>
                                          <p:spTgt spid="37"/>
                                        </p:tgtEl>
                                        <p:attrNameLst>
                                          <p:attrName>style.visibility</p:attrName>
                                        </p:attrNameLst>
                                      </p:cBhvr>
                                      <p:to>
                                        <p:strVal val="visible"/>
                                      </p:to>
                                    </p:set>
                                    <p:animEffect transition="in" filter="wipe(left)">
                                      <p:cBhvr>
                                        <p:cTn id="170" dur="500"/>
                                        <p:tgtEl>
                                          <p:spTgt spid="37"/>
                                        </p:tgtEl>
                                      </p:cBhvr>
                                    </p:animEffect>
                                  </p:childTnLst>
                                </p:cTn>
                              </p:par>
                            </p:childTnLst>
                          </p:cTn>
                        </p:par>
                      </p:childTnLst>
                    </p:cTn>
                  </p:par>
                  <p:par>
                    <p:cTn id="171" fill="hold">
                      <p:stCondLst>
                        <p:cond delay="indefinite"/>
                      </p:stCondLst>
                      <p:childTnLst>
                        <p:par>
                          <p:cTn id="172" fill="hold">
                            <p:stCondLst>
                              <p:cond delay="0"/>
                            </p:stCondLst>
                            <p:childTnLst>
                              <p:par>
                                <p:cTn id="173" presetID="3" presetClass="entr" presetSubtype="10" fill="hold" nodeType="clickEffect">
                                  <p:stCondLst>
                                    <p:cond delay="0"/>
                                  </p:stCondLst>
                                  <p:childTnLst>
                                    <p:set>
                                      <p:cBhvr>
                                        <p:cTn id="174" dur="1" fill="hold">
                                          <p:stCondLst>
                                            <p:cond delay="0"/>
                                          </p:stCondLst>
                                        </p:cTn>
                                        <p:tgtEl>
                                          <p:spTgt spid="35"/>
                                        </p:tgtEl>
                                        <p:attrNameLst>
                                          <p:attrName>style.visibility</p:attrName>
                                        </p:attrNameLst>
                                      </p:cBhvr>
                                      <p:to>
                                        <p:strVal val="visible"/>
                                      </p:to>
                                    </p:set>
                                    <p:animEffect transition="in" filter="blinds(horizontal)">
                                      <p:cBhvr>
                                        <p:cTn id="17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9" grpId="0"/>
      <p:bldP spid="10" grpId="0"/>
      <p:bldP spid="21" grpId="0"/>
      <p:bldP spid="22" grpId="0"/>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1273" name="Object 25"/>
          <p:cNvGraphicFramePr>
            <a:graphicFrameLocks/>
          </p:cNvGraphicFramePr>
          <p:nvPr/>
        </p:nvGraphicFramePr>
        <p:xfrm>
          <a:off x="203200" y="73025"/>
          <a:ext cx="4729163" cy="838200"/>
        </p:xfrm>
        <a:graphic>
          <a:graphicData uri="http://schemas.openxmlformats.org/presentationml/2006/ole">
            <mc:AlternateContent xmlns:mc="http://schemas.openxmlformats.org/markup-compatibility/2006">
              <mc:Choice xmlns:v="urn:schemas-microsoft-com:vml" Requires="v">
                <p:oleObj spid="_x0000_s7916" name="公式" r:id="rId3" imgW="2047964" imgH="371387" progId="Equation.3">
                  <p:embed/>
                </p:oleObj>
              </mc:Choice>
              <mc:Fallback>
                <p:oleObj name="公式" r:id="rId3" imgW="2047964" imgH="371387" progId="Equation.3">
                  <p:embed/>
                  <p:pic>
                    <p:nvPicPr>
                      <p:cNvPr id="0" name="Object 2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00" y="73025"/>
                        <a:ext cx="4729163"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81318" name="Group 70"/>
          <p:cNvGrpSpPr>
            <a:grpSpLocks/>
          </p:cNvGrpSpPr>
          <p:nvPr/>
        </p:nvGrpSpPr>
        <p:grpSpPr bwMode="auto">
          <a:xfrm>
            <a:off x="571500" y="750888"/>
            <a:ext cx="7672388" cy="1241425"/>
            <a:chOff x="295" y="827"/>
            <a:chExt cx="4833" cy="782"/>
          </a:xfrm>
        </p:grpSpPr>
        <p:sp>
          <p:nvSpPr>
            <p:cNvPr id="7230" name="Line 5"/>
            <p:cNvSpPr>
              <a:spLocks noChangeShapeType="1"/>
            </p:cNvSpPr>
            <p:nvPr/>
          </p:nvSpPr>
          <p:spPr bwMode="auto">
            <a:xfrm flipV="1">
              <a:off x="295" y="1398"/>
              <a:ext cx="4672" cy="0"/>
            </a:xfrm>
            <a:prstGeom prst="line">
              <a:avLst/>
            </a:prstGeom>
            <a:noFill/>
            <a:ln w="254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31" name="Line 6"/>
            <p:cNvSpPr>
              <a:spLocks noChangeShapeType="1"/>
            </p:cNvSpPr>
            <p:nvPr/>
          </p:nvSpPr>
          <p:spPr bwMode="auto">
            <a:xfrm flipH="1">
              <a:off x="2535" y="890"/>
              <a:ext cx="0" cy="499"/>
            </a:xfrm>
            <a:prstGeom prst="line">
              <a:avLst/>
            </a:prstGeom>
            <a:noFill/>
            <a:ln w="25400">
              <a:solidFill>
                <a:schemeClr val="tx1"/>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232" name="Object 7"/>
            <p:cNvGraphicFramePr>
              <a:graphicFrameLocks noChangeAspect="1"/>
            </p:cNvGraphicFramePr>
            <p:nvPr/>
          </p:nvGraphicFramePr>
          <p:xfrm>
            <a:off x="4948" y="1344"/>
            <a:ext cx="180" cy="166"/>
          </p:xfrm>
          <a:graphic>
            <a:graphicData uri="http://schemas.openxmlformats.org/presentationml/2006/ole">
              <mc:AlternateContent xmlns:mc="http://schemas.openxmlformats.org/markup-compatibility/2006">
                <mc:Choice xmlns:v="urn:schemas-microsoft-com:vml" Requires="v">
                  <p:oleObj spid="_x0000_s7917" name="公式" r:id="rId5" imgW="104747" imgH="95191" progId="Equation.3">
                    <p:embed/>
                  </p:oleObj>
                </mc:Choice>
                <mc:Fallback>
                  <p:oleObj name="公式" r:id="rId5" imgW="104747" imgH="95191"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8" y="1344"/>
                          <a:ext cx="180"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233" name="Object 8"/>
            <p:cNvGraphicFramePr>
              <a:graphicFrameLocks noChangeAspect="1"/>
            </p:cNvGraphicFramePr>
            <p:nvPr/>
          </p:nvGraphicFramePr>
          <p:xfrm>
            <a:off x="2664" y="1413"/>
            <a:ext cx="180" cy="166"/>
          </p:xfrm>
          <a:graphic>
            <a:graphicData uri="http://schemas.openxmlformats.org/presentationml/2006/ole">
              <mc:AlternateContent xmlns:mc="http://schemas.openxmlformats.org/markup-compatibility/2006">
                <mc:Choice xmlns:v="urn:schemas-microsoft-com:vml" Requires="v">
                  <p:oleObj spid="_x0000_s7918" name="公式" r:id="rId7" imgW="104747" imgH="95191" progId="Equation.3">
                    <p:embed/>
                  </p:oleObj>
                </mc:Choice>
                <mc:Fallback>
                  <p:oleObj name="公式" r:id="rId7" imgW="104747" imgH="95191"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64" y="1413"/>
                          <a:ext cx="180"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234" name="Object 9"/>
            <p:cNvGraphicFramePr>
              <a:graphicFrameLocks noChangeAspect="1"/>
            </p:cNvGraphicFramePr>
            <p:nvPr/>
          </p:nvGraphicFramePr>
          <p:xfrm>
            <a:off x="2454" y="1389"/>
            <a:ext cx="150" cy="210"/>
          </p:xfrm>
          <a:graphic>
            <a:graphicData uri="http://schemas.openxmlformats.org/presentationml/2006/ole">
              <mc:AlternateContent xmlns:mc="http://schemas.openxmlformats.org/markup-compatibility/2006">
                <mc:Choice xmlns:v="urn:schemas-microsoft-com:vml" Requires="v">
                  <p:oleObj spid="_x0000_s7919" name="公式" r:id="rId9" imgW="76094" imgH="133174" progId="Equation.3">
                    <p:embed/>
                  </p:oleObj>
                </mc:Choice>
                <mc:Fallback>
                  <p:oleObj name="公式" r:id="rId9" imgW="76094" imgH="133174"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54" y="1389"/>
                          <a:ext cx="150"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235" name="Object 10"/>
            <p:cNvGraphicFramePr>
              <a:graphicFrameLocks noChangeAspect="1"/>
            </p:cNvGraphicFramePr>
            <p:nvPr/>
          </p:nvGraphicFramePr>
          <p:xfrm>
            <a:off x="2544" y="827"/>
            <a:ext cx="689" cy="326"/>
          </p:xfrm>
          <a:graphic>
            <a:graphicData uri="http://schemas.openxmlformats.org/presentationml/2006/ole">
              <mc:AlternateContent xmlns:mc="http://schemas.openxmlformats.org/markup-compatibility/2006">
                <mc:Choice xmlns:v="urn:schemas-microsoft-com:vml" Requires="v">
                  <p:oleObj spid="_x0000_s7920" name="公式" r:id="rId11" imgW="438246" imgH="181004" progId="Equation.3">
                    <p:embed/>
                  </p:oleObj>
                </mc:Choice>
                <mc:Fallback>
                  <p:oleObj name="公式" r:id="rId11" imgW="438246" imgH="181004" progId="Equation.3">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44" y="827"/>
                          <a:ext cx="689"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236" name="Object 11"/>
            <p:cNvGraphicFramePr>
              <a:graphicFrameLocks noChangeAspect="1"/>
            </p:cNvGraphicFramePr>
            <p:nvPr/>
          </p:nvGraphicFramePr>
          <p:xfrm>
            <a:off x="2090" y="1414"/>
            <a:ext cx="317" cy="166"/>
          </p:xfrm>
          <a:graphic>
            <a:graphicData uri="http://schemas.openxmlformats.org/presentationml/2006/ole">
              <mc:AlternateContent xmlns:mc="http://schemas.openxmlformats.org/markup-compatibility/2006">
                <mc:Choice xmlns:v="urn:schemas-microsoft-com:vml" Requires="v">
                  <p:oleObj spid="_x0000_s7921" name="公式" r:id="rId13" imgW="218888" imgH="95191" progId="Equation.3">
                    <p:embed/>
                  </p:oleObj>
                </mc:Choice>
                <mc:Fallback>
                  <p:oleObj name="公式" r:id="rId13" imgW="218888" imgH="95191" progId="Equation.3">
                    <p:embed/>
                    <p:pic>
                      <p:nvPicPr>
                        <p:cNvPr id="0" name="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90" y="1414"/>
                          <a:ext cx="31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237" name="AutoShape 12"/>
            <p:cNvSpPr>
              <a:spLocks noChangeArrowheads="1"/>
            </p:cNvSpPr>
            <p:nvPr/>
          </p:nvSpPr>
          <p:spPr bwMode="auto">
            <a:xfrm>
              <a:off x="2320" y="1062"/>
              <a:ext cx="432" cy="341"/>
            </a:xfrm>
            <a:prstGeom prst="flowChartExtract">
              <a:avLst/>
            </a:prstGeom>
            <a:solidFill>
              <a:schemeClr val="accent1">
                <a:alpha val="0"/>
              </a:schemeClr>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graphicFrame>
          <p:nvGraphicFramePr>
            <p:cNvPr id="7238" name="Object 14"/>
            <p:cNvGraphicFramePr>
              <a:graphicFrameLocks noChangeAspect="1"/>
            </p:cNvGraphicFramePr>
            <p:nvPr/>
          </p:nvGraphicFramePr>
          <p:xfrm>
            <a:off x="3288" y="1398"/>
            <a:ext cx="270" cy="211"/>
          </p:xfrm>
          <a:graphic>
            <a:graphicData uri="http://schemas.openxmlformats.org/presentationml/2006/ole">
              <mc:AlternateContent xmlns:mc="http://schemas.openxmlformats.org/markup-compatibility/2006">
                <mc:Choice xmlns:v="urn:schemas-microsoft-com:vml" Requires="v">
                  <p:oleObj spid="_x0000_s7922" name="公式" r:id="rId15" imgW="180841" imgH="133174" progId="Equation.3">
                    <p:embed/>
                  </p:oleObj>
                </mc:Choice>
                <mc:Fallback>
                  <p:oleObj name="公式" r:id="rId15" imgW="180841" imgH="133174" progId="Equation.3">
                    <p:embed/>
                    <p:pic>
                      <p:nvPicPr>
                        <p:cNvPr id="0" name="Object 1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288" y="1398"/>
                          <a:ext cx="270"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239" name="AutoShape 15"/>
            <p:cNvSpPr>
              <a:spLocks noChangeArrowheads="1"/>
            </p:cNvSpPr>
            <p:nvPr/>
          </p:nvSpPr>
          <p:spPr bwMode="auto">
            <a:xfrm>
              <a:off x="3207" y="1048"/>
              <a:ext cx="432" cy="341"/>
            </a:xfrm>
            <a:prstGeom prst="flowChartExtract">
              <a:avLst/>
            </a:prstGeom>
            <a:solidFill>
              <a:schemeClr val="accent1">
                <a:alpha val="0"/>
              </a:schemeClr>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7240" name="AutoShape 16"/>
            <p:cNvSpPr>
              <a:spLocks noChangeArrowheads="1"/>
            </p:cNvSpPr>
            <p:nvPr/>
          </p:nvSpPr>
          <p:spPr bwMode="auto">
            <a:xfrm>
              <a:off x="1438" y="1048"/>
              <a:ext cx="432" cy="341"/>
            </a:xfrm>
            <a:prstGeom prst="flowChartExtract">
              <a:avLst/>
            </a:prstGeom>
            <a:solidFill>
              <a:schemeClr val="accent1">
                <a:alpha val="0"/>
              </a:schemeClr>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graphicFrame>
          <p:nvGraphicFramePr>
            <p:cNvPr id="7241" name="Object 17"/>
            <p:cNvGraphicFramePr>
              <a:graphicFrameLocks noChangeAspect="1"/>
            </p:cNvGraphicFramePr>
            <p:nvPr/>
          </p:nvGraphicFramePr>
          <p:xfrm>
            <a:off x="1401" y="1389"/>
            <a:ext cx="390" cy="211"/>
          </p:xfrm>
          <a:graphic>
            <a:graphicData uri="http://schemas.openxmlformats.org/presentationml/2006/ole">
              <mc:AlternateContent xmlns:mc="http://schemas.openxmlformats.org/markup-compatibility/2006">
                <mc:Choice xmlns:v="urn:schemas-microsoft-com:vml" Requires="v">
                  <p:oleObj spid="_x0000_s7923" name="公式" r:id="rId17" imgW="285588" imgH="133174" progId="Equation.3">
                    <p:embed/>
                  </p:oleObj>
                </mc:Choice>
                <mc:Fallback>
                  <p:oleObj name="公式" r:id="rId17" imgW="285588" imgH="133174" progId="Equation.3">
                    <p:embed/>
                    <p:pic>
                      <p:nvPicPr>
                        <p:cNvPr id="0" name="Object 1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01" y="1389"/>
                          <a:ext cx="390"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242" name="Line 18"/>
            <p:cNvSpPr>
              <a:spLocks noChangeShapeType="1"/>
            </p:cNvSpPr>
            <p:nvPr/>
          </p:nvSpPr>
          <p:spPr bwMode="auto">
            <a:xfrm>
              <a:off x="4332" y="1351"/>
              <a:ext cx="0" cy="4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43" name="Line 19"/>
            <p:cNvSpPr>
              <a:spLocks noChangeShapeType="1"/>
            </p:cNvSpPr>
            <p:nvPr/>
          </p:nvSpPr>
          <p:spPr bwMode="auto">
            <a:xfrm>
              <a:off x="748" y="1351"/>
              <a:ext cx="0" cy="4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44" name="Line 20"/>
            <p:cNvSpPr>
              <a:spLocks noChangeShapeType="1"/>
            </p:cNvSpPr>
            <p:nvPr/>
          </p:nvSpPr>
          <p:spPr bwMode="auto">
            <a:xfrm>
              <a:off x="1655" y="1350"/>
              <a:ext cx="0" cy="4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45" name="Line 21"/>
            <p:cNvSpPr>
              <a:spLocks noChangeShapeType="1"/>
            </p:cNvSpPr>
            <p:nvPr/>
          </p:nvSpPr>
          <p:spPr bwMode="auto">
            <a:xfrm>
              <a:off x="3424" y="1350"/>
              <a:ext cx="0" cy="4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246" name="Object 36"/>
            <p:cNvGraphicFramePr>
              <a:graphicFrameLocks noChangeAspect="1"/>
            </p:cNvGraphicFramePr>
            <p:nvPr/>
          </p:nvGraphicFramePr>
          <p:xfrm>
            <a:off x="4195" y="1389"/>
            <a:ext cx="270" cy="211"/>
          </p:xfrm>
          <a:graphic>
            <a:graphicData uri="http://schemas.openxmlformats.org/presentationml/2006/ole">
              <mc:AlternateContent xmlns:mc="http://schemas.openxmlformats.org/markup-compatibility/2006">
                <mc:Choice xmlns:v="urn:schemas-microsoft-com:vml" Requires="v">
                  <p:oleObj spid="_x0000_s7924" name="公式" r:id="rId19" imgW="180841" imgH="133174" progId="Equation.3">
                    <p:embed/>
                  </p:oleObj>
                </mc:Choice>
                <mc:Fallback>
                  <p:oleObj name="公式" r:id="rId19" imgW="180841" imgH="133174" progId="Equation.3">
                    <p:embed/>
                    <p:pic>
                      <p:nvPicPr>
                        <p:cNvPr id="0" name="Object 3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195" y="1389"/>
                          <a:ext cx="270"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247" name="Object 39"/>
            <p:cNvGraphicFramePr>
              <a:graphicFrameLocks noChangeAspect="1"/>
            </p:cNvGraphicFramePr>
            <p:nvPr/>
          </p:nvGraphicFramePr>
          <p:xfrm>
            <a:off x="503" y="1389"/>
            <a:ext cx="390" cy="211"/>
          </p:xfrm>
          <a:graphic>
            <a:graphicData uri="http://schemas.openxmlformats.org/presentationml/2006/ole">
              <mc:AlternateContent xmlns:mc="http://schemas.openxmlformats.org/markup-compatibility/2006">
                <mc:Choice xmlns:v="urn:schemas-microsoft-com:vml" Requires="v">
                  <p:oleObj spid="_x0000_s7925" name="公式" r:id="rId21" imgW="285588" imgH="133174" progId="Equation.3">
                    <p:embed/>
                  </p:oleObj>
                </mc:Choice>
                <mc:Fallback>
                  <p:oleObj name="公式" r:id="rId21" imgW="285588" imgH="133174" progId="Equation.3">
                    <p:embed/>
                    <p:pic>
                      <p:nvPicPr>
                        <p:cNvPr id="0" name="Object 3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03" y="1389"/>
                          <a:ext cx="390"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248" name="AutoShape 68"/>
            <p:cNvSpPr>
              <a:spLocks noChangeArrowheads="1"/>
            </p:cNvSpPr>
            <p:nvPr/>
          </p:nvSpPr>
          <p:spPr bwMode="auto">
            <a:xfrm>
              <a:off x="4117" y="1053"/>
              <a:ext cx="432" cy="341"/>
            </a:xfrm>
            <a:prstGeom prst="flowChartExtract">
              <a:avLst/>
            </a:prstGeom>
            <a:solidFill>
              <a:schemeClr val="accent1">
                <a:alpha val="0"/>
              </a:schemeClr>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7249" name="AutoShape 69"/>
            <p:cNvSpPr>
              <a:spLocks noChangeArrowheads="1"/>
            </p:cNvSpPr>
            <p:nvPr/>
          </p:nvSpPr>
          <p:spPr bwMode="auto">
            <a:xfrm>
              <a:off x="521" y="1053"/>
              <a:ext cx="432" cy="341"/>
            </a:xfrm>
            <a:prstGeom prst="flowChartExtract">
              <a:avLst/>
            </a:prstGeom>
            <a:solidFill>
              <a:schemeClr val="accent1">
                <a:alpha val="0"/>
              </a:schemeClr>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grpSp>
      <p:graphicFrame>
        <p:nvGraphicFramePr>
          <p:cNvPr id="181325" name="Object 77"/>
          <p:cNvGraphicFramePr>
            <a:graphicFrameLocks noChangeAspect="1"/>
          </p:cNvGraphicFramePr>
          <p:nvPr/>
        </p:nvGraphicFramePr>
        <p:xfrm>
          <a:off x="4256088" y="1946275"/>
          <a:ext cx="1241425" cy="836613"/>
        </p:xfrm>
        <a:graphic>
          <a:graphicData uri="http://schemas.openxmlformats.org/presentationml/2006/ole">
            <mc:AlternateContent xmlns:mc="http://schemas.openxmlformats.org/markup-compatibility/2006">
              <mc:Choice xmlns:v="urn:schemas-microsoft-com:vml" Requires="v">
                <p:oleObj spid="_x0000_s7926" name="公式" r:id="rId23" imgW="571645" imgH="371387" progId="Equation.3">
                  <p:embed/>
                </p:oleObj>
              </mc:Choice>
              <mc:Fallback>
                <p:oleObj name="公式" r:id="rId23" imgW="571645" imgH="371387" progId="Equation.3">
                  <p:embed/>
                  <p:pic>
                    <p:nvPicPr>
                      <p:cNvPr id="0" name="Object 7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256088" y="1946275"/>
                        <a:ext cx="1241425"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81412" name="Group 164"/>
          <p:cNvGrpSpPr>
            <a:grpSpLocks/>
          </p:cNvGrpSpPr>
          <p:nvPr/>
        </p:nvGrpSpPr>
        <p:grpSpPr bwMode="auto">
          <a:xfrm>
            <a:off x="582613" y="2232025"/>
            <a:ext cx="7672387" cy="1141413"/>
            <a:chOff x="367" y="1406"/>
            <a:chExt cx="4833" cy="719"/>
          </a:xfrm>
        </p:grpSpPr>
        <p:sp>
          <p:nvSpPr>
            <p:cNvPr id="7213" name="AutoShape 67"/>
            <p:cNvSpPr>
              <a:spLocks noChangeArrowheads="1"/>
            </p:cNvSpPr>
            <p:nvPr/>
          </p:nvSpPr>
          <p:spPr bwMode="auto">
            <a:xfrm>
              <a:off x="385" y="1716"/>
              <a:ext cx="862" cy="196"/>
            </a:xfrm>
            <a:prstGeom prst="flowChartExtract">
              <a:avLst/>
            </a:prstGeom>
            <a:solidFill>
              <a:schemeClr val="accent1">
                <a:alpha val="0"/>
              </a:schemeClr>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7214" name="Line 72"/>
            <p:cNvSpPr>
              <a:spLocks noChangeShapeType="1"/>
            </p:cNvSpPr>
            <p:nvPr/>
          </p:nvSpPr>
          <p:spPr bwMode="auto">
            <a:xfrm flipV="1">
              <a:off x="367" y="1914"/>
              <a:ext cx="4672" cy="0"/>
            </a:xfrm>
            <a:prstGeom prst="line">
              <a:avLst/>
            </a:prstGeom>
            <a:noFill/>
            <a:ln w="254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15" name="Line 73"/>
            <p:cNvSpPr>
              <a:spLocks noChangeShapeType="1"/>
            </p:cNvSpPr>
            <p:nvPr/>
          </p:nvSpPr>
          <p:spPr bwMode="auto">
            <a:xfrm flipH="1">
              <a:off x="2607" y="1406"/>
              <a:ext cx="0" cy="499"/>
            </a:xfrm>
            <a:prstGeom prst="line">
              <a:avLst/>
            </a:prstGeom>
            <a:noFill/>
            <a:ln w="25400">
              <a:solidFill>
                <a:schemeClr val="tx1"/>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216" name="Object 74"/>
            <p:cNvGraphicFramePr>
              <a:graphicFrameLocks noChangeAspect="1"/>
            </p:cNvGraphicFramePr>
            <p:nvPr/>
          </p:nvGraphicFramePr>
          <p:xfrm>
            <a:off x="5020" y="1860"/>
            <a:ext cx="180" cy="166"/>
          </p:xfrm>
          <a:graphic>
            <a:graphicData uri="http://schemas.openxmlformats.org/presentationml/2006/ole">
              <mc:AlternateContent xmlns:mc="http://schemas.openxmlformats.org/markup-compatibility/2006">
                <mc:Choice xmlns:v="urn:schemas-microsoft-com:vml" Requires="v">
                  <p:oleObj spid="_x0000_s7927" name="公式" r:id="rId25" imgW="104747" imgH="95191" progId="Equation.3">
                    <p:embed/>
                  </p:oleObj>
                </mc:Choice>
                <mc:Fallback>
                  <p:oleObj name="公式" r:id="rId25" imgW="104747" imgH="95191" progId="Equation.3">
                    <p:embed/>
                    <p:pic>
                      <p:nvPicPr>
                        <p:cNvPr id="0" name="Object 74"/>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020" y="1860"/>
                          <a:ext cx="180"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217" name="Object 75"/>
            <p:cNvGraphicFramePr>
              <a:graphicFrameLocks noChangeAspect="1"/>
            </p:cNvGraphicFramePr>
            <p:nvPr/>
          </p:nvGraphicFramePr>
          <p:xfrm>
            <a:off x="2736" y="1929"/>
            <a:ext cx="180" cy="166"/>
          </p:xfrm>
          <a:graphic>
            <a:graphicData uri="http://schemas.openxmlformats.org/presentationml/2006/ole">
              <mc:AlternateContent xmlns:mc="http://schemas.openxmlformats.org/markup-compatibility/2006">
                <mc:Choice xmlns:v="urn:schemas-microsoft-com:vml" Requires="v">
                  <p:oleObj spid="_x0000_s7928" name="公式" r:id="rId27" imgW="104747" imgH="95191" progId="Equation.3">
                    <p:embed/>
                  </p:oleObj>
                </mc:Choice>
                <mc:Fallback>
                  <p:oleObj name="公式" r:id="rId27" imgW="104747" imgH="95191" progId="Equation.3">
                    <p:embed/>
                    <p:pic>
                      <p:nvPicPr>
                        <p:cNvPr id="0" name="Object 75"/>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736" y="1929"/>
                          <a:ext cx="180"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218" name="Object 76"/>
            <p:cNvGraphicFramePr>
              <a:graphicFrameLocks noChangeAspect="1"/>
            </p:cNvGraphicFramePr>
            <p:nvPr/>
          </p:nvGraphicFramePr>
          <p:xfrm>
            <a:off x="2526" y="1905"/>
            <a:ext cx="150" cy="210"/>
          </p:xfrm>
          <a:graphic>
            <a:graphicData uri="http://schemas.openxmlformats.org/presentationml/2006/ole">
              <mc:AlternateContent xmlns:mc="http://schemas.openxmlformats.org/markup-compatibility/2006">
                <mc:Choice xmlns:v="urn:schemas-microsoft-com:vml" Requires="v">
                  <p:oleObj spid="_x0000_s7929" name="公式" r:id="rId29" imgW="76094" imgH="133174" progId="Equation.3">
                    <p:embed/>
                  </p:oleObj>
                </mc:Choice>
                <mc:Fallback>
                  <p:oleObj name="公式" r:id="rId29" imgW="76094" imgH="133174" progId="Equation.3">
                    <p:embed/>
                    <p:pic>
                      <p:nvPicPr>
                        <p:cNvPr id="0" name="Object 76"/>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526" y="1905"/>
                          <a:ext cx="150"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219" name="Object 78"/>
            <p:cNvGraphicFramePr>
              <a:graphicFrameLocks noChangeAspect="1"/>
            </p:cNvGraphicFramePr>
            <p:nvPr/>
          </p:nvGraphicFramePr>
          <p:xfrm>
            <a:off x="2162" y="1930"/>
            <a:ext cx="317" cy="166"/>
          </p:xfrm>
          <a:graphic>
            <a:graphicData uri="http://schemas.openxmlformats.org/presentationml/2006/ole">
              <mc:AlternateContent xmlns:mc="http://schemas.openxmlformats.org/markup-compatibility/2006">
                <mc:Choice xmlns:v="urn:schemas-microsoft-com:vml" Requires="v">
                  <p:oleObj spid="_x0000_s7930" name="公式" r:id="rId31" imgW="218888" imgH="95191" progId="Equation.3">
                    <p:embed/>
                  </p:oleObj>
                </mc:Choice>
                <mc:Fallback>
                  <p:oleObj name="公式" r:id="rId31" imgW="218888" imgH="95191" progId="Equation.3">
                    <p:embed/>
                    <p:pic>
                      <p:nvPicPr>
                        <p:cNvPr id="0" name="Object 78"/>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162" y="1930"/>
                          <a:ext cx="31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220" name="Object 80"/>
            <p:cNvGraphicFramePr>
              <a:graphicFrameLocks noChangeAspect="1"/>
            </p:cNvGraphicFramePr>
            <p:nvPr/>
          </p:nvGraphicFramePr>
          <p:xfrm>
            <a:off x="3360" y="1914"/>
            <a:ext cx="270" cy="211"/>
          </p:xfrm>
          <a:graphic>
            <a:graphicData uri="http://schemas.openxmlformats.org/presentationml/2006/ole">
              <mc:AlternateContent xmlns:mc="http://schemas.openxmlformats.org/markup-compatibility/2006">
                <mc:Choice xmlns:v="urn:schemas-microsoft-com:vml" Requires="v">
                  <p:oleObj spid="_x0000_s7931" name="公式" r:id="rId33" imgW="180841" imgH="133174" progId="Equation.3">
                    <p:embed/>
                  </p:oleObj>
                </mc:Choice>
                <mc:Fallback>
                  <p:oleObj name="公式" r:id="rId33" imgW="180841" imgH="133174" progId="Equation.3">
                    <p:embed/>
                    <p:pic>
                      <p:nvPicPr>
                        <p:cNvPr id="0" name="Object 80"/>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360" y="1914"/>
                          <a:ext cx="270"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221" name="Object 83"/>
            <p:cNvGraphicFramePr>
              <a:graphicFrameLocks noChangeAspect="1"/>
            </p:cNvGraphicFramePr>
            <p:nvPr/>
          </p:nvGraphicFramePr>
          <p:xfrm>
            <a:off x="1473" y="1905"/>
            <a:ext cx="390" cy="211"/>
          </p:xfrm>
          <a:graphic>
            <a:graphicData uri="http://schemas.openxmlformats.org/presentationml/2006/ole">
              <mc:AlternateContent xmlns:mc="http://schemas.openxmlformats.org/markup-compatibility/2006">
                <mc:Choice xmlns:v="urn:schemas-microsoft-com:vml" Requires="v">
                  <p:oleObj spid="_x0000_s7932" name="公式" r:id="rId35" imgW="285588" imgH="133174" progId="Equation.3">
                    <p:embed/>
                  </p:oleObj>
                </mc:Choice>
                <mc:Fallback>
                  <p:oleObj name="公式" r:id="rId35" imgW="285588" imgH="133174" progId="Equation.3">
                    <p:embed/>
                    <p:pic>
                      <p:nvPicPr>
                        <p:cNvPr id="0" name="Object 83"/>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473" y="1905"/>
                          <a:ext cx="390"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222" name="Line 84"/>
            <p:cNvSpPr>
              <a:spLocks noChangeShapeType="1"/>
            </p:cNvSpPr>
            <p:nvPr/>
          </p:nvSpPr>
          <p:spPr bwMode="auto">
            <a:xfrm>
              <a:off x="4404" y="1867"/>
              <a:ext cx="0" cy="4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23" name="Line 85"/>
            <p:cNvSpPr>
              <a:spLocks noChangeShapeType="1"/>
            </p:cNvSpPr>
            <p:nvPr/>
          </p:nvSpPr>
          <p:spPr bwMode="auto">
            <a:xfrm>
              <a:off x="820" y="1867"/>
              <a:ext cx="0" cy="4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24" name="Line 86"/>
            <p:cNvSpPr>
              <a:spLocks noChangeShapeType="1"/>
            </p:cNvSpPr>
            <p:nvPr/>
          </p:nvSpPr>
          <p:spPr bwMode="auto">
            <a:xfrm>
              <a:off x="1727" y="1866"/>
              <a:ext cx="0" cy="4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25" name="Line 87"/>
            <p:cNvSpPr>
              <a:spLocks noChangeShapeType="1"/>
            </p:cNvSpPr>
            <p:nvPr/>
          </p:nvSpPr>
          <p:spPr bwMode="auto">
            <a:xfrm>
              <a:off x="3496" y="1866"/>
              <a:ext cx="0" cy="4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226" name="Object 88"/>
            <p:cNvGraphicFramePr>
              <a:graphicFrameLocks noChangeAspect="1"/>
            </p:cNvGraphicFramePr>
            <p:nvPr/>
          </p:nvGraphicFramePr>
          <p:xfrm>
            <a:off x="4267" y="1905"/>
            <a:ext cx="270" cy="211"/>
          </p:xfrm>
          <a:graphic>
            <a:graphicData uri="http://schemas.openxmlformats.org/presentationml/2006/ole">
              <mc:AlternateContent xmlns:mc="http://schemas.openxmlformats.org/markup-compatibility/2006">
                <mc:Choice xmlns:v="urn:schemas-microsoft-com:vml" Requires="v">
                  <p:oleObj spid="_x0000_s7933" name="公式" r:id="rId37" imgW="180841" imgH="133174" progId="Equation.3">
                    <p:embed/>
                  </p:oleObj>
                </mc:Choice>
                <mc:Fallback>
                  <p:oleObj name="公式" r:id="rId37" imgW="180841" imgH="133174" progId="Equation.3">
                    <p:embed/>
                    <p:pic>
                      <p:nvPicPr>
                        <p:cNvPr id="0" name="Object 88"/>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267" y="1905"/>
                          <a:ext cx="270"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227" name="Object 89"/>
            <p:cNvGraphicFramePr>
              <a:graphicFrameLocks noChangeAspect="1"/>
            </p:cNvGraphicFramePr>
            <p:nvPr/>
          </p:nvGraphicFramePr>
          <p:xfrm>
            <a:off x="575" y="1905"/>
            <a:ext cx="390" cy="211"/>
          </p:xfrm>
          <a:graphic>
            <a:graphicData uri="http://schemas.openxmlformats.org/presentationml/2006/ole">
              <mc:AlternateContent xmlns:mc="http://schemas.openxmlformats.org/markup-compatibility/2006">
                <mc:Choice xmlns:v="urn:schemas-microsoft-com:vml" Requires="v">
                  <p:oleObj spid="_x0000_s7934" name="公式" r:id="rId39" imgW="285588" imgH="133174" progId="Equation.3">
                    <p:embed/>
                  </p:oleObj>
                </mc:Choice>
                <mc:Fallback>
                  <p:oleObj name="公式" r:id="rId39" imgW="285588" imgH="133174" progId="Equation.3">
                    <p:embed/>
                    <p:pic>
                      <p:nvPicPr>
                        <p:cNvPr id="0" name="Object 89"/>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575" y="1905"/>
                          <a:ext cx="390"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228" name="AutoShape 92"/>
            <p:cNvSpPr>
              <a:spLocks noChangeArrowheads="1"/>
            </p:cNvSpPr>
            <p:nvPr/>
          </p:nvSpPr>
          <p:spPr bwMode="auto">
            <a:xfrm>
              <a:off x="3969" y="1716"/>
              <a:ext cx="862" cy="196"/>
            </a:xfrm>
            <a:prstGeom prst="flowChartExtract">
              <a:avLst/>
            </a:prstGeom>
            <a:solidFill>
              <a:schemeClr val="accent1">
                <a:alpha val="0"/>
              </a:schemeClr>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7229" name="AutoShape 93"/>
            <p:cNvSpPr>
              <a:spLocks noChangeArrowheads="1"/>
            </p:cNvSpPr>
            <p:nvPr/>
          </p:nvSpPr>
          <p:spPr bwMode="auto">
            <a:xfrm>
              <a:off x="2173" y="1717"/>
              <a:ext cx="862" cy="196"/>
            </a:xfrm>
            <a:prstGeom prst="flowChartExtract">
              <a:avLst/>
            </a:prstGeom>
            <a:solidFill>
              <a:schemeClr val="accent1">
                <a:alpha val="0"/>
              </a:schemeClr>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grpSp>
      <p:graphicFrame>
        <p:nvGraphicFramePr>
          <p:cNvPr id="181350" name="Object 102"/>
          <p:cNvGraphicFramePr>
            <a:graphicFrameLocks noChangeAspect="1"/>
          </p:cNvGraphicFramePr>
          <p:nvPr/>
        </p:nvGraphicFramePr>
        <p:xfrm>
          <a:off x="4268788" y="3327400"/>
          <a:ext cx="1620837" cy="836613"/>
        </p:xfrm>
        <a:graphic>
          <a:graphicData uri="http://schemas.openxmlformats.org/presentationml/2006/ole">
            <mc:AlternateContent xmlns:mc="http://schemas.openxmlformats.org/markup-compatibility/2006">
              <mc:Choice xmlns:v="urn:schemas-microsoft-com:vml" Requires="v">
                <p:oleObj spid="_x0000_s7935" name="公式" r:id="rId41" imgW="761880" imgH="371387" progId="Equation.3">
                  <p:embed/>
                </p:oleObj>
              </mc:Choice>
              <mc:Fallback>
                <p:oleObj name="公式" r:id="rId41" imgW="761880" imgH="371387" progId="Equation.3">
                  <p:embed/>
                  <p:pic>
                    <p:nvPicPr>
                      <p:cNvPr id="0" name="Object 102"/>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268788" y="3327400"/>
                        <a:ext cx="1620837"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81413" name="Group 165"/>
          <p:cNvGrpSpPr>
            <a:grpSpLocks/>
          </p:cNvGrpSpPr>
          <p:nvPr/>
        </p:nvGrpSpPr>
        <p:grpSpPr bwMode="auto">
          <a:xfrm>
            <a:off x="596900" y="3513138"/>
            <a:ext cx="7672388" cy="1141412"/>
            <a:chOff x="376" y="2213"/>
            <a:chExt cx="4833" cy="719"/>
          </a:xfrm>
        </p:grpSpPr>
        <p:sp>
          <p:nvSpPr>
            <p:cNvPr id="7197" name="AutoShape 96"/>
            <p:cNvSpPr>
              <a:spLocks noChangeArrowheads="1"/>
            </p:cNvSpPr>
            <p:nvPr/>
          </p:nvSpPr>
          <p:spPr bwMode="auto">
            <a:xfrm>
              <a:off x="1301" y="2516"/>
              <a:ext cx="862" cy="196"/>
            </a:xfrm>
            <a:prstGeom prst="flowChartExtract">
              <a:avLst/>
            </a:prstGeom>
            <a:solidFill>
              <a:schemeClr val="accent1">
                <a:alpha val="0"/>
              </a:schemeClr>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7198" name="Line 97"/>
            <p:cNvSpPr>
              <a:spLocks noChangeShapeType="1"/>
            </p:cNvSpPr>
            <p:nvPr/>
          </p:nvSpPr>
          <p:spPr bwMode="auto">
            <a:xfrm flipV="1">
              <a:off x="376" y="2721"/>
              <a:ext cx="4672" cy="0"/>
            </a:xfrm>
            <a:prstGeom prst="line">
              <a:avLst/>
            </a:prstGeom>
            <a:noFill/>
            <a:ln w="254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99" name="Line 98"/>
            <p:cNvSpPr>
              <a:spLocks noChangeShapeType="1"/>
            </p:cNvSpPr>
            <p:nvPr/>
          </p:nvSpPr>
          <p:spPr bwMode="auto">
            <a:xfrm flipH="1">
              <a:off x="2616" y="2213"/>
              <a:ext cx="0" cy="499"/>
            </a:xfrm>
            <a:prstGeom prst="line">
              <a:avLst/>
            </a:prstGeom>
            <a:noFill/>
            <a:ln w="25400">
              <a:solidFill>
                <a:schemeClr val="tx1"/>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200" name="Object 99"/>
            <p:cNvGraphicFramePr>
              <a:graphicFrameLocks noChangeAspect="1"/>
            </p:cNvGraphicFramePr>
            <p:nvPr/>
          </p:nvGraphicFramePr>
          <p:xfrm>
            <a:off x="5029" y="2667"/>
            <a:ext cx="180" cy="166"/>
          </p:xfrm>
          <a:graphic>
            <a:graphicData uri="http://schemas.openxmlformats.org/presentationml/2006/ole">
              <mc:AlternateContent xmlns:mc="http://schemas.openxmlformats.org/markup-compatibility/2006">
                <mc:Choice xmlns:v="urn:schemas-microsoft-com:vml" Requires="v">
                  <p:oleObj spid="_x0000_s7936" name="公式" r:id="rId43" imgW="104747" imgH="95191" progId="Equation.3">
                    <p:embed/>
                  </p:oleObj>
                </mc:Choice>
                <mc:Fallback>
                  <p:oleObj name="公式" r:id="rId43" imgW="104747" imgH="95191" progId="Equation.3">
                    <p:embed/>
                    <p:pic>
                      <p:nvPicPr>
                        <p:cNvPr id="0" name="Object 99"/>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5029" y="2667"/>
                          <a:ext cx="180"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201" name="Object 100"/>
            <p:cNvGraphicFramePr>
              <a:graphicFrameLocks noChangeAspect="1"/>
            </p:cNvGraphicFramePr>
            <p:nvPr/>
          </p:nvGraphicFramePr>
          <p:xfrm>
            <a:off x="2745" y="2736"/>
            <a:ext cx="180" cy="166"/>
          </p:xfrm>
          <a:graphic>
            <a:graphicData uri="http://schemas.openxmlformats.org/presentationml/2006/ole">
              <mc:AlternateContent xmlns:mc="http://schemas.openxmlformats.org/markup-compatibility/2006">
                <mc:Choice xmlns:v="urn:schemas-microsoft-com:vml" Requires="v">
                  <p:oleObj spid="_x0000_s7937" name="公式" r:id="rId45" imgW="104747" imgH="95191" progId="Equation.3">
                    <p:embed/>
                  </p:oleObj>
                </mc:Choice>
                <mc:Fallback>
                  <p:oleObj name="公式" r:id="rId45" imgW="104747" imgH="95191" progId="Equation.3">
                    <p:embed/>
                    <p:pic>
                      <p:nvPicPr>
                        <p:cNvPr id="0" name="Object 100"/>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2745" y="2736"/>
                          <a:ext cx="180"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202" name="Object 101"/>
            <p:cNvGraphicFramePr>
              <a:graphicFrameLocks noChangeAspect="1"/>
            </p:cNvGraphicFramePr>
            <p:nvPr/>
          </p:nvGraphicFramePr>
          <p:xfrm>
            <a:off x="2535" y="2712"/>
            <a:ext cx="150" cy="210"/>
          </p:xfrm>
          <a:graphic>
            <a:graphicData uri="http://schemas.openxmlformats.org/presentationml/2006/ole">
              <mc:AlternateContent xmlns:mc="http://schemas.openxmlformats.org/markup-compatibility/2006">
                <mc:Choice xmlns:v="urn:schemas-microsoft-com:vml" Requires="v">
                  <p:oleObj spid="_x0000_s7938" name="公式" r:id="rId47" imgW="76094" imgH="133174" progId="Equation.3">
                    <p:embed/>
                  </p:oleObj>
                </mc:Choice>
                <mc:Fallback>
                  <p:oleObj name="公式" r:id="rId47" imgW="76094" imgH="133174" progId="Equation.3">
                    <p:embed/>
                    <p:pic>
                      <p:nvPicPr>
                        <p:cNvPr id="0" name="Object 101"/>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2535" y="2712"/>
                          <a:ext cx="150"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203" name="Object 103"/>
            <p:cNvGraphicFramePr>
              <a:graphicFrameLocks noChangeAspect="1"/>
            </p:cNvGraphicFramePr>
            <p:nvPr/>
          </p:nvGraphicFramePr>
          <p:xfrm>
            <a:off x="2171" y="2737"/>
            <a:ext cx="317" cy="166"/>
          </p:xfrm>
          <a:graphic>
            <a:graphicData uri="http://schemas.openxmlformats.org/presentationml/2006/ole">
              <mc:AlternateContent xmlns:mc="http://schemas.openxmlformats.org/markup-compatibility/2006">
                <mc:Choice xmlns:v="urn:schemas-microsoft-com:vml" Requires="v">
                  <p:oleObj spid="_x0000_s7939" name="公式" r:id="rId49" imgW="218888" imgH="95191" progId="Equation.3">
                    <p:embed/>
                  </p:oleObj>
                </mc:Choice>
                <mc:Fallback>
                  <p:oleObj name="公式" r:id="rId49" imgW="218888" imgH="95191" progId="Equation.3">
                    <p:embed/>
                    <p:pic>
                      <p:nvPicPr>
                        <p:cNvPr id="0" name="Object 103"/>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2171" y="2737"/>
                          <a:ext cx="31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204" name="Object 104"/>
            <p:cNvGraphicFramePr>
              <a:graphicFrameLocks noChangeAspect="1"/>
            </p:cNvGraphicFramePr>
            <p:nvPr/>
          </p:nvGraphicFramePr>
          <p:xfrm>
            <a:off x="3369" y="2721"/>
            <a:ext cx="270" cy="211"/>
          </p:xfrm>
          <a:graphic>
            <a:graphicData uri="http://schemas.openxmlformats.org/presentationml/2006/ole">
              <mc:AlternateContent xmlns:mc="http://schemas.openxmlformats.org/markup-compatibility/2006">
                <mc:Choice xmlns:v="urn:schemas-microsoft-com:vml" Requires="v">
                  <p:oleObj spid="_x0000_s7940" name="公式" r:id="rId51" imgW="180841" imgH="133174" progId="Equation.3">
                    <p:embed/>
                  </p:oleObj>
                </mc:Choice>
                <mc:Fallback>
                  <p:oleObj name="公式" r:id="rId51" imgW="180841" imgH="133174" progId="Equation.3">
                    <p:embed/>
                    <p:pic>
                      <p:nvPicPr>
                        <p:cNvPr id="0" name="Object 104"/>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3369" y="2721"/>
                          <a:ext cx="270"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205" name="Object 105"/>
            <p:cNvGraphicFramePr>
              <a:graphicFrameLocks noChangeAspect="1"/>
            </p:cNvGraphicFramePr>
            <p:nvPr/>
          </p:nvGraphicFramePr>
          <p:xfrm>
            <a:off x="1482" y="2712"/>
            <a:ext cx="390" cy="211"/>
          </p:xfrm>
          <a:graphic>
            <a:graphicData uri="http://schemas.openxmlformats.org/presentationml/2006/ole">
              <mc:AlternateContent xmlns:mc="http://schemas.openxmlformats.org/markup-compatibility/2006">
                <mc:Choice xmlns:v="urn:schemas-microsoft-com:vml" Requires="v">
                  <p:oleObj spid="_x0000_s7941" name="公式" r:id="rId53" imgW="285588" imgH="133174" progId="Equation.3">
                    <p:embed/>
                  </p:oleObj>
                </mc:Choice>
                <mc:Fallback>
                  <p:oleObj name="公式" r:id="rId53" imgW="285588" imgH="133174" progId="Equation.3">
                    <p:embed/>
                    <p:pic>
                      <p:nvPicPr>
                        <p:cNvPr id="0" name="Object 105"/>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1482" y="2712"/>
                          <a:ext cx="390"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206" name="Line 106"/>
            <p:cNvSpPr>
              <a:spLocks noChangeShapeType="1"/>
            </p:cNvSpPr>
            <p:nvPr/>
          </p:nvSpPr>
          <p:spPr bwMode="auto">
            <a:xfrm>
              <a:off x="4413" y="2674"/>
              <a:ext cx="0" cy="4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07" name="Line 107"/>
            <p:cNvSpPr>
              <a:spLocks noChangeShapeType="1"/>
            </p:cNvSpPr>
            <p:nvPr/>
          </p:nvSpPr>
          <p:spPr bwMode="auto">
            <a:xfrm>
              <a:off x="829" y="2674"/>
              <a:ext cx="0" cy="4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08" name="Line 108"/>
            <p:cNvSpPr>
              <a:spLocks noChangeShapeType="1"/>
            </p:cNvSpPr>
            <p:nvPr/>
          </p:nvSpPr>
          <p:spPr bwMode="auto">
            <a:xfrm>
              <a:off x="1736" y="2673"/>
              <a:ext cx="0" cy="4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09" name="Line 109"/>
            <p:cNvSpPr>
              <a:spLocks noChangeShapeType="1"/>
            </p:cNvSpPr>
            <p:nvPr/>
          </p:nvSpPr>
          <p:spPr bwMode="auto">
            <a:xfrm>
              <a:off x="3505" y="2673"/>
              <a:ext cx="0" cy="4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210" name="Object 110"/>
            <p:cNvGraphicFramePr>
              <a:graphicFrameLocks noChangeAspect="1"/>
            </p:cNvGraphicFramePr>
            <p:nvPr/>
          </p:nvGraphicFramePr>
          <p:xfrm>
            <a:off x="4276" y="2712"/>
            <a:ext cx="270" cy="211"/>
          </p:xfrm>
          <a:graphic>
            <a:graphicData uri="http://schemas.openxmlformats.org/presentationml/2006/ole">
              <mc:AlternateContent xmlns:mc="http://schemas.openxmlformats.org/markup-compatibility/2006">
                <mc:Choice xmlns:v="urn:schemas-microsoft-com:vml" Requires="v">
                  <p:oleObj spid="_x0000_s7942" name="公式" r:id="rId55" imgW="180841" imgH="133174" progId="Equation.3">
                    <p:embed/>
                  </p:oleObj>
                </mc:Choice>
                <mc:Fallback>
                  <p:oleObj name="公式" r:id="rId55" imgW="180841" imgH="133174" progId="Equation.3">
                    <p:embed/>
                    <p:pic>
                      <p:nvPicPr>
                        <p:cNvPr id="0" name="Object 110"/>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4276" y="2712"/>
                          <a:ext cx="270"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211" name="Object 111"/>
            <p:cNvGraphicFramePr>
              <a:graphicFrameLocks noChangeAspect="1"/>
            </p:cNvGraphicFramePr>
            <p:nvPr/>
          </p:nvGraphicFramePr>
          <p:xfrm>
            <a:off x="584" y="2712"/>
            <a:ext cx="390" cy="211"/>
          </p:xfrm>
          <a:graphic>
            <a:graphicData uri="http://schemas.openxmlformats.org/presentationml/2006/ole">
              <mc:AlternateContent xmlns:mc="http://schemas.openxmlformats.org/markup-compatibility/2006">
                <mc:Choice xmlns:v="urn:schemas-microsoft-com:vml" Requires="v">
                  <p:oleObj spid="_x0000_s7943" name="公式" r:id="rId57" imgW="285588" imgH="133174" progId="Equation.3">
                    <p:embed/>
                  </p:oleObj>
                </mc:Choice>
                <mc:Fallback>
                  <p:oleObj name="公式" r:id="rId57" imgW="285588" imgH="133174" progId="Equation.3">
                    <p:embed/>
                    <p:pic>
                      <p:nvPicPr>
                        <p:cNvPr id="0" name="Object 111"/>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584" y="2712"/>
                          <a:ext cx="390"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212" name="AutoShape 113"/>
            <p:cNvSpPr>
              <a:spLocks noChangeArrowheads="1"/>
            </p:cNvSpPr>
            <p:nvPr/>
          </p:nvSpPr>
          <p:spPr bwMode="auto">
            <a:xfrm>
              <a:off x="3070" y="2524"/>
              <a:ext cx="862" cy="196"/>
            </a:xfrm>
            <a:prstGeom prst="flowChartExtract">
              <a:avLst/>
            </a:prstGeom>
            <a:solidFill>
              <a:schemeClr val="accent1">
                <a:alpha val="0"/>
              </a:schemeClr>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81409" name="Group 161"/>
          <p:cNvGrpSpPr>
            <a:grpSpLocks/>
          </p:cNvGrpSpPr>
          <p:nvPr/>
        </p:nvGrpSpPr>
        <p:grpSpPr bwMode="auto">
          <a:xfrm>
            <a:off x="614363" y="4768850"/>
            <a:ext cx="7672387" cy="1168400"/>
            <a:chOff x="340" y="3158"/>
            <a:chExt cx="4833" cy="736"/>
          </a:xfrm>
        </p:grpSpPr>
        <p:sp>
          <p:nvSpPr>
            <p:cNvPr id="7177" name="Line 120"/>
            <p:cNvSpPr>
              <a:spLocks noChangeShapeType="1"/>
            </p:cNvSpPr>
            <p:nvPr/>
          </p:nvSpPr>
          <p:spPr bwMode="auto">
            <a:xfrm flipV="1">
              <a:off x="340" y="3683"/>
              <a:ext cx="4672" cy="0"/>
            </a:xfrm>
            <a:prstGeom prst="line">
              <a:avLst/>
            </a:prstGeom>
            <a:noFill/>
            <a:ln w="254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8" name="Line 121"/>
            <p:cNvSpPr>
              <a:spLocks noChangeShapeType="1"/>
            </p:cNvSpPr>
            <p:nvPr/>
          </p:nvSpPr>
          <p:spPr bwMode="auto">
            <a:xfrm flipH="1">
              <a:off x="2580" y="3175"/>
              <a:ext cx="0" cy="499"/>
            </a:xfrm>
            <a:prstGeom prst="line">
              <a:avLst/>
            </a:prstGeom>
            <a:noFill/>
            <a:ln w="25400">
              <a:solidFill>
                <a:schemeClr val="tx1"/>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179" name="Object 122"/>
            <p:cNvGraphicFramePr>
              <a:graphicFrameLocks noChangeAspect="1"/>
            </p:cNvGraphicFramePr>
            <p:nvPr/>
          </p:nvGraphicFramePr>
          <p:xfrm>
            <a:off x="4993" y="3629"/>
            <a:ext cx="180" cy="166"/>
          </p:xfrm>
          <a:graphic>
            <a:graphicData uri="http://schemas.openxmlformats.org/presentationml/2006/ole">
              <mc:AlternateContent xmlns:mc="http://schemas.openxmlformats.org/markup-compatibility/2006">
                <mc:Choice xmlns:v="urn:schemas-microsoft-com:vml" Requires="v">
                  <p:oleObj spid="_x0000_s7944" name="公式" r:id="rId59" imgW="104747" imgH="95191" progId="Equation.3">
                    <p:embed/>
                  </p:oleObj>
                </mc:Choice>
                <mc:Fallback>
                  <p:oleObj name="公式" r:id="rId59" imgW="104747" imgH="95191" progId="Equation.3">
                    <p:embed/>
                    <p:pic>
                      <p:nvPicPr>
                        <p:cNvPr id="0" name="Object 122"/>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4993" y="3629"/>
                          <a:ext cx="180"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80" name="Object 123"/>
            <p:cNvGraphicFramePr>
              <a:graphicFrameLocks noChangeAspect="1"/>
            </p:cNvGraphicFramePr>
            <p:nvPr/>
          </p:nvGraphicFramePr>
          <p:xfrm>
            <a:off x="2709" y="3698"/>
            <a:ext cx="180" cy="166"/>
          </p:xfrm>
          <a:graphic>
            <a:graphicData uri="http://schemas.openxmlformats.org/presentationml/2006/ole">
              <mc:AlternateContent xmlns:mc="http://schemas.openxmlformats.org/markup-compatibility/2006">
                <mc:Choice xmlns:v="urn:schemas-microsoft-com:vml" Requires="v">
                  <p:oleObj spid="_x0000_s7945" name="公式" r:id="rId61" imgW="104747" imgH="95191" progId="Equation.3">
                    <p:embed/>
                  </p:oleObj>
                </mc:Choice>
                <mc:Fallback>
                  <p:oleObj name="公式" r:id="rId61" imgW="104747" imgH="95191" progId="Equation.3">
                    <p:embed/>
                    <p:pic>
                      <p:nvPicPr>
                        <p:cNvPr id="0" name="Object 123"/>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2709" y="3698"/>
                          <a:ext cx="180"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81" name="Object 124"/>
            <p:cNvGraphicFramePr>
              <a:graphicFrameLocks noChangeAspect="1"/>
            </p:cNvGraphicFramePr>
            <p:nvPr/>
          </p:nvGraphicFramePr>
          <p:xfrm>
            <a:off x="2499" y="3674"/>
            <a:ext cx="150" cy="210"/>
          </p:xfrm>
          <a:graphic>
            <a:graphicData uri="http://schemas.openxmlformats.org/presentationml/2006/ole">
              <mc:AlternateContent xmlns:mc="http://schemas.openxmlformats.org/markup-compatibility/2006">
                <mc:Choice xmlns:v="urn:schemas-microsoft-com:vml" Requires="v">
                  <p:oleObj spid="_x0000_s7946" name="公式" r:id="rId63" imgW="76094" imgH="133174" progId="Equation.3">
                    <p:embed/>
                  </p:oleObj>
                </mc:Choice>
                <mc:Fallback>
                  <p:oleObj name="公式" r:id="rId63" imgW="76094" imgH="133174" progId="Equation.3">
                    <p:embed/>
                    <p:pic>
                      <p:nvPicPr>
                        <p:cNvPr id="0" name="Object 124"/>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2499" y="3674"/>
                          <a:ext cx="150"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82" name="Object 125"/>
            <p:cNvGraphicFramePr>
              <a:graphicFrameLocks noChangeAspect="1"/>
            </p:cNvGraphicFramePr>
            <p:nvPr/>
          </p:nvGraphicFramePr>
          <p:xfrm>
            <a:off x="2608" y="3158"/>
            <a:ext cx="558" cy="287"/>
          </p:xfrm>
          <a:graphic>
            <a:graphicData uri="http://schemas.openxmlformats.org/presentationml/2006/ole">
              <mc:AlternateContent xmlns:mc="http://schemas.openxmlformats.org/markup-compatibility/2006">
                <mc:Choice xmlns:v="urn:schemas-microsoft-com:vml" Requires="v">
                  <p:oleObj spid="_x0000_s7947" name="公式" r:id="rId65" imgW="400199" imgH="181004" progId="Equation.3">
                    <p:embed/>
                  </p:oleObj>
                </mc:Choice>
                <mc:Fallback>
                  <p:oleObj name="公式" r:id="rId65" imgW="400199" imgH="181004" progId="Equation.3">
                    <p:embed/>
                    <p:pic>
                      <p:nvPicPr>
                        <p:cNvPr id="0" name="Object 125"/>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2608" y="3158"/>
                          <a:ext cx="558"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83" name="Object 126"/>
            <p:cNvGraphicFramePr>
              <a:graphicFrameLocks noChangeAspect="1"/>
            </p:cNvGraphicFramePr>
            <p:nvPr/>
          </p:nvGraphicFramePr>
          <p:xfrm>
            <a:off x="2135" y="3699"/>
            <a:ext cx="317" cy="166"/>
          </p:xfrm>
          <a:graphic>
            <a:graphicData uri="http://schemas.openxmlformats.org/presentationml/2006/ole">
              <mc:AlternateContent xmlns:mc="http://schemas.openxmlformats.org/markup-compatibility/2006">
                <mc:Choice xmlns:v="urn:schemas-microsoft-com:vml" Requires="v">
                  <p:oleObj spid="_x0000_s7948" name="公式" r:id="rId67" imgW="218888" imgH="95191" progId="Equation.3">
                    <p:embed/>
                  </p:oleObj>
                </mc:Choice>
                <mc:Fallback>
                  <p:oleObj name="公式" r:id="rId67" imgW="218888" imgH="95191" progId="Equation.3">
                    <p:embed/>
                    <p:pic>
                      <p:nvPicPr>
                        <p:cNvPr id="0" name="Object 126"/>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2135" y="3699"/>
                          <a:ext cx="31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84" name="Object 127"/>
            <p:cNvGraphicFramePr>
              <a:graphicFrameLocks noChangeAspect="1"/>
            </p:cNvGraphicFramePr>
            <p:nvPr/>
          </p:nvGraphicFramePr>
          <p:xfrm>
            <a:off x="3333" y="3683"/>
            <a:ext cx="270" cy="211"/>
          </p:xfrm>
          <a:graphic>
            <a:graphicData uri="http://schemas.openxmlformats.org/presentationml/2006/ole">
              <mc:AlternateContent xmlns:mc="http://schemas.openxmlformats.org/markup-compatibility/2006">
                <mc:Choice xmlns:v="urn:schemas-microsoft-com:vml" Requires="v">
                  <p:oleObj spid="_x0000_s7949" name="公式" r:id="rId69" imgW="180841" imgH="133174" progId="Equation.3">
                    <p:embed/>
                  </p:oleObj>
                </mc:Choice>
                <mc:Fallback>
                  <p:oleObj name="公式" r:id="rId69" imgW="180841" imgH="133174" progId="Equation.3">
                    <p:embed/>
                    <p:pic>
                      <p:nvPicPr>
                        <p:cNvPr id="0" name="Object 127"/>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3333" y="3683"/>
                          <a:ext cx="270"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85" name="Object 128"/>
            <p:cNvGraphicFramePr>
              <a:graphicFrameLocks noChangeAspect="1"/>
            </p:cNvGraphicFramePr>
            <p:nvPr/>
          </p:nvGraphicFramePr>
          <p:xfrm>
            <a:off x="1446" y="3674"/>
            <a:ext cx="390" cy="211"/>
          </p:xfrm>
          <a:graphic>
            <a:graphicData uri="http://schemas.openxmlformats.org/presentationml/2006/ole">
              <mc:AlternateContent xmlns:mc="http://schemas.openxmlformats.org/markup-compatibility/2006">
                <mc:Choice xmlns:v="urn:schemas-microsoft-com:vml" Requires="v">
                  <p:oleObj spid="_x0000_s7950" name="公式" r:id="rId71" imgW="285588" imgH="133174" progId="Equation.3">
                    <p:embed/>
                  </p:oleObj>
                </mc:Choice>
                <mc:Fallback>
                  <p:oleObj name="公式" r:id="rId71" imgW="285588" imgH="133174" progId="Equation.3">
                    <p:embed/>
                    <p:pic>
                      <p:nvPicPr>
                        <p:cNvPr id="0" name="Object 128"/>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1446" y="3674"/>
                          <a:ext cx="390"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86" name="Line 129"/>
            <p:cNvSpPr>
              <a:spLocks noChangeShapeType="1"/>
            </p:cNvSpPr>
            <p:nvPr/>
          </p:nvSpPr>
          <p:spPr bwMode="auto">
            <a:xfrm>
              <a:off x="4377" y="3636"/>
              <a:ext cx="0" cy="4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87" name="Line 130"/>
            <p:cNvSpPr>
              <a:spLocks noChangeShapeType="1"/>
            </p:cNvSpPr>
            <p:nvPr/>
          </p:nvSpPr>
          <p:spPr bwMode="auto">
            <a:xfrm>
              <a:off x="793" y="3636"/>
              <a:ext cx="0" cy="4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88" name="Line 131"/>
            <p:cNvSpPr>
              <a:spLocks noChangeShapeType="1"/>
            </p:cNvSpPr>
            <p:nvPr/>
          </p:nvSpPr>
          <p:spPr bwMode="auto">
            <a:xfrm>
              <a:off x="1700" y="3635"/>
              <a:ext cx="0" cy="4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89" name="Line 132"/>
            <p:cNvSpPr>
              <a:spLocks noChangeShapeType="1"/>
            </p:cNvSpPr>
            <p:nvPr/>
          </p:nvSpPr>
          <p:spPr bwMode="auto">
            <a:xfrm>
              <a:off x="3469" y="3635"/>
              <a:ext cx="0" cy="4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190" name="Object 133"/>
            <p:cNvGraphicFramePr>
              <a:graphicFrameLocks noChangeAspect="1"/>
            </p:cNvGraphicFramePr>
            <p:nvPr/>
          </p:nvGraphicFramePr>
          <p:xfrm>
            <a:off x="4240" y="3674"/>
            <a:ext cx="270" cy="211"/>
          </p:xfrm>
          <a:graphic>
            <a:graphicData uri="http://schemas.openxmlformats.org/presentationml/2006/ole">
              <mc:AlternateContent xmlns:mc="http://schemas.openxmlformats.org/markup-compatibility/2006">
                <mc:Choice xmlns:v="urn:schemas-microsoft-com:vml" Requires="v">
                  <p:oleObj spid="_x0000_s7951" name="公式" r:id="rId73" imgW="180841" imgH="133174" progId="Equation.3">
                    <p:embed/>
                  </p:oleObj>
                </mc:Choice>
                <mc:Fallback>
                  <p:oleObj name="公式" r:id="rId73" imgW="180841" imgH="133174" progId="Equation.3">
                    <p:embed/>
                    <p:pic>
                      <p:nvPicPr>
                        <p:cNvPr id="0" name="Object 133"/>
                        <p:cNvPicPr>
                          <a:picLocks noChangeAspect="1" noChangeArrowheads="1"/>
                        </p:cNvPicPr>
                        <p:nvPr/>
                      </p:nvPicPr>
                      <p:blipFill>
                        <a:blip r:embed="rId74">
                          <a:extLst>
                            <a:ext uri="{28A0092B-C50C-407E-A947-70E740481C1C}">
                              <a14:useLocalDpi xmlns:a14="http://schemas.microsoft.com/office/drawing/2010/main" val="0"/>
                            </a:ext>
                          </a:extLst>
                        </a:blip>
                        <a:srcRect/>
                        <a:stretch>
                          <a:fillRect/>
                        </a:stretch>
                      </p:blipFill>
                      <p:spPr bwMode="auto">
                        <a:xfrm>
                          <a:off x="4240" y="3674"/>
                          <a:ext cx="270"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91" name="Object 134"/>
            <p:cNvGraphicFramePr>
              <a:graphicFrameLocks noChangeAspect="1"/>
            </p:cNvGraphicFramePr>
            <p:nvPr/>
          </p:nvGraphicFramePr>
          <p:xfrm>
            <a:off x="548" y="3674"/>
            <a:ext cx="390" cy="211"/>
          </p:xfrm>
          <a:graphic>
            <a:graphicData uri="http://schemas.openxmlformats.org/presentationml/2006/ole">
              <mc:AlternateContent xmlns:mc="http://schemas.openxmlformats.org/markup-compatibility/2006">
                <mc:Choice xmlns:v="urn:schemas-microsoft-com:vml" Requires="v">
                  <p:oleObj spid="_x0000_s7952" name="公式" r:id="rId75" imgW="285588" imgH="133174" progId="Equation.3">
                    <p:embed/>
                  </p:oleObj>
                </mc:Choice>
                <mc:Fallback>
                  <p:oleObj name="公式" r:id="rId75" imgW="285588" imgH="133174" progId="Equation.3">
                    <p:embed/>
                    <p:pic>
                      <p:nvPicPr>
                        <p:cNvPr id="0" name="Object 134"/>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a:off x="548" y="3674"/>
                          <a:ext cx="390"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92" name="AutoShape 136"/>
            <p:cNvSpPr>
              <a:spLocks noChangeArrowheads="1"/>
            </p:cNvSpPr>
            <p:nvPr/>
          </p:nvSpPr>
          <p:spPr bwMode="auto">
            <a:xfrm>
              <a:off x="2182" y="3486"/>
              <a:ext cx="779" cy="196"/>
            </a:xfrm>
            <a:prstGeom prst="flowChartExtract">
              <a:avLst/>
            </a:prstGeom>
            <a:solidFill>
              <a:schemeClr val="accent1">
                <a:alpha val="0"/>
              </a:schemeClr>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7193" name="AutoShape 157"/>
            <p:cNvSpPr>
              <a:spLocks noChangeArrowheads="1"/>
            </p:cNvSpPr>
            <p:nvPr/>
          </p:nvSpPr>
          <p:spPr bwMode="auto">
            <a:xfrm>
              <a:off x="3072" y="3484"/>
              <a:ext cx="779" cy="196"/>
            </a:xfrm>
            <a:prstGeom prst="flowChartExtract">
              <a:avLst/>
            </a:prstGeom>
            <a:solidFill>
              <a:schemeClr val="accent1">
                <a:alpha val="0"/>
              </a:schemeClr>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7194" name="AutoShape 158"/>
            <p:cNvSpPr>
              <a:spLocks noChangeArrowheads="1"/>
            </p:cNvSpPr>
            <p:nvPr/>
          </p:nvSpPr>
          <p:spPr bwMode="auto">
            <a:xfrm>
              <a:off x="3988" y="3484"/>
              <a:ext cx="779" cy="196"/>
            </a:xfrm>
            <a:prstGeom prst="flowChartExtract">
              <a:avLst/>
            </a:prstGeom>
            <a:solidFill>
              <a:schemeClr val="accent1">
                <a:alpha val="0"/>
              </a:schemeClr>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7195" name="AutoShape 159"/>
            <p:cNvSpPr>
              <a:spLocks noChangeArrowheads="1"/>
            </p:cNvSpPr>
            <p:nvPr/>
          </p:nvSpPr>
          <p:spPr bwMode="auto">
            <a:xfrm>
              <a:off x="1301" y="3484"/>
              <a:ext cx="779" cy="196"/>
            </a:xfrm>
            <a:prstGeom prst="flowChartExtract">
              <a:avLst/>
            </a:prstGeom>
            <a:solidFill>
              <a:schemeClr val="accent1">
                <a:alpha val="0"/>
              </a:schemeClr>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7196" name="AutoShape 160"/>
            <p:cNvSpPr>
              <a:spLocks noChangeArrowheads="1"/>
            </p:cNvSpPr>
            <p:nvPr/>
          </p:nvSpPr>
          <p:spPr bwMode="auto">
            <a:xfrm>
              <a:off x="394" y="3484"/>
              <a:ext cx="779" cy="196"/>
            </a:xfrm>
            <a:prstGeom prst="flowChartExtract">
              <a:avLst/>
            </a:prstGeom>
            <a:solidFill>
              <a:schemeClr val="accent1">
                <a:alpha val="0"/>
              </a:schemeClr>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81273"/>
                                        </p:tgtEl>
                                        <p:attrNameLst>
                                          <p:attrName>style.visibility</p:attrName>
                                        </p:attrNameLst>
                                      </p:cBhvr>
                                      <p:to>
                                        <p:strVal val="visible"/>
                                      </p:to>
                                    </p:set>
                                    <p:animEffect transition="in" filter="blinds(horizontal)">
                                      <p:cBhvr>
                                        <p:cTn id="7" dur="500"/>
                                        <p:tgtEl>
                                          <p:spTgt spid="18127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81318"/>
                                        </p:tgtEl>
                                        <p:attrNameLst>
                                          <p:attrName>style.visibility</p:attrName>
                                        </p:attrNameLst>
                                      </p:cBhvr>
                                      <p:to>
                                        <p:strVal val="visible"/>
                                      </p:to>
                                    </p:set>
                                    <p:animEffect transition="in" filter="blinds(horizontal)">
                                      <p:cBhvr>
                                        <p:cTn id="12" dur="500"/>
                                        <p:tgtEl>
                                          <p:spTgt spid="1813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81325"/>
                                        </p:tgtEl>
                                        <p:attrNameLst>
                                          <p:attrName>style.visibility</p:attrName>
                                        </p:attrNameLst>
                                      </p:cBhvr>
                                      <p:to>
                                        <p:strVal val="visible"/>
                                      </p:to>
                                    </p:set>
                                    <p:animEffect transition="in" filter="blinds(horizontal)">
                                      <p:cBhvr>
                                        <p:cTn id="17" dur="500"/>
                                        <p:tgtEl>
                                          <p:spTgt spid="18132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81412"/>
                                        </p:tgtEl>
                                        <p:attrNameLst>
                                          <p:attrName>style.visibility</p:attrName>
                                        </p:attrNameLst>
                                      </p:cBhvr>
                                      <p:to>
                                        <p:strVal val="visible"/>
                                      </p:to>
                                    </p:set>
                                    <p:animEffect transition="in" filter="blinds(horizontal)">
                                      <p:cBhvr>
                                        <p:cTn id="22" dur="500"/>
                                        <p:tgtEl>
                                          <p:spTgt spid="18141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81350"/>
                                        </p:tgtEl>
                                        <p:attrNameLst>
                                          <p:attrName>style.visibility</p:attrName>
                                        </p:attrNameLst>
                                      </p:cBhvr>
                                      <p:to>
                                        <p:strVal val="visible"/>
                                      </p:to>
                                    </p:set>
                                    <p:animEffect transition="in" filter="blinds(horizontal)">
                                      <p:cBhvr>
                                        <p:cTn id="27" dur="500"/>
                                        <p:tgtEl>
                                          <p:spTgt spid="18135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181413"/>
                                        </p:tgtEl>
                                        <p:attrNameLst>
                                          <p:attrName>style.visibility</p:attrName>
                                        </p:attrNameLst>
                                      </p:cBhvr>
                                      <p:to>
                                        <p:strVal val="visible"/>
                                      </p:to>
                                    </p:set>
                                    <p:animEffect transition="in" filter="blinds(horizontal)">
                                      <p:cBhvr>
                                        <p:cTn id="32" dur="500"/>
                                        <p:tgtEl>
                                          <p:spTgt spid="18141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181409"/>
                                        </p:tgtEl>
                                        <p:attrNameLst>
                                          <p:attrName>style.visibility</p:attrName>
                                        </p:attrNameLst>
                                      </p:cBhvr>
                                      <p:to>
                                        <p:strVal val="visible"/>
                                      </p:to>
                                    </p:set>
                                    <p:animEffect transition="in" filter="blinds(horizontal)">
                                      <p:cBhvr>
                                        <p:cTn id="37" dur="500"/>
                                        <p:tgtEl>
                                          <p:spTgt spid="18140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xit" presetSubtype="10" fill="hold" nodeType="clickEffect">
                                  <p:stCondLst>
                                    <p:cond delay="0"/>
                                  </p:stCondLst>
                                  <p:childTnLst>
                                    <p:animEffect transition="out" filter="blinds(horizontal)">
                                      <p:cBhvr>
                                        <p:cTn id="41" dur="500"/>
                                        <p:tgtEl>
                                          <p:spTgt spid="181325"/>
                                        </p:tgtEl>
                                      </p:cBhvr>
                                    </p:animEffect>
                                    <p:set>
                                      <p:cBhvr>
                                        <p:cTn id="42" dur="1" fill="hold">
                                          <p:stCondLst>
                                            <p:cond delay="499"/>
                                          </p:stCondLst>
                                        </p:cTn>
                                        <p:tgtEl>
                                          <p:spTgt spid="181325"/>
                                        </p:tgtEl>
                                        <p:attrNameLst>
                                          <p:attrName>style.visibility</p:attrName>
                                        </p:attrNameLst>
                                      </p:cBhvr>
                                      <p:to>
                                        <p:strVal val="hidden"/>
                                      </p:to>
                                    </p:set>
                                  </p:childTnLst>
                                </p:cTn>
                              </p:par>
                              <p:par>
                                <p:cTn id="43" presetID="3" presetClass="exit" presetSubtype="10" fill="hold" nodeType="withEffect">
                                  <p:stCondLst>
                                    <p:cond delay="0"/>
                                  </p:stCondLst>
                                  <p:childTnLst>
                                    <p:animEffect transition="out" filter="blinds(horizontal)">
                                      <p:cBhvr>
                                        <p:cTn id="44" dur="500"/>
                                        <p:tgtEl>
                                          <p:spTgt spid="181350"/>
                                        </p:tgtEl>
                                      </p:cBhvr>
                                    </p:animEffect>
                                    <p:set>
                                      <p:cBhvr>
                                        <p:cTn id="45" dur="1" fill="hold">
                                          <p:stCondLst>
                                            <p:cond delay="499"/>
                                          </p:stCondLst>
                                        </p:cTn>
                                        <p:tgtEl>
                                          <p:spTgt spid="181350"/>
                                        </p:tgtEl>
                                        <p:attrNameLst>
                                          <p:attrName>style.visibility</p:attrName>
                                        </p:attrNameLst>
                                      </p:cBhvr>
                                      <p:to>
                                        <p:strVal val="hidden"/>
                                      </p:to>
                                    </p:set>
                                  </p:childTnLst>
                                </p:cTn>
                              </p:par>
                              <p:par>
                                <p:cTn id="46" presetID="3" presetClass="exit" presetSubtype="10" fill="hold" nodeType="withEffect">
                                  <p:stCondLst>
                                    <p:cond delay="0"/>
                                  </p:stCondLst>
                                  <p:childTnLst>
                                    <p:animEffect transition="out" filter="blinds(horizontal)">
                                      <p:cBhvr>
                                        <p:cTn id="47" dur="500"/>
                                        <p:tgtEl>
                                          <p:spTgt spid="181412"/>
                                        </p:tgtEl>
                                      </p:cBhvr>
                                    </p:animEffect>
                                    <p:set>
                                      <p:cBhvr>
                                        <p:cTn id="48" dur="1" fill="hold">
                                          <p:stCondLst>
                                            <p:cond delay="499"/>
                                          </p:stCondLst>
                                        </p:cTn>
                                        <p:tgtEl>
                                          <p:spTgt spid="181412"/>
                                        </p:tgtEl>
                                        <p:attrNameLst>
                                          <p:attrName>style.visibility</p:attrName>
                                        </p:attrNameLst>
                                      </p:cBhvr>
                                      <p:to>
                                        <p:strVal val="hidden"/>
                                      </p:to>
                                    </p:set>
                                  </p:childTnLst>
                                </p:cTn>
                              </p:par>
                              <p:par>
                                <p:cTn id="49" presetID="3" presetClass="exit" presetSubtype="10" fill="hold" nodeType="withEffect">
                                  <p:stCondLst>
                                    <p:cond delay="0"/>
                                  </p:stCondLst>
                                  <p:childTnLst>
                                    <p:animEffect transition="out" filter="blinds(horizontal)">
                                      <p:cBhvr>
                                        <p:cTn id="50" dur="500"/>
                                        <p:tgtEl>
                                          <p:spTgt spid="181413"/>
                                        </p:tgtEl>
                                      </p:cBhvr>
                                    </p:animEffect>
                                    <p:set>
                                      <p:cBhvr>
                                        <p:cTn id="51" dur="1" fill="hold">
                                          <p:stCondLst>
                                            <p:cond delay="499"/>
                                          </p:stCondLst>
                                        </p:cTn>
                                        <p:tgtEl>
                                          <p:spTgt spid="1814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51"/>
          <p:cNvGrpSpPr>
            <a:grpSpLocks/>
          </p:cNvGrpSpPr>
          <p:nvPr/>
        </p:nvGrpSpPr>
        <p:grpSpPr bwMode="auto">
          <a:xfrm>
            <a:off x="860996" y="764505"/>
            <a:ext cx="7418388" cy="4033838"/>
            <a:chOff x="566" y="1343"/>
            <a:chExt cx="4536" cy="2541"/>
          </a:xfrm>
        </p:grpSpPr>
        <p:sp>
          <p:nvSpPr>
            <p:cNvPr id="3" name="Line 140"/>
            <p:cNvSpPr>
              <a:spLocks noChangeShapeType="1"/>
            </p:cNvSpPr>
            <p:nvPr/>
          </p:nvSpPr>
          <p:spPr bwMode="auto">
            <a:xfrm flipH="1">
              <a:off x="566" y="1343"/>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4" name="Line 141"/>
            <p:cNvSpPr>
              <a:spLocks noChangeShapeType="1"/>
            </p:cNvSpPr>
            <p:nvPr/>
          </p:nvSpPr>
          <p:spPr bwMode="auto">
            <a:xfrm flipH="1">
              <a:off x="566" y="1706"/>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 name="Line 142"/>
            <p:cNvSpPr>
              <a:spLocks noChangeShapeType="1"/>
            </p:cNvSpPr>
            <p:nvPr/>
          </p:nvSpPr>
          <p:spPr bwMode="auto">
            <a:xfrm flipH="1">
              <a:off x="566" y="2069"/>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 name="Line 143"/>
            <p:cNvSpPr>
              <a:spLocks noChangeShapeType="1"/>
            </p:cNvSpPr>
            <p:nvPr/>
          </p:nvSpPr>
          <p:spPr bwMode="auto">
            <a:xfrm flipH="1">
              <a:off x="566" y="2431"/>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7" name="Line 144"/>
            <p:cNvSpPr>
              <a:spLocks noChangeShapeType="1"/>
            </p:cNvSpPr>
            <p:nvPr/>
          </p:nvSpPr>
          <p:spPr bwMode="auto">
            <a:xfrm flipH="1">
              <a:off x="566" y="2795"/>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8" name="Line 145"/>
            <p:cNvSpPr>
              <a:spLocks noChangeShapeType="1"/>
            </p:cNvSpPr>
            <p:nvPr/>
          </p:nvSpPr>
          <p:spPr bwMode="auto">
            <a:xfrm flipH="1">
              <a:off x="566" y="3158"/>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9" name="Line 146"/>
            <p:cNvSpPr>
              <a:spLocks noChangeShapeType="1"/>
            </p:cNvSpPr>
            <p:nvPr/>
          </p:nvSpPr>
          <p:spPr bwMode="auto">
            <a:xfrm flipH="1">
              <a:off x="566" y="3521"/>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10" name="Line 147"/>
            <p:cNvSpPr>
              <a:spLocks noChangeShapeType="1"/>
            </p:cNvSpPr>
            <p:nvPr/>
          </p:nvSpPr>
          <p:spPr bwMode="auto">
            <a:xfrm flipH="1">
              <a:off x="566" y="3884"/>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11" name="Group 246"/>
          <p:cNvGrpSpPr>
            <a:grpSpLocks/>
          </p:cNvGrpSpPr>
          <p:nvPr/>
        </p:nvGrpSpPr>
        <p:grpSpPr bwMode="auto">
          <a:xfrm>
            <a:off x="8341296" y="597818"/>
            <a:ext cx="657225" cy="4392612"/>
            <a:chOff x="5220" y="1110"/>
            <a:chExt cx="414" cy="2767"/>
          </a:xfrm>
        </p:grpSpPr>
        <p:graphicFrame>
          <p:nvGraphicFramePr>
            <p:cNvPr id="12" name="Object 76"/>
            <p:cNvGraphicFramePr>
              <a:graphicFrameLocks noChangeAspect="1"/>
            </p:cNvGraphicFramePr>
            <p:nvPr/>
          </p:nvGraphicFramePr>
          <p:xfrm>
            <a:off x="5221" y="1110"/>
            <a:ext cx="411" cy="226"/>
          </p:xfrm>
          <a:graphic>
            <a:graphicData uri="http://schemas.openxmlformats.org/presentationml/2006/ole">
              <mc:AlternateContent xmlns:mc="http://schemas.openxmlformats.org/markup-compatibility/2006">
                <mc:Choice xmlns:v="urn:schemas-microsoft-com:vml" Requires="v">
                  <p:oleObj spid="_x0000_s110789" name="公式" r:id="rId3" imgW="323635" imgH="152400" progId="Equation.3">
                    <p:embed/>
                  </p:oleObj>
                </mc:Choice>
                <mc:Fallback>
                  <p:oleObj name="公式" r:id="rId3" imgW="323635" imgH="152400" progId="Equation.3">
                    <p:embed/>
                    <p:pic>
                      <p:nvPicPr>
                        <p:cNvPr id="67700" name="Object 7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1" y="1110"/>
                          <a:ext cx="411"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81"/>
            <p:cNvGraphicFramePr>
              <a:graphicFrameLocks noChangeAspect="1"/>
            </p:cNvGraphicFramePr>
            <p:nvPr/>
          </p:nvGraphicFramePr>
          <p:xfrm>
            <a:off x="5227" y="1473"/>
            <a:ext cx="398" cy="226"/>
          </p:xfrm>
          <a:graphic>
            <a:graphicData uri="http://schemas.openxmlformats.org/presentationml/2006/ole">
              <mc:AlternateContent xmlns:mc="http://schemas.openxmlformats.org/markup-compatibility/2006">
                <mc:Choice xmlns:v="urn:schemas-microsoft-com:vml" Requires="v">
                  <p:oleObj spid="_x0000_s110790" name="公式" r:id="rId5" imgW="304846" imgH="152400" progId="Equation.3">
                    <p:embed/>
                  </p:oleObj>
                </mc:Choice>
                <mc:Fallback>
                  <p:oleObj name="公式" r:id="rId5" imgW="304846" imgH="152400" progId="Equation.3">
                    <p:embed/>
                    <p:pic>
                      <p:nvPicPr>
                        <p:cNvPr id="67701" name="Object 8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7" y="1473"/>
                          <a:ext cx="398"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86"/>
            <p:cNvGraphicFramePr>
              <a:graphicFrameLocks noChangeAspect="1"/>
            </p:cNvGraphicFramePr>
            <p:nvPr/>
          </p:nvGraphicFramePr>
          <p:xfrm>
            <a:off x="5222" y="1836"/>
            <a:ext cx="412" cy="226"/>
          </p:xfrm>
          <a:graphic>
            <a:graphicData uri="http://schemas.openxmlformats.org/presentationml/2006/ole">
              <mc:AlternateContent xmlns:mc="http://schemas.openxmlformats.org/markup-compatibility/2006">
                <mc:Choice xmlns:v="urn:schemas-microsoft-com:vml" Requires="v">
                  <p:oleObj spid="_x0000_s110791" name="公式" r:id="rId7" imgW="323635" imgH="152400" progId="Equation.3">
                    <p:embed/>
                  </p:oleObj>
                </mc:Choice>
                <mc:Fallback>
                  <p:oleObj name="公式" r:id="rId7" imgW="323635" imgH="152400" progId="Equation.3">
                    <p:embed/>
                    <p:pic>
                      <p:nvPicPr>
                        <p:cNvPr id="67702" name="Object 8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2" y="1836"/>
                          <a:ext cx="412"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91"/>
            <p:cNvGraphicFramePr>
              <a:graphicFrameLocks noChangeAspect="1"/>
            </p:cNvGraphicFramePr>
            <p:nvPr/>
          </p:nvGraphicFramePr>
          <p:xfrm>
            <a:off x="5221" y="2199"/>
            <a:ext cx="411" cy="226"/>
          </p:xfrm>
          <a:graphic>
            <a:graphicData uri="http://schemas.openxmlformats.org/presentationml/2006/ole">
              <mc:AlternateContent xmlns:mc="http://schemas.openxmlformats.org/markup-compatibility/2006">
                <mc:Choice xmlns:v="urn:schemas-microsoft-com:vml" Requires="v">
                  <p:oleObj spid="_x0000_s110792" name="公式" r:id="rId9" imgW="323635" imgH="152400" progId="Equation.3">
                    <p:embed/>
                  </p:oleObj>
                </mc:Choice>
                <mc:Fallback>
                  <p:oleObj name="公式" r:id="rId9" imgW="323635" imgH="152400" progId="Equation.3">
                    <p:embed/>
                    <p:pic>
                      <p:nvPicPr>
                        <p:cNvPr id="67703" name="Object 9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21" y="2199"/>
                          <a:ext cx="411"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96"/>
            <p:cNvGraphicFramePr>
              <a:graphicFrameLocks noChangeAspect="1"/>
            </p:cNvGraphicFramePr>
            <p:nvPr/>
          </p:nvGraphicFramePr>
          <p:xfrm>
            <a:off x="5221" y="2562"/>
            <a:ext cx="411" cy="226"/>
          </p:xfrm>
          <a:graphic>
            <a:graphicData uri="http://schemas.openxmlformats.org/presentationml/2006/ole">
              <mc:AlternateContent xmlns:mc="http://schemas.openxmlformats.org/markup-compatibility/2006">
                <mc:Choice xmlns:v="urn:schemas-microsoft-com:vml" Requires="v">
                  <p:oleObj spid="_x0000_s110793" name="公式" r:id="rId11" imgW="323635" imgH="152400" progId="Equation.3">
                    <p:embed/>
                  </p:oleObj>
                </mc:Choice>
                <mc:Fallback>
                  <p:oleObj name="公式" r:id="rId11" imgW="323635" imgH="152400" progId="Equation.3">
                    <p:embed/>
                    <p:pic>
                      <p:nvPicPr>
                        <p:cNvPr id="67704" name="Object 9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21" y="2562"/>
                          <a:ext cx="411"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101"/>
            <p:cNvGraphicFramePr>
              <a:graphicFrameLocks noChangeAspect="1"/>
            </p:cNvGraphicFramePr>
            <p:nvPr/>
          </p:nvGraphicFramePr>
          <p:xfrm>
            <a:off x="5220" y="2925"/>
            <a:ext cx="412" cy="226"/>
          </p:xfrm>
          <a:graphic>
            <a:graphicData uri="http://schemas.openxmlformats.org/presentationml/2006/ole">
              <mc:AlternateContent xmlns:mc="http://schemas.openxmlformats.org/markup-compatibility/2006">
                <mc:Choice xmlns:v="urn:schemas-microsoft-com:vml" Requires="v">
                  <p:oleObj spid="_x0000_s110794" name="公式" r:id="rId13" imgW="323635" imgH="152400" progId="Equation.3">
                    <p:embed/>
                  </p:oleObj>
                </mc:Choice>
                <mc:Fallback>
                  <p:oleObj name="公式" r:id="rId13" imgW="323635" imgH="152400" progId="Equation.3">
                    <p:embed/>
                    <p:pic>
                      <p:nvPicPr>
                        <p:cNvPr id="67705" name="Object 10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20" y="2925"/>
                          <a:ext cx="412"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106"/>
            <p:cNvGraphicFramePr>
              <a:graphicFrameLocks noChangeAspect="1"/>
            </p:cNvGraphicFramePr>
            <p:nvPr/>
          </p:nvGraphicFramePr>
          <p:xfrm>
            <a:off x="5222" y="3288"/>
            <a:ext cx="412" cy="226"/>
          </p:xfrm>
          <a:graphic>
            <a:graphicData uri="http://schemas.openxmlformats.org/presentationml/2006/ole">
              <mc:AlternateContent xmlns:mc="http://schemas.openxmlformats.org/markup-compatibility/2006">
                <mc:Choice xmlns:v="urn:schemas-microsoft-com:vml" Requires="v">
                  <p:oleObj spid="_x0000_s110795" name="公式" r:id="rId15" imgW="323635" imgH="152400" progId="Equation.3">
                    <p:embed/>
                  </p:oleObj>
                </mc:Choice>
                <mc:Fallback>
                  <p:oleObj name="公式" r:id="rId15" imgW="323635" imgH="152400" progId="Equation.3">
                    <p:embed/>
                    <p:pic>
                      <p:nvPicPr>
                        <p:cNvPr id="67706" name="Object 10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22" y="3288"/>
                          <a:ext cx="412"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111"/>
            <p:cNvGraphicFramePr>
              <a:graphicFrameLocks noChangeAspect="1"/>
            </p:cNvGraphicFramePr>
            <p:nvPr/>
          </p:nvGraphicFramePr>
          <p:xfrm>
            <a:off x="5221" y="3651"/>
            <a:ext cx="411" cy="226"/>
          </p:xfrm>
          <a:graphic>
            <a:graphicData uri="http://schemas.openxmlformats.org/presentationml/2006/ole">
              <mc:AlternateContent xmlns:mc="http://schemas.openxmlformats.org/markup-compatibility/2006">
                <mc:Choice xmlns:v="urn:schemas-microsoft-com:vml" Requires="v">
                  <p:oleObj spid="_x0000_s110796" name="公式" r:id="rId17" imgW="323635" imgH="152400" progId="Equation.3">
                    <p:embed/>
                  </p:oleObj>
                </mc:Choice>
                <mc:Fallback>
                  <p:oleObj name="公式" r:id="rId17" imgW="323635" imgH="152400" progId="Equation.3">
                    <p:embed/>
                    <p:pic>
                      <p:nvPicPr>
                        <p:cNvPr id="67707" name="Object 11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221" y="3651"/>
                          <a:ext cx="411"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0" name="Object 22"/>
          <p:cNvGraphicFramePr>
            <a:graphicFrameLocks noChangeAspect="1"/>
          </p:cNvGraphicFramePr>
          <p:nvPr>
            <p:extLst>
              <p:ext uri="{D42A27DB-BD31-4B8C-83A1-F6EECF244321}">
                <p14:modId xmlns:p14="http://schemas.microsoft.com/office/powerpoint/2010/main" val="354284854"/>
              </p:ext>
            </p:extLst>
          </p:nvPr>
        </p:nvGraphicFramePr>
        <p:xfrm>
          <a:off x="35496" y="2780630"/>
          <a:ext cx="781050" cy="2279650"/>
        </p:xfrm>
        <a:graphic>
          <a:graphicData uri="http://schemas.openxmlformats.org/presentationml/2006/ole">
            <mc:AlternateContent xmlns:mc="http://schemas.openxmlformats.org/markup-compatibility/2006">
              <mc:Choice xmlns:v="urn:schemas-microsoft-com:vml" Requires="v">
                <p:oleObj spid="_x0000_s110797" name="公式" r:id="rId19" imgW="257405" imgH="838434" progId="Equation.3">
                  <p:embed/>
                </p:oleObj>
              </mc:Choice>
              <mc:Fallback>
                <p:oleObj name="公式" r:id="rId19" imgW="257405" imgH="838434" progId="Equation.3">
                  <p:embed/>
                  <p:pic>
                    <p:nvPicPr>
                      <p:cNvPr id="225302" name="Object 2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5496" y="2780630"/>
                        <a:ext cx="781050" cy="227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Object 23"/>
          <p:cNvGraphicFramePr>
            <a:graphicFrameLocks noChangeAspect="1"/>
          </p:cNvGraphicFramePr>
          <p:nvPr>
            <p:extLst>
              <p:ext uri="{D42A27DB-BD31-4B8C-83A1-F6EECF244321}">
                <p14:modId xmlns:p14="http://schemas.microsoft.com/office/powerpoint/2010/main" val="817615971"/>
              </p:ext>
            </p:extLst>
          </p:nvPr>
        </p:nvGraphicFramePr>
        <p:xfrm>
          <a:off x="35496" y="475580"/>
          <a:ext cx="792163" cy="2270125"/>
        </p:xfrm>
        <a:graphic>
          <a:graphicData uri="http://schemas.openxmlformats.org/presentationml/2006/ole">
            <mc:AlternateContent xmlns:mc="http://schemas.openxmlformats.org/markup-compatibility/2006">
              <mc:Choice xmlns:v="urn:schemas-microsoft-com:vml" Requires="v">
                <p:oleObj spid="_x0000_s110798" name="公式" r:id="rId21" imgW="257405" imgH="838434" progId="Equation.3">
                  <p:embed/>
                </p:oleObj>
              </mc:Choice>
              <mc:Fallback>
                <p:oleObj name="公式" r:id="rId21" imgW="257405" imgH="838434" progId="Equation.3">
                  <p:embed/>
                  <p:pic>
                    <p:nvPicPr>
                      <p:cNvPr id="225303" name="Object 2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5496" y="475580"/>
                        <a:ext cx="792163" cy="227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Object 24"/>
          <p:cNvGraphicFramePr>
            <a:graphicFrameLocks noChangeAspect="1"/>
          </p:cNvGraphicFramePr>
          <p:nvPr>
            <p:extLst>
              <p:ext uri="{D42A27DB-BD31-4B8C-83A1-F6EECF244321}">
                <p14:modId xmlns:p14="http://schemas.microsoft.com/office/powerpoint/2010/main" val="1513915789"/>
              </p:ext>
            </p:extLst>
          </p:nvPr>
        </p:nvGraphicFramePr>
        <p:xfrm>
          <a:off x="57721" y="475580"/>
          <a:ext cx="781050" cy="4622800"/>
        </p:xfrm>
        <a:graphic>
          <a:graphicData uri="http://schemas.openxmlformats.org/presentationml/2006/ole">
            <mc:AlternateContent xmlns:mc="http://schemas.openxmlformats.org/markup-compatibility/2006">
              <mc:Choice xmlns:v="urn:schemas-microsoft-com:vml" Requires="v">
                <p:oleObj spid="_x0000_s110799" name="公式" r:id="rId23" imgW="257405" imgH="1752834" progId="Equation.3">
                  <p:embed/>
                </p:oleObj>
              </mc:Choice>
              <mc:Fallback>
                <p:oleObj name="公式" r:id="rId23" imgW="257405" imgH="1752834" progId="Equation.3">
                  <p:embed/>
                  <p:pic>
                    <p:nvPicPr>
                      <p:cNvPr id="225304" name="Object 2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7721" y="475580"/>
                        <a:ext cx="781050" cy="462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25"/>
          <p:cNvGraphicFramePr>
            <a:graphicFrameLocks noChangeAspect="1"/>
          </p:cNvGraphicFramePr>
          <p:nvPr>
            <p:extLst>
              <p:ext uri="{D42A27DB-BD31-4B8C-83A1-F6EECF244321}">
                <p14:modId xmlns:p14="http://schemas.microsoft.com/office/powerpoint/2010/main" val="2476077460"/>
              </p:ext>
            </p:extLst>
          </p:nvPr>
        </p:nvGraphicFramePr>
        <p:xfrm>
          <a:off x="35496" y="475580"/>
          <a:ext cx="779463" cy="1104900"/>
        </p:xfrm>
        <a:graphic>
          <a:graphicData uri="http://schemas.openxmlformats.org/presentationml/2006/ole">
            <mc:AlternateContent xmlns:mc="http://schemas.openxmlformats.org/markup-compatibility/2006">
              <mc:Choice xmlns:v="urn:schemas-microsoft-com:vml" Requires="v">
                <p:oleObj spid="_x0000_s110800" name="公式" r:id="rId25" imgW="257405" imgH="381234" progId="Equation.3">
                  <p:embed/>
                </p:oleObj>
              </mc:Choice>
              <mc:Fallback>
                <p:oleObj name="公式" r:id="rId25" imgW="257405" imgH="381234" progId="Equation.3">
                  <p:embed/>
                  <p:pic>
                    <p:nvPicPr>
                      <p:cNvPr id="225305" name="Object 2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5496" y="475580"/>
                        <a:ext cx="779463"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 name="Object 26"/>
          <p:cNvGraphicFramePr>
            <a:graphicFrameLocks noChangeAspect="1"/>
          </p:cNvGraphicFramePr>
          <p:nvPr>
            <p:extLst>
              <p:ext uri="{D42A27DB-BD31-4B8C-83A1-F6EECF244321}">
                <p14:modId xmlns:p14="http://schemas.microsoft.com/office/powerpoint/2010/main" val="1725454134"/>
              </p:ext>
            </p:extLst>
          </p:nvPr>
        </p:nvGraphicFramePr>
        <p:xfrm>
          <a:off x="35496" y="1628105"/>
          <a:ext cx="779463" cy="1104900"/>
        </p:xfrm>
        <a:graphic>
          <a:graphicData uri="http://schemas.openxmlformats.org/presentationml/2006/ole">
            <mc:AlternateContent xmlns:mc="http://schemas.openxmlformats.org/markup-compatibility/2006">
              <mc:Choice xmlns:v="urn:schemas-microsoft-com:vml" Requires="v">
                <p:oleObj spid="_x0000_s110801" name="公式" r:id="rId27" imgW="257405" imgH="381234" progId="Equation.3">
                  <p:embed/>
                </p:oleObj>
              </mc:Choice>
              <mc:Fallback>
                <p:oleObj name="公式" r:id="rId27" imgW="257405" imgH="381234" progId="Equation.3">
                  <p:embed/>
                  <p:pic>
                    <p:nvPicPr>
                      <p:cNvPr id="225306" name="Object 26"/>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5496" y="1628105"/>
                        <a:ext cx="779463"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Object 27"/>
          <p:cNvGraphicFramePr>
            <a:graphicFrameLocks noChangeAspect="1"/>
          </p:cNvGraphicFramePr>
          <p:nvPr>
            <p:extLst>
              <p:ext uri="{D42A27DB-BD31-4B8C-83A1-F6EECF244321}">
                <p14:modId xmlns:p14="http://schemas.microsoft.com/office/powerpoint/2010/main" val="2612692496"/>
              </p:ext>
            </p:extLst>
          </p:nvPr>
        </p:nvGraphicFramePr>
        <p:xfrm>
          <a:off x="35496" y="3933155"/>
          <a:ext cx="779463" cy="1104900"/>
        </p:xfrm>
        <a:graphic>
          <a:graphicData uri="http://schemas.openxmlformats.org/presentationml/2006/ole">
            <mc:AlternateContent xmlns:mc="http://schemas.openxmlformats.org/markup-compatibility/2006">
              <mc:Choice xmlns:v="urn:schemas-microsoft-com:vml" Requires="v">
                <p:oleObj spid="_x0000_s110802" name="公式" r:id="rId29" imgW="257405" imgH="381234" progId="Equation.3">
                  <p:embed/>
                </p:oleObj>
              </mc:Choice>
              <mc:Fallback>
                <p:oleObj name="公式" r:id="rId29" imgW="257405" imgH="381234" progId="Equation.3">
                  <p:embed/>
                  <p:pic>
                    <p:nvPicPr>
                      <p:cNvPr id="225307" name="Object 27"/>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5496" y="3933155"/>
                        <a:ext cx="779463"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 name="Object 28"/>
          <p:cNvGraphicFramePr>
            <a:graphicFrameLocks noChangeAspect="1"/>
          </p:cNvGraphicFramePr>
          <p:nvPr>
            <p:extLst>
              <p:ext uri="{D42A27DB-BD31-4B8C-83A1-F6EECF244321}">
                <p14:modId xmlns:p14="http://schemas.microsoft.com/office/powerpoint/2010/main" val="3295517559"/>
              </p:ext>
            </p:extLst>
          </p:nvPr>
        </p:nvGraphicFramePr>
        <p:xfrm>
          <a:off x="35496" y="2780630"/>
          <a:ext cx="779463" cy="1104900"/>
        </p:xfrm>
        <a:graphic>
          <a:graphicData uri="http://schemas.openxmlformats.org/presentationml/2006/ole">
            <mc:AlternateContent xmlns:mc="http://schemas.openxmlformats.org/markup-compatibility/2006">
              <mc:Choice xmlns:v="urn:schemas-microsoft-com:vml" Requires="v">
                <p:oleObj spid="_x0000_s110803" name="公式" r:id="rId31" imgW="257405" imgH="381234" progId="Equation.3">
                  <p:embed/>
                </p:oleObj>
              </mc:Choice>
              <mc:Fallback>
                <p:oleObj name="公式" r:id="rId31" imgW="257405" imgH="381234" progId="Equation.3">
                  <p:embed/>
                  <p:pic>
                    <p:nvPicPr>
                      <p:cNvPr id="225308" name="Object 28"/>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5496" y="2780630"/>
                        <a:ext cx="779463"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7" name="Group 309"/>
          <p:cNvGrpSpPr>
            <a:grpSpLocks/>
          </p:cNvGrpSpPr>
          <p:nvPr/>
        </p:nvGrpSpPr>
        <p:grpSpPr bwMode="auto">
          <a:xfrm>
            <a:off x="2962846" y="723230"/>
            <a:ext cx="2074863" cy="2000250"/>
            <a:chOff x="2072" y="1172"/>
            <a:chExt cx="1307" cy="1260"/>
          </a:xfrm>
        </p:grpSpPr>
        <p:sp>
          <p:nvSpPr>
            <p:cNvPr id="28" name="Line 118"/>
            <p:cNvSpPr>
              <a:spLocks noChangeShapeType="1"/>
            </p:cNvSpPr>
            <p:nvPr/>
          </p:nvSpPr>
          <p:spPr bwMode="auto">
            <a:xfrm>
              <a:off x="2472" y="1207"/>
              <a:ext cx="862" cy="726"/>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9" name="Line 119"/>
            <p:cNvSpPr>
              <a:spLocks noChangeShapeType="1"/>
            </p:cNvSpPr>
            <p:nvPr/>
          </p:nvSpPr>
          <p:spPr bwMode="auto">
            <a:xfrm>
              <a:off x="2472" y="1570"/>
              <a:ext cx="862" cy="726"/>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0" name="Line 120"/>
            <p:cNvSpPr>
              <a:spLocks noChangeShapeType="1"/>
            </p:cNvSpPr>
            <p:nvPr/>
          </p:nvSpPr>
          <p:spPr bwMode="auto">
            <a:xfrm flipV="1">
              <a:off x="2472" y="1207"/>
              <a:ext cx="862" cy="726"/>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1" name="Line 123"/>
            <p:cNvSpPr>
              <a:spLocks noChangeShapeType="1"/>
            </p:cNvSpPr>
            <p:nvPr/>
          </p:nvSpPr>
          <p:spPr bwMode="auto">
            <a:xfrm flipV="1">
              <a:off x="2472" y="1570"/>
              <a:ext cx="862" cy="726"/>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2" name="Object 130"/>
            <p:cNvGraphicFramePr>
              <a:graphicFrameLocks noChangeAspect="1"/>
            </p:cNvGraphicFramePr>
            <p:nvPr/>
          </p:nvGraphicFramePr>
          <p:xfrm>
            <a:off x="2080" y="1654"/>
            <a:ext cx="286" cy="301"/>
          </p:xfrm>
          <a:graphic>
            <a:graphicData uri="http://schemas.openxmlformats.org/presentationml/2006/ole">
              <mc:AlternateContent xmlns:mc="http://schemas.openxmlformats.org/markup-compatibility/2006">
                <mc:Choice xmlns:v="urn:schemas-microsoft-com:vml" Requires="v">
                  <p:oleObj spid="_x0000_s110804" name="公式" r:id="rId33" imgW="180841" imgH="190383" progId="Equation.3">
                    <p:embed/>
                  </p:oleObj>
                </mc:Choice>
                <mc:Fallback>
                  <p:oleObj name="公式" r:id="rId33" imgW="180841" imgH="190383" progId="Equation.3">
                    <p:embed/>
                    <p:pic>
                      <p:nvPicPr>
                        <p:cNvPr id="67690" name="Object 130"/>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080" y="1654"/>
                          <a:ext cx="286"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 name="Object 131"/>
            <p:cNvGraphicFramePr>
              <a:graphicFrameLocks noChangeAspect="1"/>
            </p:cNvGraphicFramePr>
            <p:nvPr/>
          </p:nvGraphicFramePr>
          <p:xfrm>
            <a:off x="2072" y="2016"/>
            <a:ext cx="302" cy="301"/>
          </p:xfrm>
          <a:graphic>
            <a:graphicData uri="http://schemas.openxmlformats.org/presentationml/2006/ole">
              <mc:AlternateContent xmlns:mc="http://schemas.openxmlformats.org/markup-compatibility/2006">
                <mc:Choice xmlns:v="urn:schemas-microsoft-com:vml" Requires="v">
                  <p:oleObj spid="_x0000_s110805" name="公式" r:id="rId35" imgW="190705" imgH="190383" progId="Equation.3">
                    <p:embed/>
                  </p:oleObj>
                </mc:Choice>
                <mc:Fallback>
                  <p:oleObj name="公式" r:id="rId35" imgW="190705" imgH="190383" progId="Equation.3">
                    <p:embed/>
                    <p:pic>
                      <p:nvPicPr>
                        <p:cNvPr id="67691" name="Object 131"/>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072" y="2016"/>
                          <a:ext cx="302"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4" name="Group 151"/>
            <p:cNvGrpSpPr>
              <a:grpSpLocks/>
            </p:cNvGrpSpPr>
            <p:nvPr/>
          </p:nvGrpSpPr>
          <p:grpSpPr bwMode="auto">
            <a:xfrm>
              <a:off x="3308" y="1172"/>
              <a:ext cx="71" cy="431"/>
              <a:chOff x="3308" y="1172"/>
              <a:chExt cx="71" cy="431"/>
            </a:xfrm>
          </p:grpSpPr>
          <p:sp>
            <p:nvSpPr>
              <p:cNvPr id="40" name="Oval 141"/>
              <p:cNvSpPr>
                <a:spLocks noChangeArrowheads="1"/>
              </p:cNvSpPr>
              <p:nvPr/>
            </p:nvSpPr>
            <p:spPr bwMode="auto">
              <a:xfrm>
                <a:off x="3308" y="1172"/>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41" name="Oval 142"/>
              <p:cNvSpPr>
                <a:spLocks noChangeArrowheads="1"/>
              </p:cNvSpPr>
              <p:nvPr/>
            </p:nvSpPr>
            <p:spPr bwMode="auto">
              <a:xfrm>
                <a:off x="3311" y="153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sp>
          <p:nvSpPr>
            <p:cNvPr id="35" name="Oval 143"/>
            <p:cNvSpPr>
              <a:spLocks noChangeArrowheads="1"/>
            </p:cNvSpPr>
            <p:nvPr/>
          </p:nvSpPr>
          <p:spPr bwMode="auto">
            <a:xfrm>
              <a:off x="3311" y="2251"/>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36" name="Oval 144"/>
            <p:cNvSpPr>
              <a:spLocks noChangeArrowheads="1"/>
            </p:cNvSpPr>
            <p:nvPr/>
          </p:nvSpPr>
          <p:spPr bwMode="auto">
            <a:xfrm>
              <a:off x="3311" y="1898"/>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nvGrpSpPr>
            <p:cNvPr id="37" name="Group 226"/>
            <p:cNvGrpSpPr>
              <a:grpSpLocks/>
            </p:cNvGrpSpPr>
            <p:nvPr/>
          </p:nvGrpSpPr>
          <p:grpSpPr bwMode="auto">
            <a:xfrm>
              <a:off x="3107" y="1933"/>
              <a:ext cx="197" cy="499"/>
              <a:chOff x="5057" y="164"/>
              <a:chExt cx="197" cy="499"/>
            </a:xfrm>
          </p:grpSpPr>
          <p:graphicFrame>
            <p:nvGraphicFramePr>
              <p:cNvPr id="38" name="Object 227"/>
              <p:cNvGraphicFramePr>
                <a:graphicFrameLocks noChangeAspect="1"/>
              </p:cNvGraphicFramePr>
              <p:nvPr/>
            </p:nvGraphicFramePr>
            <p:xfrm>
              <a:off x="5057" y="164"/>
              <a:ext cx="197" cy="150"/>
            </p:xfrm>
            <a:graphic>
              <a:graphicData uri="http://schemas.openxmlformats.org/presentationml/2006/ole">
                <mc:AlternateContent xmlns:mc="http://schemas.openxmlformats.org/markup-compatibility/2006">
                  <mc:Choice xmlns:v="urn:schemas-microsoft-com:vml" Requires="v">
                    <p:oleObj spid="_x0000_s110806" name="公式" r:id="rId37" imgW="171447" imgH="114417" progId="Equation.3">
                      <p:embed/>
                    </p:oleObj>
                  </mc:Choice>
                  <mc:Fallback>
                    <p:oleObj name="公式" r:id="rId37" imgW="171447" imgH="114417" progId="Equation.3">
                      <p:embed/>
                      <p:pic>
                        <p:nvPicPr>
                          <p:cNvPr id="67696" name="Object 227"/>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5057" y="164"/>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 name="Object 228"/>
              <p:cNvGraphicFramePr>
                <a:graphicFrameLocks noChangeAspect="1"/>
              </p:cNvGraphicFramePr>
              <p:nvPr/>
            </p:nvGraphicFramePr>
            <p:xfrm>
              <a:off x="5057" y="513"/>
              <a:ext cx="197" cy="150"/>
            </p:xfrm>
            <a:graphic>
              <a:graphicData uri="http://schemas.openxmlformats.org/presentationml/2006/ole">
                <mc:AlternateContent xmlns:mc="http://schemas.openxmlformats.org/markup-compatibility/2006">
                  <mc:Choice xmlns:v="urn:schemas-microsoft-com:vml" Requires="v">
                    <p:oleObj spid="_x0000_s110807" name="公式" r:id="rId39" imgW="171447" imgH="114417" progId="Equation.3">
                      <p:embed/>
                    </p:oleObj>
                  </mc:Choice>
                  <mc:Fallback>
                    <p:oleObj name="公式" r:id="rId39" imgW="171447" imgH="114417" progId="Equation.3">
                      <p:embed/>
                      <p:pic>
                        <p:nvPicPr>
                          <p:cNvPr id="67697" name="Object 228"/>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5057" y="513"/>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42" name="Group 310"/>
          <p:cNvGrpSpPr>
            <a:grpSpLocks/>
          </p:cNvGrpSpPr>
          <p:nvPr/>
        </p:nvGrpSpPr>
        <p:grpSpPr bwMode="auto">
          <a:xfrm>
            <a:off x="2964434" y="3010818"/>
            <a:ext cx="2074862" cy="2000250"/>
            <a:chOff x="2072" y="2624"/>
            <a:chExt cx="1307" cy="1260"/>
          </a:xfrm>
        </p:grpSpPr>
        <p:sp>
          <p:nvSpPr>
            <p:cNvPr id="43" name="Line 124"/>
            <p:cNvSpPr>
              <a:spLocks noChangeShapeType="1"/>
            </p:cNvSpPr>
            <p:nvPr/>
          </p:nvSpPr>
          <p:spPr bwMode="auto">
            <a:xfrm>
              <a:off x="2472" y="2659"/>
              <a:ext cx="862" cy="726"/>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4" name="Line 125"/>
            <p:cNvSpPr>
              <a:spLocks noChangeShapeType="1"/>
            </p:cNvSpPr>
            <p:nvPr/>
          </p:nvSpPr>
          <p:spPr bwMode="auto">
            <a:xfrm>
              <a:off x="2472" y="3022"/>
              <a:ext cx="862" cy="726"/>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5" name="Line 126"/>
            <p:cNvSpPr>
              <a:spLocks noChangeShapeType="1"/>
            </p:cNvSpPr>
            <p:nvPr/>
          </p:nvSpPr>
          <p:spPr bwMode="auto">
            <a:xfrm flipV="1">
              <a:off x="2472" y="2659"/>
              <a:ext cx="862" cy="726"/>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6" name="Line 127"/>
            <p:cNvSpPr>
              <a:spLocks noChangeShapeType="1"/>
            </p:cNvSpPr>
            <p:nvPr/>
          </p:nvSpPr>
          <p:spPr bwMode="auto">
            <a:xfrm flipV="1">
              <a:off x="2472" y="3022"/>
              <a:ext cx="862" cy="726"/>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47" name="Object 128"/>
            <p:cNvGraphicFramePr>
              <a:graphicFrameLocks noChangeAspect="1"/>
            </p:cNvGraphicFramePr>
            <p:nvPr/>
          </p:nvGraphicFramePr>
          <p:xfrm>
            <a:off x="2080" y="3105"/>
            <a:ext cx="286" cy="301"/>
          </p:xfrm>
          <a:graphic>
            <a:graphicData uri="http://schemas.openxmlformats.org/presentationml/2006/ole">
              <mc:AlternateContent xmlns:mc="http://schemas.openxmlformats.org/markup-compatibility/2006">
                <mc:Choice xmlns:v="urn:schemas-microsoft-com:vml" Requires="v">
                  <p:oleObj spid="_x0000_s110808" name="公式" r:id="rId41" imgW="180841" imgH="190383" progId="Equation.3">
                    <p:embed/>
                  </p:oleObj>
                </mc:Choice>
                <mc:Fallback>
                  <p:oleObj name="公式" r:id="rId41" imgW="180841" imgH="190383" progId="Equation.3">
                    <p:embed/>
                    <p:pic>
                      <p:nvPicPr>
                        <p:cNvPr id="67677" name="Object 128"/>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2080" y="3105"/>
                          <a:ext cx="286"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 name="Object 129"/>
            <p:cNvGraphicFramePr>
              <a:graphicFrameLocks noChangeAspect="1"/>
            </p:cNvGraphicFramePr>
            <p:nvPr/>
          </p:nvGraphicFramePr>
          <p:xfrm>
            <a:off x="2072" y="3467"/>
            <a:ext cx="302" cy="301"/>
          </p:xfrm>
          <a:graphic>
            <a:graphicData uri="http://schemas.openxmlformats.org/presentationml/2006/ole">
              <mc:AlternateContent xmlns:mc="http://schemas.openxmlformats.org/markup-compatibility/2006">
                <mc:Choice xmlns:v="urn:schemas-microsoft-com:vml" Requires="v">
                  <p:oleObj spid="_x0000_s110809" name="公式" r:id="rId43" imgW="190705" imgH="190383" progId="Equation.3">
                    <p:embed/>
                  </p:oleObj>
                </mc:Choice>
                <mc:Fallback>
                  <p:oleObj name="公式" r:id="rId43" imgW="190705" imgH="190383" progId="Equation.3">
                    <p:embed/>
                    <p:pic>
                      <p:nvPicPr>
                        <p:cNvPr id="67678" name="Object 129"/>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2072" y="3467"/>
                          <a:ext cx="302"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 name="Oval 147"/>
            <p:cNvSpPr>
              <a:spLocks noChangeArrowheads="1"/>
            </p:cNvSpPr>
            <p:nvPr/>
          </p:nvSpPr>
          <p:spPr bwMode="auto">
            <a:xfrm>
              <a:off x="3308" y="2624"/>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50" name="Oval 148"/>
            <p:cNvSpPr>
              <a:spLocks noChangeArrowheads="1"/>
            </p:cNvSpPr>
            <p:nvPr/>
          </p:nvSpPr>
          <p:spPr bwMode="auto">
            <a:xfrm>
              <a:off x="3311" y="2987"/>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51" name="Oval 149"/>
            <p:cNvSpPr>
              <a:spLocks noChangeArrowheads="1"/>
            </p:cNvSpPr>
            <p:nvPr/>
          </p:nvSpPr>
          <p:spPr bwMode="auto">
            <a:xfrm>
              <a:off x="3311" y="3703"/>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52" name="Oval 150"/>
            <p:cNvSpPr>
              <a:spLocks noChangeArrowheads="1"/>
            </p:cNvSpPr>
            <p:nvPr/>
          </p:nvSpPr>
          <p:spPr bwMode="auto">
            <a:xfrm>
              <a:off x="3311" y="3350"/>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nvGrpSpPr>
            <p:cNvPr id="53" name="Group 223"/>
            <p:cNvGrpSpPr>
              <a:grpSpLocks/>
            </p:cNvGrpSpPr>
            <p:nvPr/>
          </p:nvGrpSpPr>
          <p:grpSpPr bwMode="auto">
            <a:xfrm>
              <a:off x="3091" y="3385"/>
              <a:ext cx="197" cy="499"/>
              <a:chOff x="5057" y="164"/>
              <a:chExt cx="197" cy="499"/>
            </a:xfrm>
          </p:grpSpPr>
          <p:graphicFrame>
            <p:nvGraphicFramePr>
              <p:cNvPr id="54" name="Object 224"/>
              <p:cNvGraphicFramePr>
                <a:graphicFrameLocks noChangeAspect="1"/>
              </p:cNvGraphicFramePr>
              <p:nvPr/>
            </p:nvGraphicFramePr>
            <p:xfrm>
              <a:off x="5057" y="164"/>
              <a:ext cx="197" cy="150"/>
            </p:xfrm>
            <a:graphic>
              <a:graphicData uri="http://schemas.openxmlformats.org/presentationml/2006/ole">
                <mc:AlternateContent xmlns:mc="http://schemas.openxmlformats.org/markup-compatibility/2006">
                  <mc:Choice xmlns:v="urn:schemas-microsoft-com:vml" Requires="v">
                    <p:oleObj spid="_x0000_s110810" name="公式" r:id="rId45" imgW="171447" imgH="114417" progId="Equation.3">
                      <p:embed/>
                    </p:oleObj>
                  </mc:Choice>
                  <mc:Fallback>
                    <p:oleObj name="公式" r:id="rId45" imgW="171447" imgH="114417" progId="Equation.3">
                      <p:embed/>
                      <p:pic>
                        <p:nvPicPr>
                          <p:cNvPr id="67684" name="Object 224"/>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5057" y="164"/>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 name="Object 225"/>
              <p:cNvGraphicFramePr>
                <a:graphicFrameLocks noChangeAspect="1"/>
              </p:cNvGraphicFramePr>
              <p:nvPr/>
            </p:nvGraphicFramePr>
            <p:xfrm>
              <a:off x="5057" y="513"/>
              <a:ext cx="197" cy="150"/>
            </p:xfrm>
            <a:graphic>
              <a:graphicData uri="http://schemas.openxmlformats.org/presentationml/2006/ole">
                <mc:AlternateContent xmlns:mc="http://schemas.openxmlformats.org/markup-compatibility/2006">
                  <mc:Choice xmlns:v="urn:schemas-microsoft-com:vml" Requires="v">
                    <p:oleObj spid="_x0000_s110811" name="公式" r:id="rId47" imgW="171447" imgH="114417" progId="Equation.3">
                      <p:embed/>
                    </p:oleObj>
                  </mc:Choice>
                  <mc:Fallback>
                    <p:oleObj name="公式" r:id="rId47" imgW="171447" imgH="114417" progId="Equation.3">
                      <p:embed/>
                      <p:pic>
                        <p:nvPicPr>
                          <p:cNvPr id="67685" name="Object 225"/>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5057" y="513"/>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56" name="Group 58"/>
          <p:cNvGrpSpPr>
            <a:grpSpLocks/>
          </p:cNvGrpSpPr>
          <p:nvPr/>
        </p:nvGrpSpPr>
        <p:grpSpPr bwMode="auto">
          <a:xfrm>
            <a:off x="1132459" y="537493"/>
            <a:ext cx="1655762" cy="1008062"/>
            <a:chOff x="748" y="436"/>
            <a:chExt cx="1043" cy="635"/>
          </a:xfrm>
        </p:grpSpPr>
        <p:sp>
          <p:nvSpPr>
            <p:cNvPr id="57" name="Rectangle 59"/>
            <p:cNvSpPr>
              <a:spLocks noChangeArrowheads="1"/>
            </p:cNvSpPr>
            <p:nvPr/>
          </p:nvSpPr>
          <p:spPr bwMode="auto">
            <a:xfrm>
              <a:off x="748" y="436"/>
              <a:ext cx="1043" cy="635"/>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58" name="Text Box 60"/>
            <p:cNvSpPr txBox="1">
              <a:spLocks noChangeArrowheads="1"/>
            </p:cNvSpPr>
            <p:nvPr/>
          </p:nvSpPr>
          <p:spPr bwMode="auto">
            <a:xfrm>
              <a:off x="785" y="602"/>
              <a:ext cx="10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楷体_GB2312" pitchFamily="49" charset="-122"/>
                  <a:ea typeface="楷体_GB2312" pitchFamily="49" charset="-122"/>
                </a:rPr>
                <a:t>2</a:t>
              </a:r>
              <a:r>
                <a:rPr lang="zh-CN" altLang="en-US" sz="2400">
                  <a:solidFill>
                    <a:schemeClr val="tx2"/>
                  </a:solidFill>
                  <a:latin typeface="楷体_GB2312" pitchFamily="49" charset="-122"/>
                  <a:ea typeface="楷体_GB2312" pitchFamily="49" charset="-122"/>
                </a:rPr>
                <a:t>点</a:t>
              </a:r>
              <a:r>
                <a:rPr lang="en-US" altLang="zh-CN" sz="2400">
                  <a:solidFill>
                    <a:schemeClr val="tx2"/>
                  </a:solidFill>
                  <a:latin typeface="楷体_GB2312" pitchFamily="49" charset="-122"/>
                  <a:ea typeface="楷体_GB2312" pitchFamily="49" charset="-122"/>
                </a:rPr>
                <a:t>DFT</a:t>
              </a:r>
            </a:p>
          </p:txBody>
        </p:sp>
      </p:grpSp>
      <p:grpSp>
        <p:nvGrpSpPr>
          <p:cNvPr id="59" name="Group 61"/>
          <p:cNvGrpSpPr>
            <a:grpSpLocks/>
          </p:cNvGrpSpPr>
          <p:nvPr/>
        </p:nvGrpSpPr>
        <p:grpSpPr bwMode="auto">
          <a:xfrm>
            <a:off x="1132459" y="1685255"/>
            <a:ext cx="1655762" cy="1008063"/>
            <a:chOff x="748" y="436"/>
            <a:chExt cx="1043" cy="635"/>
          </a:xfrm>
        </p:grpSpPr>
        <p:sp>
          <p:nvSpPr>
            <p:cNvPr id="60" name="Rectangle 62"/>
            <p:cNvSpPr>
              <a:spLocks noChangeArrowheads="1"/>
            </p:cNvSpPr>
            <p:nvPr/>
          </p:nvSpPr>
          <p:spPr bwMode="auto">
            <a:xfrm>
              <a:off x="748" y="436"/>
              <a:ext cx="1043" cy="635"/>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61" name="Text Box 63"/>
            <p:cNvSpPr txBox="1">
              <a:spLocks noChangeArrowheads="1"/>
            </p:cNvSpPr>
            <p:nvPr/>
          </p:nvSpPr>
          <p:spPr bwMode="auto">
            <a:xfrm>
              <a:off x="785" y="602"/>
              <a:ext cx="10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楷体_GB2312" pitchFamily="49" charset="-122"/>
                  <a:ea typeface="楷体_GB2312" pitchFamily="49" charset="-122"/>
                </a:rPr>
                <a:t>2</a:t>
              </a:r>
              <a:r>
                <a:rPr lang="zh-CN" altLang="en-US" sz="2400">
                  <a:solidFill>
                    <a:schemeClr val="tx2"/>
                  </a:solidFill>
                  <a:latin typeface="楷体_GB2312" pitchFamily="49" charset="-122"/>
                  <a:ea typeface="楷体_GB2312" pitchFamily="49" charset="-122"/>
                </a:rPr>
                <a:t>点</a:t>
              </a:r>
              <a:r>
                <a:rPr lang="en-US" altLang="zh-CN" sz="2400">
                  <a:solidFill>
                    <a:schemeClr val="tx2"/>
                  </a:solidFill>
                  <a:latin typeface="楷体_GB2312" pitchFamily="49" charset="-122"/>
                  <a:ea typeface="楷体_GB2312" pitchFamily="49" charset="-122"/>
                </a:rPr>
                <a:t>DFT</a:t>
              </a:r>
            </a:p>
          </p:txBody>
        </p:sp>
      </p:grpSp>
      <p:grpSp>
        <p:nvGrpSpPr>
          <p:cNvPr id="62" name="Group 64"/>
          <p:cNvGrpSpPr>
            <a:grpSpLocks/>
          </p:cNvGrpSpPr>
          <p:nvPr/>
        </p:nvGrpSpPr>
        <p:grpSpPr bwMode="auto">
          <a:xfrm>
            <a:off x="1151509" y="2818730"/>
            <a:ext cx="1655762" cy="1008063"/>
            <a:chOff x="748" y="436"/>
            <a:chExt cx="1043" cy="635"/>
          </a:xfrm>
        </p:grpSpPr>
        <p:sp>
          <p:nvSpPr>
            <p:cNvPr id="63" name="Rectangle 65"/>
            <p:cNvSpPr>
              <a:spLocks noChangeArrowheads="1"/>
            </p:cNvSpPr>
            <p:nvPr/>
          </p:nvSpPr>
          <p:spPr bwMode="auto">
            <a:xfrm>
              <a:off x="748" y="436"/>
              <a:ext cx="1043" cy="635"/>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64" name="Text Box 66"/>
            <p:cNvSpPr txBox="1">
              <a:spLocks noChangeArrowheads="1"/>
            </p:cNvSpPr>
            <p:nvPr/>
          </p:nvSpPr>
          <p:spPr bwMode="auto">
            <a:xfrm>
              <a:off x="785" y="602"/>
              <a:ext cx="10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楷体_GB2312" pitchFamily="49" charset="-122"/>
                  <a:ea typeface="楷体_GB2312" pitchFamily="49" charset="-122"/>
                </a:rPr>
                <a:t>2</a:t>
              </a:r>
              <a:r>
                <a:rPr lang="zh-CN" altLang="en-US" sz="2400">
                  <a:solidFill>
                    <a:schemeClr val="tx2"/>
                  </a:solidFill>
                  <a:latin typeface="楷体_GB2312" pitchFamily="49" charset="-122"/>
                  <a:ea typeface="楷体_GB2312" pitchFamily="49" charset="-122"/>
                </a:rPr>
                <a:t>点</a:t>
              </a:r>
              <a:r>
                <a:rPr lang="en-US" altLang="zh-CN" sz="2400">
                  <a:solidFill>
                    <a:schemeClr val="tx2"/>
                  </a:solidFill>
                  <a:latin typeface="楷体_GB2312" pitchFamily="49" charset="-122"/>
                  <a:ea typeface="楷体_GB2312" pitchFamily="49" charset="-122"/>
                </a:rPr>
                <a:t>DFT</a:t>
              </a:r>
            </a:p>
          </p:txBody>
        </p:sp>
      </p:grpSp>
      <p:grpSp>
        <p:nvGrpSpPr>
          <p:cNvPr id="65" name="Group 67"/>
          <p:cNvGrpSpPr>
            <a:grpSpLocks/>
          </p:cNvGrpSpPr>
          <p:nvPr/>
        </p:nvGrpSpPr>
        <p:grpSpPr bwMode="auto">
          <a:xfrm>
            <a:off x="1151509" y="3966493"/>
            <a:ext cx="1655762" cy="1008062"/>
            <a:chOff x="748" y="436"/>
            <a:chExt cx="1043" cy="635"/>
          </a:xfrm>
        </p:grpSpPr>
        <p:sp>
          <p:nvSpPr>
            <p:cNvPr id="66" name="Rectangle 68"/>
            <p:cNvSpPr>
              <a:spLocks noChangeArrowheads="1"/>
            </p:cNvSpPr>
            <p:nvPr/>
          </p:nvSpPr>
          <p:spPr bwMode="auto">
            <a:xfrm>
              <a:off x="748" y="436"/>
              <a:ext cx="1043" cy="635"/>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67" name="Text Box 69"/>
            <p:cNvSpPr txBox="1">
              <a:spLocks noChangeArrowheads="1"/>
            </p:cNvSpPr>
            <p:nvPr/>
          </p:nvSpPr>
          <p:spPr bwMode="auto">
            <a:xfrm>
              <a:off x="785" y="602"/>
              <a:ext cx="10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楷体_GB2312" pitchFamily="49" charset="-122"/>
                  <a:ea typeface="楷体_GB2312" pitchFamily="49" charset="-122"/>
                </a:rPr>
                <a:t>2</a:t>
              </a:r>
              <a:r>
                <a:rPr lang="zh-CN" altLang="en-US" sz="2400">
                  <a:solidFill>
                    <a:schemeClr val="tx2"/>
                  </a:solidFill>
                  <a:latin typeface="楷体_GB2312" pitchFamily="49" charset="-122"/>
                  <a:ea typeface="楷体_GB2312" pitchFamily="49" charset="-122"/>
                </a:rPr>
                <a:t>点</a:t>
              </a:r>
              <a:r>
                <a:rPr lang="en-US" altLang="zh-CN" sz="2400">
                  <a:solidFill>
                    <a:schemeClr val="tx2"/>
                  </a:solidFill>
                  <a:latin typeface="楷体_GB2312" pitchFamily="49" charset="-122"/>
                  <a:ea typeface="楷体_GB2312" pitchFamily="49" charset="-122"/>
                </a:rPr>
                <a:t>DFT</a:t>
              </a:r>
            </a:p>
          </p:txBody>
        </p:sp>
      </p:grpSp>
      <p:sp>
        <p:nvSpPr>
          <p:cNvPr id="68" name="Text Box 70"/>
          <p:cNvSpPr txBox="1">
            <a:spLocks noChangeArrowheads="1"/>
          </p:cNvSpPr>
          <p:nvPr/>
        </p:nvSpPr>
        <p:spPr bwMode="auto">
          <a:xfrm>
            <a:off x="1235646" y="5430168"/>
            <a:ext cx="67198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dirty="0">
                <a:latin typeface="楷体" panose="02010609060101010101" pitchFamily="49" charset="-122"/>
                <a:ea typeface="楷体" panose="02010609060101010101" pitchFamily="49" charset="-122"/>
              </a:rPr>
              <a:t>按时间抽取的</a:t>
            </a:r>
            <a:r>
              <a:rPr lang="en-US" altLang="zh-CN" sz="2800" dirty="0">
                <a:ea typeface="楷体_GB2312" pitchFamily="49" charset="-122"/>
              </a:rPr>
              <a:t>FFT</a:t>
            </a:r>
            <a:r>
              <a:rPr lang="en-US" altLang="zh-CN" sz="2800" dirty="0">
                <a:latin typeface="楷体_GB2312" pitchFamily="49" charset="-122"/>
                <a:ea typeface="楷体_GB2312" pitchFamily="49" charset="-122"/>
              </a:rPr>
              <a:t>(</a:t>
            </a:r>
            <a:r>
              <a:rPr lang="en-US" altLang="zh-CN" sz="2800" i="1" dirty="0">
                <a:ea typeface="楷体_GB2312" pitchFamily="49" charset="-122"/>
              </a:rPr>
              <a:t>N</a:t>
            </a:r>
            <a:r>
              <a:rPr lang="en-US" altLang="zh-CN" sz="2800" dirty="0">
                <a:ea typeface="楷体_GB2312" pitchFamily="49" charset="-122"/>
              </a:rPr>
              <a:t>=8</a:t>
            </a:r>
            <a:r>
              <a:rPr lang="en-US" altLang="zh-CN" sz="2800" dirty="0">
                <a:latin typeface="楷体_GB2312" pitchFamily="49" charset="-122"/>
                <a:ea typeface="楷体_GB2312" pitchFamily="49" charset="-122"/>
              </a:rPr>
              <a:t>)</a:t>
            </a:r>
            <a:r>
              <a:rPr lang="zh-CN" altLang="en-US" sz="2800" dirty="0">
                <a:latin typeface="楷体" panose="02010609060101010101" pitchFamily="49" charset="-122"/>
                <a:ea typeface="楷体" panose="02010609060101010101" pitchFamily="49" charset="-122"/>
              </a:rPr>
              <a:t>信号流图</a:t>
            </a:r>
            <a:r>
              <a:rPr lang="en-US" altLang="zh-CN" sz="2800" dirty="0">
                <a:latin typeface="楷体_GB2312" pitchFamily="49" charset="-122"/>
                <a:ea typeface="楷体_GB2312" pitchFamily="49" charset="-122"/>
              </a:rPr>
              <a:t>(</a:t>
            </a:r>
            <a:r>
              <a:rPr lang="en-US" altLang="zh-CN" sz="2800" dirty="0"/>
              <a:t>DIT</a:t>
            </a:r>
            <a:r>
              <a:rPr lang="en-US" altLang="zh-CN" sz="2800" dirty="0">
                <a:latin typeface="楷体_GB2312" pitchFamily="49" charset="-122"/>
                <a:ea typeface="楷体_GB2312" pitchFamily="49" charset="-122"/>
              </a:rPr>
              <a:t>)</a:t>
            </a:r>
          </a:p>
        </p:txBody>
      </p:sp>
      <p:grpSp>
        <p:nvGrpSpPr>
          <p:cNvPr id="69" name="Group 311"/>
          <p:cNvGrpSpPr>
            <a:grpSpLocks/>
          </p:cNvGrpSpPr>
          <p:nvPr/>
        </p:nvGrpSpPr>
        <p:grpSpPr bwMode="auto">
          <a:xfrm>
            <a:off x="5339334" y="777205"/>
            <a:ext cx="2365375" cy="4249738"/>
            <a:chOff x="3613" y="1207"/>
            <a:chExt cx="1490" cy="2677"/>
          </a:xfrm>
        </p:grpSpPr>
        <p:grpSp>
          <p:nvGrpSpPr>
            <p:cNvPr id="70" name="Group 302"/>
            <p:cNvGrpSpPr>
              <a:grpSpLocks/>
            </p:cNvGrpSpPr>
            <p:nvPr/>
          </p:nvGrpSpPr>
          <p:grpSpPr bwMode="auto">
            <a:xfrm>
              <a:off x="3613" y="2333"/>
              <a:ext cx="302" cy="1377"/>
              <a:chOff x="3478" y="2379"/>
              <a:chExt cx="302" cy="1377"/>
            </a:xfrm>
          </p:grpSpPr>
          <p:graphicFrame>
            <p:nvGraphicFramePr>
              <p:cNvPr id="84" name="Object 52"/>
              <p:cNvGraphicFramePr>
                <a:graphicFrameLocks noChangeAspect="1"/>
              </p:cNvGraphicFramePr>
              <p:nvPr/>
            </p:nvGraphicFramePr>
            <p:xfrm>
              <a:off x="3486" y="2379"/>
              <a:ext cx="286" cy="301"/>
            </p:xfrm>
            <a:graphic>
              <a:graphicData uri="http://schemas.openxmlformats.org/presentationml/2006/ole">
                <mc:AlternateContent xmlns:mc="http://schemas.openxmlformats.org/markup-compatibility/2006">
                  <mc:Choice xmlns:v="urn:schemas-microsoft-com:vml" Requires="v">
                    <p:oleObj spid="_x0000_s110812" name="公式" r:id="rId49" imgW="180841" imgH="190383" progId="Equation.3">
                      <p:embed/>
                    </p:oleObj>
                  </mc:Choice>
                  <mc:Fallback>
                    <p:oleObj name="公式" r:id="rId49" imgW="180841" imgH="190383" progId="Equation.3">
                      <p:embed/>
                      <p:pic>
                        <p:nvPicPr>
                          <p:cNvPr id="67661" name="Object 52"/>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3486" y="2379"/>
                            <a:ext cx="286"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5" name="Object 53"/>
              <p:cNvGraphicFramePr>
                <a:graphicFrameLocks noChangeAspect="1"/>
              </p:cNvGraphicFramePr>
              <p:nvPr/>
            </p:nvGraphicFramePr>
            <p:xfrm>
              <a:off x="3494" y="2729"/>
              <a:ext cx="270" cy="301"/>
            </p:xfrm>
            <a:graphic>
              <a:graphicData uri="http://schemas.openxmlformats.org/presentationml/2006/ole">
                <mc:AlternateContent xmlns:mc="http://schemas.openxmlformats.org/markup-compatibility/2006">
                  <mc:Choice xmlns:v="urn:schemas-microsoft-com:vml" Requires="v">
                    <p:oleObj spid="_x0000_s110813" name="公式" r:id="rId51" imgW="171447" imgH="190383" progId="Equation.3">
                      <p:embed/>
                    </p:oleObj>
                  </mc:Choice>
                  <mc:Fallback>
                    <p:oleObj name="公式" r:id="rId51" imgW="171447" imgH="190383" progId="Equation.3">
                      <p:embed/>
                      <p:pic>
                        <p:nvPicPr>
                          <p:cNvPr id="67662" name="Object 53"/>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3494" y="2729"/>
                            <a:ext cx="270"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6" name="Object 54"/>
              <p:cNvGraphicFramePr>
                <a:graphicFrameLocks noChangeAspect="1"/>
              </p:cNvGraphicFramePr>
              <p:nvPr/>
            </p:nvGraphicFramePr>
            <p:xfrm>
              <a:off x="3478" y="3092"/>
              <a:ext cx="302" cy="301"/>
            </p:xfrm>
            <a:graphic>
              <a:graphicData uri="http://schemas.openxmlformats.org/presentationml/2006/ole">
                <mc:AlternateContent xmlns:mc="http://schemas.openxmlformats.org/markup-compatibility/2006">
                  <mc:Choice xmlns:v="urn:schemas-microsoft-com:vml" Requires="v">
                    <p:oleObj spid="_x0000_s110814" name="公式" r:id="rId53" imgW="190705" imgH="190383" progId="Equation.3">
                      <p:embed/>
                    </p:oleObj>
                  </mc:Choice>
                  <mc:Fallback>
                    <p:oleObj name="公式" r:id="rId53" imgW="190705" imgH="190383" progId="Equation.3">
                      <p:embed/>
                      <p:pic>
                        <p:nvPicPr>
                          <p:cNvPr id="67663" name="Object 54"/>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3478" y="3092"/>
                            <a:ext cx="302"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7" name="Object 55"/>
              <p:cNvGraphicFramePr>
                <a:graphicFrameLocks noChangeAspect="1"/>
              </p:cNvGraphicFramePr>
              <p:nvPr/>
            </p:nvGraphicFramePr>
            <p:xfrm>
              <a:off x="3486" y="3455"/>
              <a:ext cx="286" cy="301"/>
            </p:xfrm>
            <a:graphic>
              <a:graphicData uri="http://schemas.openxmlformats.org/presentationml/2006/ole">
                <mc:AlternateContent xmlns:mc="http://schemas.openxmlformats.org/markup-compatibility/2006">
                  <mc:Choice xmlns:v="urn:schemas-microsoft-com:vml" Requires="v">
                    <p:oleObj spid="_x0000_s110815" name="公式" r:id="rId55" imgW="180841" imgH="190383" progId="Equation.3">
                      <p:embed/>
                    </p:oleObj>
                  </mc:Choice>
                  <mc:Fallback>
                    <p:oleObj name="公式" r:id="rId55" imgW="180841" imgH="190383" progId="Equation.3">
                      <p:embed/>
                      <p:pic>
                        <p:nvPicPr>
                          <p:cNvPr id="67664" name="Object 55"/>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3486" y="3455"/>
                            <a:ext cx="286"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1" name="Line 75"/>
            <p:cNvSpPr>
              <a:spLocks noChangeShapeType="1"/>
            </p:cNvSpPr>
            <p:nvPr/>
          </p:nvSpPr>
          <p:spPr bwMode="auto">
            <a:xfrm flipV="1">
              <a:off x="3969" y="1207"/>
              <a:ext cx="1134" cy="1452"/>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72" name="Line 80"/>
            <p:cNvSpPr>
              <a:spLocks noChangeShapeType="1"/>
            </p:cNvSpPr>
            <p:nvPr/>
          </p:nvSpPr>
          <p:spPr bwMode="auto">
            <a:xfrm flipV="1">
              <a:off x="3969" y="1571"/>
              <a:ext cx="1134" cy="1451"/>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73" name="Line 85"/>
            <p:cNvSpPr>
              <a:spLocks noChangeShapeType="1"/>
            </p:cNvSpPr>
            <p:nvPr/>
          </p:nvSpPr>
          <p:spPr bwMode="auto">
            <a:xfrm flipV="1">
              <a:off x="3969" y="1934"/>
              <a:ext cx="1134" cy="1451"/>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74" name="Line 90"/>
            <p:cNvSpPr>
              <a:spLocks noChangeShapeType="1"/>
            </p:cNvSpPr>
            <p:nvPr/>
          </p:nvSpPr>
          <p:spPr bwMode="auto">
            <a:xfrm flipV="1">
              <a:off x="3969" y="2297"/>
              <a:ext cx="1134" cy="1451"/>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75" name="Line 95"/>
            <p:cNvSpPr>
              <a:spLocks noChangeShapeType="1"/>
            </p:cNvSpPr>
            <p:nvPr/>
          </p:nvSpPr>
          <p:spPr bwMode="auto">
            <a:xfrm>
              <a:off x="3969" y="1207"/>
              <a:ext cx="1134" cy="1452"/>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76" name="Line 100"/>
            <p:cNvSpPr>
              <a:spLocks noChangeShapeType="1"/>
            </p:cNvSpPr>
            <p:nvPr/>
          </p:nvSpPr>
          <p:spPr bwMode="auto">
            <a:xfrm>
              <a:off x="3969" y="1570"/>
              <a:ext cx="1134" cy="1452"/>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77" name="Line 105"/>
            <p:cNvSpPr>
              <a:spLocks noChangeShapeType="1"/>
            </p:cNvSpPr>
            <p:nvPr/>
          </p:nvSpPr>
          <p:spPr bwMode="auto">
            <a:xfrm>
              <a:off x="3969" y="1933"/>
              <a:ext cx="1134" cy="1452"/>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78" name="Line 110"/>
            <p:cNvSpPr>
              <a:spLocks noChangeShapeType="1"/>
            </p:cNvSpPr>
            <p:nvPr/>
          </p:nvSpPr>
          <p:spPr bwMode="auto">
            <a:xfrm>
              <a:off x="3969" y="2296"/>
              <a:ext cx="1134" cy="1452"/>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nvGrpSpPr>
            <p:cNvPr id="79" name="Group 112"/>
            <p:cNvGrpSpPr>
              <a:grpSpLocks/>
            </p:cNvGrpSpPr>
            <p:nvPr/>
          </p:nvGrpSpPr>
          <p:grpSpPr bwMode="auto">
            <a:xfrm>
              <a:off x="4785" y="2659"/>
              <a:ext cx="197" cy="1225"/>
              <a:chOff x="4921" y="2704"/>
              <a:chExt cx="197" cy="1225"/>
            </a:xfrm>
          </p:grpSpPr>
          <p:graphicFrame>
            <p:nvGraphicFramePr>
              <p:cNvPr id="80" name="Object 113"/>
              <p:cNvGraphicFramePr>
                <a:graphicFrameLocks noChangeAspect="1"/>
              </p:cNvGraphicFramePr>
              <p:nvPr/>
            </p:nvGraphicFramePr>
            <p:xfrm>
              <a:off x="4921" y="2704"/>
              <a:ext cx="197" cy="150"/>
            </p:xfrm>
            <a:graphic>
              <a:graphicData uri="http://schemas.openxmlformats.org/presentationml/2006/ole">
                <mc:AlternateContent xmlns:mc="http://schemas.openxmlformats.org/markup-compatibility/2006">
                  <mc:Choice xmlns:v="urn:schemas-microsoft-com:vml" Requires="v">
                    <p:oleObj spid="_x0000_s110816" name="公式" r:id="rId57" imgW="171447" imgH="114417" progId="Equation.3">
                      <p:embed/>
                    </p:oleObj>
                  </mc:Choice>
                  <mc:Fallback>
                    <p:oleObj name="公式" r:id="rId57" imgW="171447" imgH="114417" progId="Equation.3">
                      <p:embed/>
                      <p:pic>
                        <p:nvPicPr>
                          <p:cNvPr id="67657" name="Object 113"/>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4921" y="2704"/>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 name="Object 114"/>
              <p:cNvGraphicFramePr>
                <a:graphicFrameLocks noChangeAspect="1"/>
              </p:cNvGraphicFramePr>
              <p:nvPr/>
            </p:nvGraphicFramePr>
            <p:xfrm>
              <a:off x="4921" y="3053"/>
              <a:ext cx="197" cy="150"/>
            </p:xfrm>
            <a:graphic>
              <a:graphicData uri="http://schemas.openxmlformats.org/presentationml/2006/ole">
                <mc:AlternateContent xmlns:mc="http://schemas.openxmlformats.org/markup-compatibility/2006">
                  <mc:Choice xmlns:v="urn:schemas-microsoft-com:vml" Requires="v">
                    <p:oleObj spid="_x0000_s110817" name="公式" r:id="rId59" imgW="171447" imgH="114417" progId="Equation.3">
                      <p:embed/>
                    </p:oleObj>
                  </mc:Choice>
                  <mc:Fallback>
                    <p:oleObj name="公式" r:id="rId59" imgW="171447" imgH="114417" progId="Equation.3">
                      <p:embed/>
                      <p:pic>
                        <p:nvPicPr>
                          <p:cNvPr id="67658" name="Object 114"/>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4921" y="3053"/>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 name="Object 115"/>
              <p:cNvGraphicFramePr>
                <a:graphicFrameLocks noChangeAspect="1"/>
              </p:cNvGraphicFramePr>
              <p:nvPr/>
            </p:nvGraphicFramePr>
            <p:xfrm>
              <a:off x="4921" y="3416"/>
              <a:ext cx="197" cy="150"/>
            </p:xfrm>
            <a:graphic>
              <a:graphicData uri="http://schemas.openxmlformats.org/presentationml/2006/ole">
                <mc:AlternateContent xmlns:mc="http://schemas.openxmlformats.org/markup-compatibility/2006">
                  <mc:Choice xmlns:v="urn:schemas-microsoft-com:vml" Requires="v">
                    <p:oleObj spid="_x0000_s110818" name="公式" r:id="rId61" imgW="171447" imgH="114417" progId="Equation.3">
                      <p:embed/>
                    </p:oleObj>
                  </mc:Choice>
                  <mc:Fallback>
                    <p:oleObj name="公式" r:id="rId61" imgW="171447" imgH="114417" progId="Equation.3">
                      <p:embed/>
                      <p:pic>
                        <p:nvPicPr>
                          <p:cNvPr id="67659" name="Object 115"/>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4921" y="3416"/>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3" name="Object 116"/>
              <p:cNvGraphicFramePr>
                <a:graphicFrameLocks noChangeAspect="1"/>
              </p:cNvGraphicFramePr>
              <p:nvPr/>
            </p:nvGraphicFramePr>
            <p:xfrm>
              <a:off x="4921" y="3779"/>
              <a:ext cx="197" cy="150"/>
            </p:xfrm>
            <a:graphic>
              <a:graphicData uri="http://schemas.openxmlformats.org/presentationml/2006/ole">
                <mc:AlternateContent xmlns:mc="http://schemas.openxmlformats.org/markup-compatibility/2006">
                  <mc:Choice xmlns:v="urn:schemas-microsoft-com:vml" Requires="v">
                    <p:oleObj spid="_x0000_s110819" name="公式" r:id="rId63" imgW="171447" imgH="114417" progId="Equation.3">
                      <p:embed/>
                    </p:oleObj>
                  </mc:Choice>
                  <mc:Fallback>
                    <p:oleObj name="公式" r:id="rId63" imgW="171447" imgH="114417" progId="Equation.3">
                      <p:embed/>
                      <p:pic>
                        <p:nvPicPr>
                          <p:cNvPr id="67660" name="Object 116"/>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4921" y="3779"/>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88" name="Group 306"/>
          <p:cNvGrpSpPr>
            <a:grpSpLocks/>
          </p:cNvGrpSpPr>
          <p:nvPr/>
        </p:nvGrpSpPr>
        <p:grpSpPr bwMode="auto">
          <a:xfrm>
            <a:off x="887984" y="1859880"/>
            <a:ext cx="1847850" cy="957263"/>
            <a:chOff x="673" y="1888"/>
            <a:chExt cx="1164" cy="603"/>
          </a:xfrm>
        </p:grpSpPr>
        <p:grpSp>
          <p:nvGrpSpPr>
            <p:cNvPr id="89" name="Group 155"/>
            <p:cNvGrpSpPr>
              <a:grpSpLocks/>
            </p:cNvGrpSpPr>
            <p:nvPr/>
          </p:nvGrpSpPr>
          <p:grpSpPr bwMode="auto">
            <a:xfrm>
              <a:off x="1766" y="1888"/>
              <a:ext cx="71" cy="431"/>
              <a:chOff x="3308" y="1172"/>
              <a:chExt cx="71" cy="431"/>
            </a:xfrm>
          </p:grpSpPr>
          <p:sp>
            <p:nvSpPr>
              <p:cNvPr id="95" name="Oval 156"/>
              <p:cNvSpPr>
                <a:spLocks noChangeArrowheads="1"/>
              </p:cNvSpPr>
              <p:nvPr/>
            </p:nvSpPr>
            <p:spPr bwMode="auto">
              <a:xfrm>
                <a:off x="3308" y="1172"/>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96" name="Oval 157"/>
              <p:cNvSpPr>
                <a:spLocks noChangeArrowheads="1"/>
              </p:cNvSpPr>
              <p:nvPr/>
            </p:nvSpPr>
            <p:spPr bwMode="auto">
              <a:xfrm>
                <a:off x="3311" y="153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grpSp>
          <p:nvGrpSpPr>
            <p:cNvPr id="90" name="Group 165"/>
            <p:cNvGrpSpPr>
              <a:grpSpLocks/>
            </p:cNvGrpSpPr>
            <p:nvPr/>
          </p:nvGrpSpPr>
          <p:grpSpPr bwMode="auto">
            <a:xfrm>
              <a:off x="975" y="1933"/>
              <a:ext cx="816" cy="363"/>
              <a:chOff x="975" y="1933"/>
              <a:chExt cx="816" cy="363"/>
            </a:xfrm>
          </p:grpSpPr>
          <p:sp>
            <p:nvSpPr>
              <p:cNvPr id="93" name="Line 134"/>
              <p:cNvSpPr>
                <a:spLocks noChangeShapeType="1"/>
              </p:cNvSpPr>
              <p:nvPr/>
            </p:nvSpPr>
            <p:spPr bwMode="auto">
              <a:xfrm>
                <a:off x="975" y="1933"/>
                <a:ext cx="816" cy="363"/>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94" name="Line 164"/>
              <p:cNvSpPr>
                <a:spLocks noChangeShapeType="1"/>
              </p:cNvSpPr>
              <p:nvPr/>
            </p:nvSpPr>
            <p:spPr bwMode="auto">
              <a:xfrm flipV="1">
                <a:off x="975" y="1933"/>
                <a:ext cx="816" cy="363"/>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91" name="Object 218"/>
            <p:cNvGraphicFramePr>
              <a:graphicFrameLocks noChangeAspect="1"/>
            </p:cNvGraphicFramePr>
            <p:nvPr/>
          </p:nvGraphicFramePr>
          <p:xfrm>
            <a:off x="1519" y="2341"/>
            <a:ext cx="197" cy="150"/>
          </p:xfrm>
          <a:graphic>
            <a:graphicData uri="http://schemas.openxmlformats.org/presentationml/2006/ole">
              <mc:AlternateContent xmlns:mc="http://schemas.openxmlformats.org/markup-compatibility/2006">
                <mc:Choice xmlns:v="urn:schemas-microsoft-com:vml" Requires="v">
                  <p:oleObj spid="_x0000_s110820" name="公式" r:id="rId65" imgW="171447" imgH="114417" progId="Equation.3">
                    <p:embed/>
                  </p:oleObj>
                </mc:Choice>
                <mc:Fallback>
                  <p:oleObj name="公式" r:id="rId65" imgW="171447" imgH="114417" progId="Equation.3">
                    <p:embed/>
                    <p:pic>
                      <p:nvPicPr>
                        <p:cNvPr id="67641" name="Object 218"/>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1519" y="2341"/>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 name="Object 232"/>
            <p:cNvGraphicFramePr>
              <a:graphicFrameLocks noChangeAspect="1"/>
            </p:cNvGraphicFramePr>
            <p:nvPr/>
          </p:nvGraphicFramePr>
          <p:xfrm>
            <a:off x="673" y="1972"/>
            <a:ext cx="286" cy="300"/>
          </p:xfrm>
          <a:graphic>
            <a:graphicData uri="http://schemas.openxmlformats.org/presentationml/2006/ole">
              <mc:AlternateContent xmlns:mc="http://schemas.openxmlformats.org/markup-compatibility/2006">
                <mc:Choice xmlns:v="urn:schemas-microsoft-com:vml" Requires="v">
                  <p:oleObj spid="_x0000_s110821" name="公式" r:id="rId67" imgW="180841" imgH="190383" progId="Equation.3">
                    <p:embed/>
                  </p:oleObj>
                </mc:Choice>
                <mc:Fallback>
                  <p:oleObj name="公式" r:id="rId67" imgW="180841" imgH="190383" progId="Equation.3">
                    <p:embed/>
                    <p:pic>
                      <p:nvPicPr>
                        <p:cNvPr id="67642" name="Object 232"/>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673" y="1972"/>
                          <a:ext cx="286" cy="3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97" name="Group 307"/>
          <p:cNvGrpSpPr>
            <a:grpSpLocks/>
          </p:cNvGrpSpPr>
          <p:nvPr/>
        </p:nvGrpSpPr>
        <p:grpSpPr bwMode="auto">
          <a:xfrm>
            <a:off x="887984" y="3010818"/>
            <a:ext cx="1847850" cy="935037"/>
            <a:chOff x="673" y="2614"/>
            <a:chExt cx="1164" cy="589"/>
          </a:xfrm>
        </p:grpSpPr>
        <p:grpSp>
          <p:nvGrpSpPr>
            <p:cNvPr id="98" name="Group 158"/>
            <p:cNvGrpSpPr>
              <a:grpSpLocks/>
            </p:cNvGrpSpPr>
            <p:nvPr/>
          </p:nvGrpSpPr>
          <p:grpSpPr bwMode="auto">
            <a:xfrm>
              <a:off x="1766" y="2614"/>
              <a:ext cx="71" cy="431"/>
              <a:chOff x="3308" y="1172"/>
              <a:chExt cx="71" cy="431"/>
            </a:xfrm>
          </p:grpSpPr>
          <p:sp>
            <p:nvSpPr>
              <p:cNvPr id="104" name="Oval 159"/>
              <p:cNvSpPr>
                <a:spLocks noChangeArrowheads="1"/>
              </p:cNvSpPr>
              <p:nvPr/>
            </p:nvSpPr>
            <p:spPr bwMode="auto">
              <a:xfrm>
                <a:off x="3308" y="1172"/>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105" name="Oval 160"/>
              <p:cNvSpPr>
                <a:spLocks noChangeArrowheads="1"/>
              </p:cNvSpPr>
              <p:nvPr/>
            </p:nvSpPr>
            <p:spPr bwMode="auto">
              <a:xfrm>
                <a:off x="3311" y="153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grpSp>
          <p:nvGrpSpPr>
            <p:cNvPr id="99" name="Group 166"/>
            <p:cNvGrpSpPr>
              <a:grpSpLocks/>
            </p:cNvGrpSpPr>
            <p:nvPr/>
          </p:nvGrpSpPr>
          <p:grpSpPr bwMode="auto">
            <a:xfrm>
              <a:off x="975" y="2659"/>
              <a:ext cx="816" cy="363"/>
              <a:chOff x="975" y="1933"/>
              <a:chExt cx="816" cy="363"/>
            </a:xfrm>
          </p:grpSpPr>
          <p:sp>
            <p:nvSpPr>
              <p:cNvPr id="102" name="Line 167"/>
              <p:cNvSpPr>
                <a:spLocks noChangeShapeType="1"/>
              </p:cNvSpPr>
              <p:nvPr/>
            </p:nvSpPr>
            <p:spPr bwMode="auto">
              <a:xfrm>
                <a:off x="975" y="1933"/>
                <a:ext cx="816" cy="363"/>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03" name="Line 168"/>
              <p:cNvSpPr>
                <a:spLocks noChangeShapeType="1"/>
              </p:cNvSpPr>
              <p:nvPr/>
            </p:nvSpPr>
            <p:spPr bwMode="auto">
              <a:xfrm flipV="1">
                <a:off x="975" y="1933"/>
                <a:ext cx="816" cy="363"/>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100" name="Object 229"/>
            <p:cNvGraphicFramePr>
              <a:graphicFrameLocks noChangeAspect="1"/>
            </p:cNvGraphicFramePr>
            <p:nvPr/>
          </p:nvGraphicFramePr>
          <p:xfrm>
            <a:off x="1519" y="3053"/>
            <a:ext cx="197" cy="150"/>
          </p:xfrm>
          <a:graphic>
            <a:graphicData uri="http://schemas.openxmlformats.org/presentationml/2006/ole">
              <mc:AlternateContent xmlns:mc="http://schemas.openxmlformats.org/markup-compatibility/2006">
                <mc:Choice xmlns:v="urn:schemas-microsoft-com:vml" Requires="v">
                  <p:oleObj spid="_x0000_s110822" name="公式" r:id="rId69" imgW="171447" imgH="114417" progId="Equation.3">
                    <p:embed/>
                  </p:oleObj>
                </mc:Choice>
                <mc:Fallback>
                  <p:oleObj name="公式" r:id="rId69" imgW="171447" imgH="114417" progId="Equation.3">
                    <p:embed/>
                    <p:pic>
                      <p:nvPicPr>
                        <p:cNvPr id="67633" name="Object 229"/>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1519" y="3053"/>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1" name="Object 233"/>
            <p:cNvGraphicFramePr>
              <a:graphicFrameLocks noChangeAspect="1"/>
            </p:cNvGraphicFramePr>
            <p:nvPr/>
          </p:nvGraphicFramePr>
          <p:xfrm>
            <a:off x="673" y="2696"/>
            <a:ext cx="286" cy="301"/>
          </p:xfrm>
          <a:graphic>
            <a:graphicData uri="http://schemas.openxmlformats.org/presentationml/2006/ole">
              <mc:AlternateContent xmlns:mc="http://schemas.openxmlformats.org/markup-compatibility/2006">
                <mc:Choice xmlns:v="urn:schemas-microsoft-com:vml" Requires="v">
                  <p:oleObj spid="_x0000_s110823" name="公式" r:id="rId71" imgW="180841" imgH="190383" progId="Equation.3">
                    <p:embed/>
                  </p:oleObj>
                </mc:Choice>
                <mc:Fallback>
                  <p:oleObj name="公式" r:id="rId71" imgW="180841" imgH="190383" progId="Equation.3">
                    <p:embed/>
                    <p:pic>
                      <p:nvPicPr>
                        <p:cNvPr id="67634" name="Object 233"/>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673" y="2696"/>
                          <a:ext cx="286"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6" name="Group 308"/>
          <p:cNvGrpSpPr>
            <a:grpSpLocks/>
          </p:cNvGrpSpPr>
          <p:nvPr/>
        </p:nvGrpSpPr>
        <p:grpSpPr bwMode="auto">
          <a:xfrm>
            <a:off x="886396" y="4183980"/>
            <a:ext cx="1847850" cy="915988"/>
            <a:chOff x="673" y="3352"/>
            <a:chExt cx="1164" cy="577"/>
          </a:xfrm>
        </p:grpSpPr>
        <p:grpSp>
          <p:nvGrpSpPr>
            <p:cNvPr id="107" name="Group 161"/>
            <p:cNvGrpSpPr>
              <a:grpSpLocks/>
            </p:cNvGrpSpPr>
            <p:nvPr/>
          </p:nvGrpSpPr>
          <p:grpSpPr bwMode="auto">
            <a:xfrm>
              <a:off x="1766" y="3352"/>
              <a:ext cx="71" cy="431"/>
              <a:chOff x="3308" y="1172"/>
              <a:chExt cx="71" cy="431"/>
            </a:xfrm>
          </p:grpSpPr>
          <p:sp>
            <p:nvSpPr>
              <p:cNvPr id="113" name="Oval 162"/>
              <p:cNvSpPr>
                <a:spLocks noChangeArrowheads="1"/>
              </p:cNvSpPr>
              <p:nvPr/>
            </p:nvSpPr>
            <p:spPr bwMode="auto">
              <a:xfrm>
                <a:off x="3308" y="1172"/>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114" name="Oval 163"/>
              <p:cNvSpPr>
                <a:spLocks noChangeArrowheads="1"/>
              </p:cNvSpPr>
              <p:nvPr/>
            </p:nvSpPr>
            <p:spPr bwMode="auto">
              <a:xfrm>
                <a:off x="3311" y="153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grpSp>
          <p:nvGrpSpPr>
            <p:cNvPr id="108" name="Group 169"/>
            <p:cNvGrpSpPr>
              <a:grpSpLocks/>
            </p:cNvGrpSpPr>
            <p:nvPr/>
          </p:nvGrpSpPr>
          <p:grpSpPr bwMode="auto">
            <a:xfrm>
              <a:off x="975" y="3385"/>
              <a:ext cx="816" cy="363"/>
              <a:chOff x="975" y="1933"/>
              <a:chExt cx="816" cy="363"/>
            </a:xfrm>
          </p:grpSpPr>
          <p:sp>
            <p:nvSpPr>
              <p:cNvPr id="111" name="Line 170"/>
              <p:cNvSpPr>
                <a:spLocks noChangeShapeType="1"/>
              </p:cNvSpPr>
              <p:nvPr/>
            </p:nvSpPr>
            <p:spPr bwMode="auto">
              <a:xfrm>
                <a:off x="975" y="1933"/>
                <a:ext cx="816" cy="363"/>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2" name="Line 171"/>
              <p:cNvSpPr>
                <a:spLocks noChangeShapeType="1"/>
              </p:cNvSpPr>
              <p:nvPr/>
            </p:nvSpPr>
            <p:spPr bwMode="auto">
              <a:xfrm flipV="1">
                <a:off x="975" y="1933"/>
                <a:ext cx="816" cy="363"/>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109" name="Object 230"/>
            <p:cNvGraphicFramePr>
              <a:graphicFrameLocks noChangeAspect="1"/>
            </p:cNvGraphicFramePr>
            <p:nvPr/>
          </p:nvGraphicFramePr>
          <p:xfrm>
            <a:off x="1519" y="3779"/>
            <a:ext cx="197" cy="150"/>
          </p:xfrm>
          <a:graphic>
            <a:graphicData uri="http://schemas.openxmlformats.org/presentationml/2006/ole">
              <mc:AlternateContent xmlns:mc="http://schemas.openxmlformats.org/markup-compatibility/2006">
                <mc:Choice xmlns:v="urn:schemas-microsoft-com:vml" Requires="v">
                  <p:oleObj spid="_x0000_s110824" name="公式" r:id="rId73" imgW="171447" imgH="114417" progId="Equation.3">
                    <p:embed/>
                  </p:oleObj>
                </mc:Choice>
                <mc:Fallback>
                  <p:oleObj name="公式" r:id="rId73" imgW="171447" imgH="114417" progId="Equation.3">
                    <p:embed/>
                    <p:pic>
                      <p:nvPicPr>
                        <p:cNvPr id="67625" name="Object 230"/>
                        <p:cNvPicPr>
                          <a:picLocks noChangeAspect="1" noChangeArrowheads="1"/>
                        </p:cNvPicPr>
                        <p:nvPr/>
                      </p:nvPicPr>
                      <p:blipFill>
                        <a:blip r:embed="rId74">
                          <a:extLst>
                            <a:ext uri="{28A0092B-C50C-407E-A947-70E740481C1C}">
                              <a14:useLocalDpi xmlns:a14="http://schemas.microsoft.com/office/drawing/2010/main" val="0"/>
                            </a:ext>
                          </a:extLst>
                        </a:blip>
                        <a:srcRect/>
                        <a:stretch>
                          <a:fillRect/>
                        </a:stretch>
                      </p:blipFill>
                      <p:spPr bwMode="auto">
                        <a:xfrm>
                          <a:off x="1519" y="3779"/>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 name="Object 234"/>
            <p:cNvGraphicFramePr>
              <a:graphicFrameLocks noChangeAspect="1"/>
            </p:cNvGraphicFramePr>
            <p:nvPr/>
          </p:nvGraphicFramePr>
          <p:xfrm>
            <a:off x="673" y="3422"/>
            <a:ext cx="286" cy="301"/>
          </p:xfrm>
          <a:graphic>
            <a:graphicData uri="http://schemas.openxmlformats.org/presentationml/2006/ole">
              <mc:AlternateContent xmlns:mc="http://schemas.openxmlformats.org/markup-compatibility/2006">
                <mc:Choice xmlns:v="urn:schemas-microsoft-com:vml" Requires="v">
                  <p:oleObj spid="_x0000_s110825" name="公式" r:id="rId75" imgW="180841" imgH="190383" progId="Equation.3">
                    <p:embed/>
                  </p:oleObj>
                </mc:Choice>
                <mc:Fallback>
                  <p:oleObj name="公式" r:id="rId75" imgW="180841" imgH="190383" progId="Equation.3">
                    <p:embed/>
                    <p:pic>
                      <p:nvPicPr>
                        <p:cNvPr id="67626" name="Object 234"/>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a:off x="673" y="3422"/>
                          <a:ext cx="286"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15" name="Group 305"/>
          <p:cNvGrpSpPr>
            <a:grpSpLocks/>
          </p:cNvGrpSpPr>
          <p:nvPr/>
        </p:nvGrpSpPr>
        <p:grpSpPr bwMode="auto">
          <a:xfrm>
            <a:off x="887984" y="705768"/>
            <a:ext cx="1849437" cy="865187"/>
            <a:chOff x="673" y="1175"/>
            <a:chExt cx="1165" cy="545"/>
          </a:xfrm>
        </p:grpSpPr>
        <p:sp>
          <p:nvSpPr>
            <p:cNvPr id="116" name="Line 132"/>
            <p:cNvSpPr>
              <a:spLocks noChangeShapeType="1"/>
            </p:cNvSpPr>
            <p:nvPr/>
          </p:nvSpPr>
          <p:spPr bwMode="auto">
            <a:xfrm>
              <a:off x="975" y="1207"/>
              <a:ext cx="816" cy="363"/>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nvGrpSpPr>
            <p:cNvPr id="117" name="Group 152"/>
            <p:cNvGrpSpPr>
              <a:grpSpLocks/>
            </p:cNvGrpSpPr>
            <p:nvPr/>
          </p:nvGrpSpPr>
          <p:grpSpPr bwMode="auto">
            <a:xfrm>
              <a:off x="1767" y="1175"/>
              <a:ext cx="71" cy="431"/>
              <a:chOff x="3308" y="1172"/>
              <a:chExt cx="71" cy="431"/>
            </a:xfrm>
          </p:grpSpPr>
          <p:sp>
            <p:nvSpPr>
              <p:cNvPr id="121" name="Oval 153"/>
              <p:cNvSpPr>
                <a:spLocks noChangeArrowheads="1"/>
              </p:cNvSpPr>
              <p:nvPr/>
            </p:nvSpPr>
            <p:spPr bwMode="auto">
              <a:xfrm>
                <a:off x="3308" y="1172"/>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122" name="Oval 154"/>
              <p:cNvSpPr>
                <a:spLocks noChangeArrowheads="1"/>
              </p:cNvSpPr>
              <p:nvPr/>
            </p:nvSpPr>
            <p:spPr bwMode="auto">
              <a:xfrm>
                <a:off x="3311" y="153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graphicFrame>
          <p:nvGraphicFramePr>
            <p:cNvPr id="118" name="Object 219"/>
            <p:cNvGraphicFramePr>
              <a:graphicFrameLocks noChangeAspect="1"/>
            </p:cNvGraphicFramePr>
            <p:nvPr/>
          </p:nvGraphicFramePr>
          <p:xfrm>
            <a:off x="1519" y="1570"/>
            <a:ext cx="197" cy="150"/>
          </p:xfrm>
          <a:graphic>
            <a:graphicData uri="http://schemas.openxmlformats.org/presentationml/2006/ole">
              <mc:AlternateContent xmlns:mc="http://schemas.openxmlformats.org/markup-compatibility/2006">
                <mc:Choice xmlns:v="urn:schemas-microsoft-com:vml" Requires="v">
                  <p:oleObj spid="_x0000_s110826" name="公式" r:id="rId77" imgW="171447" imgH="114417" progId="Equation.3">
                    <p:embed/>
                  </p:oleObj>
                </mc:Choice>
                <mc:Fallback>
                  <p:oleObj name="公式" r:id="rId77" imgW="171447" imgH="114417" progId="Equation.3">
                    <p:embed/>
                    <p:pic>
                      <p:nvPicPr>
                        <p:cNvPr id="67618" name="Object 219"/>
                        <p:cNvPicPr>
                          <a:picLocks noChangeAspect="1" noChangeArrowheads="1"/>
                        </p:cNvPicPr>
                        <p:nvPr/>
                      </p:nvPicPr>
                      <p:blipFill>
                        <a:blip r:embed="rId78">
                          <a:extLst>
                            <a:ext uri="{28A0092B-C50C-407E-A947-70E740481C1C}">
                              <a14:useLocalDpi xmlns:a14="http://schemas.microsoft.com/office/drawing/2010/main" val="0"/>
                            </a:ext>
                          </a:extLst>
                        </a:blip>
                        <a:srcRect/>
                        <a:stretch>
                          <a:fillRect/>
                        </a:stretch>
                      </p:blipFill>
                      <p:spPr bwMode="auto">
                        <a:xfrm>
                          <a:off x="1519" y="1570"/>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9" name="Object 231"/>
            <p:cNvGraphicFramePr>
              <a:graphicFrameLocks noChangeAspect="1"/>
            </p:cNvGraphicFramePr>
            <p:nvPr/>
          </p:nvGraphicFramePr>
          <p:xfrm>
            <a:off x="673" y="1290"/>
            <a:ext cx="286" cy="301"/>
          </p:xfrm>
          <a:graphic>
            <a:graphicData uri="http://schemas.openxmlformats.org/presentationml/2006/ole">
              <mc:AlternateContent xmlns:mc="http://schemas.openxmlformats.org/markup-compatibility/2006">
                <mc:Choice xmlns:v="urn:schemas-microsoft-com:vml" Requires="v">
                  <p:oleObj spid="_x0000_s110827" name="公式" r:id="rId79" imgW="180841" imgH="190383" progId="Equation.3">
                    <p:embed/>
                  </p:oleObj>
                </mc:Choice>
                <mc:Fallback>
                  <p:oleObj name="公式" r:id="rId79" imgW="180841" imgH="190383" progId="Equation.3">
                    <p:embed/>
                    <p:pic>
                      <p:nvPicPr>
                        <p:cNvPr id="67619" name="Object 231"/>
                        <p:cNvPicPr>
                          <a:picLocks noChangeAspect="1" noChangeArrowheads="1"/>
                        </p:cNvPicPr>
                        <p:nvPr/>
                      </p:nvPicPr>
                      <p:blipFill>
                        <a:blip r:embed="rId80">
                          <a:extLst>
                            <a:ext uri="{28A0092B-C50C-407E-A947-70E740481C1C}">
                              <a14:useLocalDpi xmlns:a14="http://schemas.microsoft.com/office/drawing/2010/main" val="0"/>
                            </a:ext>
                          </a:extLst>
                        </a:blip>
                        <a:srcRect/>
                        <a:stretch>
                          <a:fillRect/>
                        </a:stretch>
                      </p:blipFill>
                      <p:spPr bwMode="auto">
                        <a:xfrm>
                          <a:off x="673" y="1290"/>
                          <a:ext cx="286"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0" name="Line 133"/>
            <p:cNvSpPr>
              <a:spLocks noChangeShapeType="1"/>
            </p:cNvSpPr>
            <p:nvPr/>
          </p:nvSpPr>
          <p:spPr bwMode="auto">
            <a:xfrm flipV="1">
              <a:off x="975" y="1207"/>
              <a:ext cx="816" cy="363"/>
            </a:xfrm>
            <a:prstGeom prst="line">
              <a:avLst/>
            </a:prstGeom>
            <a:noFill/>
            <a:ln w="38100">
              <a:solidFill>
                <a:schemeClr val="tx1"/>
              </a:solidFill>
              <a:round/>
              <a:headEnd type="oval" w="med"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123" name="Group 125"/>
          <p:cNvGrpSpPr>
            <a:grpSpLocks/>
          </p:cNvGrpSpPr>
          <p:nvPr/>
        </p:nvGrpSpPr>
        <p:grpSpPr bwMode="auto">
          <a:xfrm>
            <a:off x="2086546" y="2833018"/>
            <a:ext cx="2665413" cy="2160587"/>
            <a:chOff x="748" y="423"/>
            <a:chExt cx="1679" cy="1361"/>
          </a:xfrm>
        </p:grpSpPr>
        <p:sp>
          <p:nvSpPr>
            <p:cNvPr id="124" name="Rectangle 126"/>
            <p:cNvSpPr>
              <a:spLocks noChangeArrowheads="1"/>
            </p:cNvSpPr>
            <p:nvPr/>
          </p:nvSpPr>
          <p:spPr bwMode="auto">
            <a:xfrm>
              <a:off x="748" y="423"/>
              <a:ext cx="1679" cy="1361"/>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25" name="Text Box 127"/>
            <p:cNvSpPr txBox="1">
              <a:spLocks noChangeArrowheads="1"/>
            </p:cNvSpPr>
            <p:nvPr/>
          </p:nvSpPr>
          <p:spPr bwMode="auto">
            <a:xfrm>
              <a:off x="898" y="930"/>
              <a:ext cx="140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a:solidFill>
                    <a:schemeClr val="tx2"/>
                  </a:solidFill>
                  <a:latin typeface="楷体_GB2312" pitchFamily="49" charset="-122"/>
                  <a:ea typeface="楷体_GB2312" pitchFamily="49" charset="-122"/>
                </a:rPr>
                <a:t> 4</a:t>
              </a:r>
              <a:r>
                <a:rPr lang="zh-CN" altLang="en-US">
                  <a:solidFill>
                    <a:schemeClr val="tx2"/>
                  </a:solidFill>
                  <a:latin typeface="楷体_GB2312" pitchFamily="49" charset="-122"/>
                  <a:ea typeface="楷体_GB2312" pitchFamily="49" charset="-122"/>
                </a:rPr>
                <a:t>点</a:t>
              </a:r>
              <a:r>
                <a:rPr lang="en-US" altLang="zh-CN">
                  <a:solidFill>
                    <a:schemeClr val="tx2"/>
                  </a:solidFill>
                  <a:latin typeface="楷体_GB2312" pitchFamily="49" charset="-122"/>
                  <a:ea typeface="楷体_GB2312" pitchFamily="49" charset="-122"/>
                </a:rPr>
                <a:t>DFT</a:t>
              </a:r>
            </a:p>
          </p:txBody>
        </p:sp>
      </p:grpSp>
      <p:grpSp>
        <p:nvGrpSpPr>
          <p:cNvPr id="126" name="Group 128"/>
          <p:cNvGrpSpPr>
            <a:grpSpLocks/>
          </p:cNvGrpSpPr>
          <p:nvPr/>
        </p:nvGrpSpPr>
        <p:grpSpPr bwMode="auto">
          <a:xfrm>
            <a:off x="2088134" y="532730"/>
            <a:ext cx="2665412" cy="2160588"/>
            <a:chOff x="748" y="423"/>
            <a:chExt cx="1679" cy="1361"/>
          </a:xfrm>
        </p:grpSpPr>
        <p:sp>
          <p:nvSpPr>
            <p:cNvPr id="127" name="Rectangle 129"/>
            <p:cNvSpPr>
              <a:spLocks noChangeArrowheads="1"/>
            </p:cNvSpPr>
            <p:nvPr/>
          </p:nvSpPr>
          <p:spPr bwMode="auto">
            <a:xfrm>
              <a:off x="748" y="423"/>
              <a:ext cx="1679" cy="1361"/>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28" name="Text Box 130"/>
            <p:cNvSpPr txBox="1">
              <a:spLocks noChangeArrowheads="1"/>
            </p:cNvSpPr>
            <p:nvPr/>
          </p:nvSpPr>
          <p:spPr bwMode="auto">
            <a:xfrm>
              <a:off x="898" y="930"/>
              <a:ext cx="140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a:solidFill>
                    <a:schemeClr val="tx2"/>
                  </a:solidFill>
                  <a:latin typeface="楷体_GB2312" pitchFamily="49" charset="-122"/>
                  <a:ea typeface="楷体_GB2312" pitchFamily="49" charset="-122"/>
                </a:rPr>
                <a:t> 4</a:t>
              </a:r>
              <a:r>
                <a:rPr lang="zh-CN" altLang="en-US">
                  <a:solidFill>
                    <a:schemeClr val="tx2"/>
                  </a:solidFill>
                  <a:latin typeface="楷体_GB2312" pitchFamily="49" charset="-122"/>
                  <a:ea typeface="楷体_GB2312" pitchFamily="49" charset="-122"/>
                </a:rPr>
                <a:t>点</a:t>
              </a:r>
              <a:r>
                <a:rPr lang="en-US" altLang="zh-CN">
                  <a:solidFill>
                    <a:schemeClr val="tx2"/>
                  </a:solidFill>
                  <a:latin typeface="楷体_GB2312" pitchFamily="49" charset="-122"/>
                  <a:ea typeface="楷体_GB2312" pitchFamily="49" charset="-122"/>
                </a:rPr>
                <a:t>DFT</a:t>
              </a:r>
            </a:p>
          </p:txBody>
        </p:sp>
      </p:grpSp>
      <p:grpSp>
        <p:nvGrpSpPr>
          <p:cNvPr id="129" name="Group 131"/>
          <p:cNvGrpSpPr>
            <a:grpSpLocks/>
          </p:cNvGrpSpPr>
          <p:nvPr/>
        </p:nvGrpSpPr>
        <p:grpSpPr bwMode="auto">
          <a:xfrm>
            <a:off x="2231009" y="332705"/>
            <a:ext cx="4752975" cy="4824413"/>
            <a:chOff x="1565" y="300"/>
            <a:chExt cx="2994" cy="3039"/>
          </a:xfrm>
        </p:grpSpPr>
        <p:sp>
          <p:nvSpPr>
            <p:cNvPr id="130" name="Rectangle 132"/>
            <p:cNvSpPr>
              <a:spLocks noChangeArrowheads="1"/>
            </p:cNvSpPr>
            <p:nvPr/>
          </p:nvSpPr>
          <p:spPr bwMode="auto">
            <a:xfrm>
              <a:off x="1565" y="300"/>
              <a:ext cx="2994" cy="3039"/>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31" name="Text Box 133"/>
            <p:cNvSpPr txBox="1">
              <a:spLocks noChangeArrowheads="1"/>
            </p:cNvSpPr>
            <p:nvPr/>
          </p:nvSpPr>
          <p:spPr bwMode="auto">
            <a:xfrm>
              <a:off x="2562" y="1509"/>
              <a:ext cx="99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a:solidFill>
                    <a:schemeClr val="tx2"/>
                  </a:solidFill>
                  <a:latin typeface="楷体_GB2312" pitchFamily="49" charset="-122"/>
                  <a:ea typeface="楷体_GB2312" pitchFamily="49" charset="-122"/>
                </a:rPr>
                <a:t>8</a:t>
              </a:r>
              <a:r>
                <a:rPr lang="zh-CN" altLang="en-US">
                  <a:solidFill>
                    <a:schemeClr val="tx2"/>
                  </a:solidFill>
                  <a:latin typeface="楷体_GB2312" pitchFamily="49" charset="-122"/>
                  <a:ea typeface="楷体_GB2312" pitchFamily="49" charset="-122"/>
                </a:rPr>
                <a:t>点</a:t>
              </a:r>
              <a:r>
                <a:rPr lang="en-US" altLang="zh-CN">
                  <a:solidFill>
                    <a:schemeClr val="tx2"/>
                  </a:solidFill>
                  <a:latin typeface="楷体_GB2312" pitchFamily="49" charset="-122"/>
                  <a:ea typeface="楷体_GB2312" pitchFamily="49" charset="-122"/>
                </a:rPr>
                <a:t>DFT</a:t>
              </a:r>
            </a:p>
          </p:txBody>
        </p:sp>
      </p:grpSp>
    </p:spTree>
    <p:extLst>
      <p:ext uri="{BB962C8B-B14F-4D97-AF65-F5344CB8AC3E}">
        <p14:creationId xmlns:p14="http://schemas.microsoft.com/office/powerpoint/2010/main" val="197326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blinds(horizontal)">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2"/>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2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22"/>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129"/>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2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2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69"/>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nodeType="clickEffect">
                                  <p:stCondLst>
                                    <p:cond delay="0"/>
                                  </p:stCondLst>
                                  <p:childTnLst>
                                    <p:set>
                                      <p:cBhvr>
                                        <p:cTn id="49" dur="1" fill="hold">
                                          <p:stCondLst>
                                            <p:cond delay="0"/>
                                          </p:stCondLst>
                                        </p:cTn>
                                        <p:tgtEl>
                                          <p:spTgt spid="21"/>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23"/>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24"/>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126"/>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56"/>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59"/>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27"/>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nodeType="clickEffect">
                                  <p:stCondLst>
                                    <p:cond delay="0"/>
                                  </p:stCondLst>
                                  <p:childTnLst>
                                    <p:set>
                                      <p:cBhvr>
                                        <p:cTn id="77" dur="1" fill="hold">
                                          <p:stCondLst>
                                            <p:cond delay="0"/>
                                          </p:stCondLst>
                                        </p:cTn>
                                        <p:tgtEl>
                                          <p:spTgt spid="20"/>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26"/>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25"/>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nodeType="clickEffect">
                                  <p:stCondLst>
                                    <p:cond delay="0"/>
                                  </p:stCondLst>
                                  <p:childTnLst>
                                    <p:set>
                                      <p:cBhvr>
                                        <p:cTn id="89" dur="1" fill="hold">
                                          <p:stCondLst>
                                            <p:cond delay="0"/>
                                          </p:stCondLst>
                                        </p:cTn>
                                        <p:tgtEl>
                                          <p:spTgt spid="123"/>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0"/>
                                          </p:stCondLst>
                                        </p:cTn>
                                        <p:tgtEl>
                                          <p:spTgt spid="62"/>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65"/>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0"/>
                                          </p:stCondLst>
                                        </p:cTn>
                                        <p:tgtEl>
                                          <p:spTgt spid="42"/>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xit" presetSubtype="0" fill="hold" nodeType="clickEffect">
                                  <p:stCondLst>
                                    <p:cond delay="0"/>
                                  </p:stCondLst>
                                  <p:childTnLst>
                                    <p:set>
                                      <p:cBhvr>
                                        <p:cTn id="105" dur="1" fill="hold">
                                          <p:stCondLst>
                                            <p:cond delay="0"/>
                                          </p:stCondLst>
                                        </p:cTn>
                                        <p:tgtEl>
                                          <p:spTgt spid="56"/>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3" presetClass="entr" presetSubtype="10" fill="hold" nodeType="clickEffect">
                                  <p:stCondLst>
                                    <p:cond delay="0"/>
                                  </p:stCondLst>
                                  <p:childTnLst>
                                    <p:set>
                                      <p:cBhvr>
                                        <p:cTn id="109" dur="1" fill="hold">
                                          <p:stCondLst>
                                            <p:cond delay="0"/>
                                          </p:stCondLst>
                                        </p:cTn>
                                        <p:tgtEl>
                                          <p:spTgt spid="115"/>
                                        </p:tgtEl>
                                        <p:attrNameLst>
                                          <p:attrName>style.visibility</p:attrName>
                                        </p:attrNameLst>
                                      </p:cBhvr>
                                      <p:to>
                                        <p:strVal val="visible"/>
                                      </p:to>
                                    </p:set>
                                    <p:animEffect transition="in" filter="blinds(horizontal)">
                                      <p:cBhvr>
                                        <p:cTn id="110" dur="500"/>
                                        <p:tgtEl>
                                          <p:spTgt spid="115"/>
                                        </p:tgtEl>
                                      </p:cBhvr>
                                    </p:animEffec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nodeType="clickEffect">
                                  <p:stCondLst>
                                    <p:cond delay="0"/>
                                  </p:stCondLst>
                                  <p:childTnLst>
                                    <p:set>
                                      <p:cBhvr>
                                        <p:cTn id="114" dur="1" fill="hold">
                                          <p:stCondLst>
                                            <p:cond delay="0"/>
                                          </p:stCondLst>
                                        </p:cTn>
                                        <p:tgtEl>
                                          <p:spTgt spid="59"/>
                                        </p:tgtEl>
                                        <p:attrNameLst>
                                          <p:attrName>style.visibility</p:attrName>
                                        </p:attrNameLst>
                                      </p:cBhvr>
                                      <p:to>
                                        <p:strVal val="hidden"/>
                                      </p:to>
                                    </p:set>
                                  </p:childTnLst>
                                </p:cTn>
                              </p:par>
                              <p:par>
                                <p:cTn id="115" presetID="1" presetClass="exit" presetSubtype="0" fill="hold" nodeType="withEffect">
                                  <p:stCondLst>
                                    <p:cond delay="0"/>
                                  </p:stCondLst>
                                  <p:childTnLst>
                                    <p:set>
                                      <p:cBhvr>
                                        <p:cTn id="116" dur="1" fill="hold">
                                          <p:stCondLst>
                                            <p:cond delay="0"/>
                                          </p:stCondLst>
                                        </p:cTn>
                                        <p:tgtEl>
                                          <p:spTgt spid="62"/>
                                        </p:tgtEl>
                                        <p:attrNameLst>
                                          <p:attrName>style.visibility</p:attrName>
                                        </p:attrNameLst>
                                      </p:cBhvr>
                                      <p:to>
                                        <p:strVal val="hidden"/>
                                      </p:to>
                                    </p:set>
                                  </p:childTnLst>
                                </p:cTn>
                              </p:par>
                              <p:par>
                                <p:cTn id="117" presetID="1" presetClass="exit" presetSubtype="0" fill="hold" nodeType="withEffect">
                                  <p:stCondLst>
                                    <p:cond delay="0"/>
                                  </p:stCondLst>
                                  <p:childTnLst>
                                    <p:set>
                                      <p:cBhvr>
                                        <p:cTn id="118" dur="1" fill="hold">
                                          <p:stCondLst>
                                            <p:cond delay="0"/>
                                          </p:stCondLst>
                                        </p:cTn>
                                        <p:tgtEl>
                                          <p:spTgt spid="65"/>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88"/>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97"/>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05"/>
          <p:cNvGrpSpPr>
            <a:grpSpLocks/>
          </p:cNvGrpSpPr>
          <p:nvPr/>
        </p:nvGrpSpPr>
        <p:grpSpPr bwMode="auto">
          <a:xfrm>
            <a:off x="107950" y="608013"/>
            <a:ext cx="585788" cy="4387850"/>
            <a:chOff x="107" y="1224"/>
            <a:chExt cx="369" cy="2764"/>
          </a:xfrm>
        </p:grpSpPr>
        <p:graphicFrame>
          <p:nvGraphicFramePr>
            <p:cNvPr id="3" name="Object 149"/>
            <p:cNvGraphicFramePr>
              <a:graphicFrameLocks noChangeAspect="1"/>
            </p:cNvGraphicFramePr>
            <p:nvPr/>
          </p:nvGraphicFramePr>
          <p:xfrm>
            <a:off x="114" y="1224"/>
            <a:ext cx="355" cy="226"/>
          </p:xfrm>
          <a:graphic>
            <a:graphicData uri="http://schemas.openxmlformats.org/presentationml/2006/ole">
              <mc:AlternateContent xmlns:mc="http://schemas.openxmlformats.org/markup-compatibility/2006">
                <mc:Choice xmlns:v="urn:schemas-microsoft-com:vml" Requires="v">
                  <p:oleObj spid="_x0000_s111813" name="公式" r:id="rId3" imgW="266799" imgH="152400" progId="Equation.3">
                    <p:embed/>
                  </p:oleObj>
                </mc:Choice>
                <mc:Fallback>
                  <p:oleObj name="公式" r:id="rId3" imgW="266799" imgH="152400" progId="Equation.3">
                    <p:embed/>
                    <p:pic>
                      <p:nvPicPr>
                        <p:cNvPr id="68818" name="Object 14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 y="1224"/>
                          <a:ext cx="355"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150"/>
            <p:cNvGraphicFramePr>
              <a:graphicFrameLocks noChangeAspect="1"/>
            </p:cNvGraphicFramePr>
            <p:nvPr/>
          </p:nvGraphicFramePr>
          <p:xfrm>
            <a:off x="107" y="1953"/>
            <a:ext cx="369" cy="226"/>
          </p:xfrm>
          <a:graphic>
            <a:graphicData uri="http://schemas.openxmlformats.org/presentationml/2006/ole">
              <mc:AlternateContent xmlns:mc="http://schemas.openxmlformats.org/markup-compatibility/2006">
                <mc:Choice xmlns:v="urn:schemas-microsoft-com:vml" Requires="v">
                  <p:oleObj spid="_x0000_s111814" name="公式" r:id="rId5" imgW="285588" imgH="152400" progId="Equation.3">
                    <p:embed/>
                  </p:oleObj>
                </mc:Choice>
                <mc:Fallback>
                  <p:oleObj name="公式" r:id="rId5" imgW="285588" imgH="152400" progId="Equation.3">
                    <p:embed/>
                    <p:pic>
                      <p:nvPicPr>
                        <p:cNvPr id="68819" name="Object 15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 y="1953"/>
                          <a:ext cx="369"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151"/>
            <p:cNvGraphicFramePr>
              <a:graphicFrameLocks noChangeAspect="1"/>
            </p:cNvGraphicFramePr>
            <p:nvPr/>
          </p:nvGraphicFramePr>
          <p:xfrm>
            <a:off x="114" y="1591"/>
            <a:ext cx="355" cy="226"/>
          </p:xfrm>
          <a:graphic>
            <a:graphicData uri="http://schemas.openxmlformats.org/presentationml/2006/ole">
              <mc:AlternateContent xmlns:mc="http://schemas.openxmlformats.org/markup-compatibility/2006">
                <mc:Choice xmlns:v="urn:schemas-microsoft-com:vml" Requires="v">
                  <p:oleObj spid="_x0000_s111815" name="公式" r:id="rId7" imgW="266799" imgH="152400" progId="Equation.3">
                    <p:embed/>
                  </p:oleObj>
                </mc:Choice>
                <mc:Fallback>
                  <p:oleObj name="公式" r:id="rId7" imgW="266799" imgH="152400" progId="Equation.3">
                    <p:embed/>
                    <p:pic>
                      <p:nvPicPr>
                        <p:cNvPr id="68820" name="Object 15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 y="1591"/>
                          <a:ext cx="355"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152"/>
            <p:cNvGraphicFramePr>
              <a:graphicFrameLocks noChangeAspect="1"/>
            </p:cNvGraphicFramePr>
            <p:nvPr/>
          </p:nvGraphicFramePr>
          <p:xfrm>
            <a:off x="107" y="2310"/>
            <a:ext cx="369" cy="226"/>
          </p:xfrm>
          <a:graphic>
            <a:graphicData uri="http://schemas.openxmlformats.org/presentationml/2006/ole">
              <mc:AlternateContent xmlns:mc="http://schemas.openxmlformats.org/markup-compatibility/2006">
                <mc:Choice xmlns:v="urn:schemas-microsoft-com:vml" Requires="v">
                  <p:oleObj spid="_x0000_s111816" name="公式" r:id="rId9" imgW="285588" imgH="152400" progId="Equation.3">
                    <p:embed/>
                  </p:oleObj>
                </mc:Choice>
                <mc:Fallback>
                  <p:oleObj name="公式" r:id="rId9" imgW="285588" imgH="152400" progId="Equation.3">
                    <p:embed/>
                    <p:pic>
                      <p:nvPicPr>
                        <p:cNvPr id="68821" name="Object 15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7" y="2310"/>
                          <a:ext cx="369"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153"/>
            <p:cNvGraphicFramePr>
              <a:graphicFrameLocks noChangeAspect="1"/>
            </p:cNvGraphicFramePr>
            <p:nvPr/>
          </p:nvGraphicFramePr>
          <p:xfrm>
            <a:off x="114" y="2676"/>
            <a:ext cx="355" cy="226"/>
          </p:xfrm>
          <a:graphic>
            <a:graphicData uri="http://schemas.openxmlformats.org/presentationml/2006/ole">
              <mc:AlternateContent xmlns:mc="http://schemas.openxmlformats.org/markup-compatibility/2006">
                <mc:Choice xmlns:v="urn:schemas-microsoft-com:vml" Requires="v">
                  <p:oleObj spid="_x0000_s111817" name="公式" r:id="rId11" imgW="266799" imgH="152400" progId="Equation.3">
                    <p:embed/>
                  </p:oleObj>
                </mc:Choice>
                <mc:Fallback>
                  <p:oleObj name="公式" r:id="rId11" imgW="266799" imgH="152400" progId="Equation.3">
                    <p:embed/>
                    <p:pic>
                      <p:nvPicPr>
                        <p:cNvPr id="68822" name="Object 15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4" y="2676"/>
                          <a:ext cx="355"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154"/>
            <p:cNvGraphicFramePr>
              <a:graphicFrameLocks noChangeAspect="1"/>
            </p:cNvGraphicFramePr>
            <p:nvPr/>
          </p:nvGraphicFramePr>
          <p:xfrm>
            <a:off x="114" y="3395"/>
            <a:ext cx="354" cy="226"/>
          </p:xfrm>
          <a:graphic>
            <a:graphicData uri="http://schemas.openxmlformats.org/presentationml/2006/ole">
              <mc:AlternateContent xmlns:mc="http://schemas.openxmlformats.org/markup-compatibility/2006">
                <mc:Choice xmlns:v="urn:schemas-microsoft-com:vml" Requires="v">
                  <p:oleObj spid="_x0000_s111818" name="公式" r:id="rId13" imgW="266799" imgH="152400" progId="Equation.3">
                    <p:embed/>
                  </p:oleObj>
                </mc:Choice>
                <mc:Fallback>
                  <p:oleObj name="公式" r:id="rId13" imgW="266799" imgH="152400" progId="Equation.3">
                    <p:embed/>
                    <p:pic>
                      <p:nvPicPr>
                        <p:cNvPr id="68823" name="Object 15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4" y="3395"/>
                          <a:ext cx="354"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155"/>
            <p:cNvGraphicFramePr>
              <a:graphicFrameLocks noChangeAspect="1"/>
            </p:cNvGraphicFramePr>
            <p:nvPr/>
          </p:nvGraphicFramePr>
          <p:xfrm>
            <a:off x="114" y="3038"/>
            <a:ext cx="355" cy="226"/>
          </p:xfrm>
          <a:graphic>
            <a:graphicData uri="http://schemas.openxmlformats.org/presentationml/2006/ole">
              <mc:AlternateContent xmlns:mc="http://schemas.openxmlformats.org/markup-compatibility/2006">
                <mc:Choice xmlns:v="urn:schemas-microsoft-com:vml" Requires="v">
                  <p:oleObj spid="_x0000_s111819" name="公式" r:id="rId15" imgW="266799" imgH="152400" progId="Equation.3">
                    <p:embed/>
                  </p:oleObj>
                </mc:Choice>
                <mc:Fallback>
                  <p:oleObj name="公式" r:id="rId15" imgW="266799" imgH="152400" progId="Equation.3">
                    <p:embed/>
                    <p:pic>
                      <p:nvPicPr>
                        <p:cNvPr id="68824" name="Object 15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4" y="3038"/>
                          <a:ext cx="355"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56"/>
            <p:cNvGraphicFramePr>
              <a:graphicFrameLocks noChangeAspect="1"/>
            </p:cNvGraphicFramePr>
            <p:nvPr/>
          </p:nvGraphicFramePr>
          <p:xfrm>
            <a:off x="107" y="3762"/>
            <a:ext cx="369" cy="226"/>
          </p:xfrm>
          <a:graphic>
            <a:graphicData uri="http://schemas.openxmlformats.org/presentationml/2006/ole">
              <mc:AlternateContent xmlns:mc="http://schemas.openxmlformats.org/markup-compatibility/2006">
                <mc:Choice xmlns:v="urn:schemas-microsoft-com:vml" Requires="v">
                  <p:oleObj spid="_x0000_s111820" name="公式" r:id="rId17" imgW="285588" imgH="152400" progId="Equation.3">
                    <p:embed/>
                  </p:oleObj>
                </mc:Choice>
                <mc:Fallback>
                  <p:oleObj name="公式" r:id="rId17" imgW="285588" imgH="152400" progId="Equation.3">
                    <p:embed/>
                    <p:pic>
                      <p:nvPicPr>
                        <p:cNvPr id="68825" name="Object 15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7" y="3762"/>
                          <a:ext cx="369" cy="22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1" name="Group 351"/>
          <p:cNvGrpSpPr>
            <a:grpSpLocks/>
          </p:cNvGrpSpPr>
          <p:nvPr/>
        </p:nvGrpSpPr>
        <p:grpSpPr bwMode="auto">
          <a:xfrm>
            <a:off x="774700" y="749300"/>
            <a:ext cx="7418388" cy="4033838"/>
            <a:chOff x="566" y="1343"/>
            <a:chExt cx="4536" cy="2541"/>
          </a:xfrm>
        </p:grpSpPr>
        <p:sp>
          <p:nvSpPr>
            <p:cNvPr id="12" name="Line 140"/>
            <p:cNvSpPr>
              <a:spLocks noChangeShapeType="1"/>
            </p:cNvSpPr>
            <p:nvPr/>
          </p:nvSpPr>
          <p:spPr bwMode="auto">
            <a:xfrm flipH="1">
              <a:off x="566" y="1343"/>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13" name="Line 141"/>
            <p:cNvSpPr>
              <a:spLocks noChangeShapeType="1"/>
            </p:cNvSpPr>
            <p:nvPr/>
          </p:nvSpPr>
          <p:spPr bwMode="auto">
            <a:xfrm flipH="1">
              <a:off x="566" y="1706"/>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14" name="Line 142"/>
            <p:cNvSpPr>
              <a:spLocks noChangeShapeType="1"/>
            </p:cNvSpPr>
            <p:nvPr/>
          </p:nvSpPr>
          <p:spPr bwMode="auto">
            <a:xfrm flipH="1">
              <a:off x="566" y="2069"/>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15" name="Line 143"/>
            <p:cNvSpPr>
              <a:spLocks noChangeShapeType="1"/>
            </p:cNvSpPr>
            <p:nvPr/>
          </p:nvSpPr>
          <p:spPr bwMode="auto">
            <a:xfrm flipH="1">
              <a:off x="566" y="2431"/>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16" name="Line 144"/>
            <p:cNvSpPr>
              <a:spLocks noChangeShapeType="1"/>
            </p:cNvSpPr>
            <p:nvPr/>
          </p:nvSpPr>
          <p:spPr bwMode="auto">
            <a:xfrm flipH="1">
              <a:off x="566" y="2795"/>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17" name="Line 145"/>
            <p:cNvSpPr>
              <a:spLocks noChangeShapeType="1"/>
            </p:cNvSpPr>
            <p:nvPr/>
          </p:nvSpPr>
          <p:spPr bwMode="auto">
            <a:xfrm flipH="1">
              <a:off x="566" y="3158"/>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18" name="Line 146"/>
            <p:cNvSpPr>
              <a:spLocks noChangeShapeType="1"/>
            </p:cNvSpPr>
            <p:nvPr/>
          </p:nvSpPr>
          <p:spPr bwMode="auto">
            <a:xfrm flipH="1">
              <a:off x="566" y="3521"/>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19" name="Line 147"/>
            <p:cNvSpPr>
              <a:spLocks noChangeShapeType="1"/>
            </p:cNvSpPr>
            <p:nvPr/>
          </p:nvSpPr>
          <p:spPr bwMode="auto">
            <a:xfrm flipH="1">
              <a:off x="566" y="3884"/>
              <a:ext cx="4536"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20" name="Group 392"/>
          <p:cNvGrpSpPr>
            <a:grpSpLocks/>
          </p:cNvGrpSpPr>
          <p:nvPr/>
        </p:nvGrpSpPr>
        <p:grpSpPr bwMode="auto">
          <a:xfrm>
            <a:off x="6030913" y="673100"/>
            <a:ext cx="1919287" cy="881063"/>
            <a:chOff x="3878" y="1311"/>
            <a:chExt cx="1209" cy="555"/>
          </a:xfrm>
        </p:grpSpPr>
        <p:grpSp>
          <p:nvGrpSpPr>
            <p:cNvPr id="21" name="Group 380"/>
            <p:cNvGrpSpPr>
              <a:grpSpLocks/>
            </p:cNvGrpSpPr>
            <p:nvPr/>
          </p:nvGrpSpPr>
          <p:grpSpPr bwMode="auto">
            <a:xfrm>
              <a:off x="4378" y="1343"/>
              <a:ext cx="272" cy="363"/>
              <a:chOff x="4378" y="1343"/>
              <a:chExt cx="272" cy="363"/>
            </a:xfrm>
          </p:grpSpPr>
          <p:sp>
            <p:nvSpPr>
              <p:cNvPr id="29" name="Line 187"/>
              <p:cNvSpPr>
                <a:spLocks noChangeShapeType="1"/>
              </p:cNvSpPr>
              <p:nvPr/>
            </p:nvSpPr>
            <p:spPr bwMode="auto">
              <a:xfrm flipH="1">
                <a:off x="4378" y="1343"/>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30" name="Line 188"/>
              <p:cNvSpPr>
                <a:spLocks noChangeShapeType="1"/>
              </p:cNvSpPr>
              <p:nvPr/>
            </p:nvSpPr>
            <p:spPr bwMode="auto">
              <a:xfrm flipH="1">
                <a:off x="4378" y="1706"/>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22" name="Group 363"/>
            <p:cNvGrpSpPr>
              <a:grpSpLocks/>
            </p:cNvGrpSpPr>
            <p:nvPr/>
          </p:nvGrpSpPr>
          <p:grpSpPr bwMode="auto">
            <a:xfrm>
              <a:off x="3878" y="1311"/>
              <a:ext cx="1209" cy="555"/>
              <a:chOff x="3878" y="1311"/>
              <a:chExt cx="1209" cy="555"/>
            </a:xfrm>
          </p:grpSpPr>
          <p:graphicFrame>
            <p:nvGraphicFramePr>
              <p:cNvPr id="23" name="Object 302"/>
              <p:cNvGraphicFramePr>
                <a:graphicFrameLocks noChangeAspect="1"/>
              </p:cNvGraphicFramePr>
              <p:nvPr/>
            </p:nvGraphicFramePr>
            <p:xfrm>
              <a:off x="4497" y="1716"/>
              <a:ext cx="197" cy="150"/>
            </p:xfrm>
            <a:graphic>
              <a:graphicData uri="http://schemas.openxmlformats.org/presentationml/2006/ole">
                <mc:AlternateContent xmlns:mc="http://schemas.openxmlformats.org/markup-compatibility/2006">
                  <mc:Choice xmlns:v="urn:schemas-microsoft-com:vml" Requires="v">
                    <p:oleObj spid="_x0000_s111821" name="公式" r:id="rId19" imgW="171447" imgH="114417" progId="Equation.3">
                      <p:embed/>
                    </p:oleObj>
                  </mc:Choice>
                  <mc:Fallback>
                    <p:oleObj name="公式" r:id="rId19" imgW="171447" imgH="114417" progId="Equation.3">
                      <p:embed/>
                      <p:pic>
                        <p:nvPicPr>
                          <p:cNvPr id="68802" name="Object 30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497" y="1716"/>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303"/>
              <p:cNvGraphicFramePr>
                <a:graphicFrameLocks noChangeAspect="1"/>
              </p:cNvGraphicFramePr>
              <p:nvPr/>
            </p:nvGraphicFramePr>
            <p:xfrm>
              <a:off x="4800" y="1426"/>
              <a:ext cx="287" cy="301"/>
            </p:xfrm>
            <a:graphic>
              <a:graphicData uri="http://schemas.openxmlformats.org/presentationml/2006/ole">
                <mc:AlternateContent xmlns:mc="http://schemas.openxmlformats.org/markup-compatibility/2006">
                  <mc:Choice xmlns:v="urn:schemas-microsoft-com:vml" Requires="v">
                    <p:oleObj spid="_x0000_s111822" name="公式" r:id="rId21" imgW="180841" imgH="190383" progId="Equation.3">
                      <p:embed/>
                    </p:oleObj>
                  </mc:Choice>
                  <mc:Fallback>
                    <p:oleObj name="公式" r:id="rId21" imgW="180841" imgH="190383" progId="Equation.3">
                      <p:embed/>
                      <p:pic>
                        <p:nvPicPr>
                          <p:cNvPr id="68803" name="Object 30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800" y="1426"/>
                            <a:ext cx="287"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Line 298"/>
              <p:cNvSpPr>
                <a:spLocks noChangeShapeType="1"/>
              </p:cNvSpPr>
              <p:nvPr/>
            </p:nvSpPr>
            <p:spPr bwMode="auto">
              <a:xfrm flipH="1">
                <a:off x="3878" y="1343"/>
                <a:ext cx="816" cy="363"/>
              </a:xfrm>
              <a:prstGeom prst="line">
                <a:avLst/>
              </a:prstGeom>
              <a:noFill/>
              <a:ln w="38100">
                <a:solidFill>
                  <a:schemeClr val="tx1"/>
                </a:solidFill>
                <a:round/>
                <a:headEnd type="triangle" w="med" len="lg"/>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26" name="Line 304"/>
              <p:cNvSpPr>
                <a:spLocks noChangeShapeType="1"/>
              </p:cNvSpPr>
              <p:nvPr/>
            </p:nvSpPr>
            <p:spPr bwMode="auto">
              <a:xfrm flipH="1" flipV="1">
                <a:off x="3878" y="1343"/>
                <a:ext cx="816" cy="363"/>
              </a:xfrm>
              <a:prstGeom prst="line">
                <a:avLst/>
              </a:prstGeom>
              <a:noFill/>
              <a:ln w="38100">
                <a:solidFill>
                  <a:schemeClr val="tx1"/>
                </a:solidFill>
                <a:round/>
                <a:headEnd type="triangle" w="med" len="lg"/>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27" name="Oval 300"/>
              <p:cNvSpPr>
                <a:spLocks noChangeArrowheads="1"/>
              </p:cNvSpPr>
              <p:nvPr/>
            </p:nvSpPr>
            <p:spPr bwMode="auto">
              <a:xfrm flipH="1">
                <a:off x="4672" y="1311"/>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28" name="Oval 301"/>
              <p:cNvSpPr>
                <a:spLocks noChangeArrowheads="1"/>
              </p:cNvSpPr>
              <p:nvPr/>
            </p:nvSpPr>
            <p:spPr bwMode="auto">
              <a:xfrm flipH="1">
                <a:off x="4669" y="1674"/>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grpSp>
      <p:grpSp>
        <p:nvGrpSpPr>
          <p:cNvPr id="31" name="Group 393"/>
          <p:cNvGrpSpPr>
            <a:grpSpLocks/>
          </p:cNvGrpSpPr>
          <p:nvPr/>
        </p:nvGrpSpPr>
        <p:grpSpPr bwMode="auto">
          <a:xfrm>
            <a:off x="6030913" y="1804988"/>
            <a:ext cx="1919287" cy="973137"/>
            <a:chOff x="3878" y="2024"/>
            <a:chExt cx="1209" cy="613"/>
          </a:xfrm>
        </p:grpSpPr>
        <p:grpSp>
          <p:nvGrpSpPr>
            <p:cNvPr id="32" name="Group 382"/>
            <p:cNvGrpSpPr>
              <a:grpSpLocks/>
            </p:cNvGrpSpPr>
            <p:nvPr/>
          </p:nvGrpSpPr>
          <p:grpSpPr bwMode="auto">
            <a:xfrm>
              <a:off x="4378" y="2069"/>
              <a:ext cx="272" cy="363"/>
              <a:chOff x="4378" y="2069"/>
              <a:chExt cx="272" cy="363"/>
            </a:xfrm>
          </p:grpSpPr>
          <p:sp>
            <p:nvSpPr>
              <p:cNvPr id="42" name="Line 189"/>
              <p:cNvSpPr>
                <a:spLocks noChangeShapeType="1"/>
              </p:cNvSpPr>
              <p:nvPr/>
            </p:nvSpPr>
            <p:spPr bwMode="auto">
              <a:xfrm flipH="1">
                <a:off x="4378" y="2069"/>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43" name="Line 190"/>
              <p:cNvSpPr>
                <a:spLocks noChangeShapeType="1"/>
              </p:cNvSpPr>
              <p:nvPr/>
            </p:nvSpPr>
            <p:spPr bwMode="auto">
              <a:xfrm flipH="1">
                <a:off x="4378" y="2432"/>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33" name="Group 364"/>
            <p:cNvGrpSpPr>
              <a:grpSpLocks/>
            </p:cNvGrpSpPr>
            <p:nvPr/>
          </p:nvGrpSpPr>
          <p:grpSpPr bwMode="auto">
            <a:xfrm>
              <a:off x="3878" y="2024"/>
              <a:ext cx="1209" cy="613"/>
              <a:chOff x="3878" y="2024"/>
              <a:chExt cx="1209" cy="613"/>
            </a:xfrm>
          </p:grpSpPr>
          <p:graphicFrame>
            <p:nvGraphicFramePr>
              <p:cNvPr id="34" name="Object 277"/>
              <p:cNvGraphicFramePr>
                <a:graphicFrameLocks noChangeAspect="1"/>
              </p:cNvGraphicFramePr>
              <p:nvPr/>
            </p:nvGraphicFramePr>
            <p:xfrm>
              <a:off x="4497" y="2487"/>
              <a:ext cx="197" cy="150"/>
            </p:xfrm>
            <a:graphic>
              <a:graphicData uri="http://schemas.openxmlformats.org/presentationml/2006/ole">
                <mc:AlternateContent xmlns:mc="http://schemas.openxmlformats.org/markup-compatibility/2006">
                  <mc:Choice xmlns:v="urn:schemas-microsoft-com:vml" Requires="v">
                    <p:oleObj spid="_x0000_s111823" name="公式" r:id="rId23" imgW="171447" imgH="114417" progId="Equation.3">
                      <p:embed/>
                    </p:oleObj>
                  </mc:Choice>
                  <mc:Fallback>
                    <p:oleObj name="公式" r:id="rId23" imgW="171447" imgH="114417" progId="Equation.3">
                      <p:embed/>
                      <p:pic>
                        <p:nvPicPr>
                          <p:cNvPr id="68790" name="Object 27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497" y="2487"/>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 name="Object 278"/>
              <p:cNvGraphicFramePr>
                <a:graphicFrameLocks noChangeAspect="1"/>
              </p:cNvGraphicFramePr>
              <p:nvPr/>
            </p:nvGraphicFramePr>
            <p:xfrm>
              <a:off x="4800" y="2140"/>
              <a:ext cx="287" cy="300"/>
            </p:xfrm>
            <a:graphic>
              <a:graphicData uri="http://schemas.openxmlformats.org/presentationml/2006/ole">
                <mc:AlternateContent xmlns:mc="http://schemas.openxmlformats.org/markup-compatibility/2006">
                  <mc:Choice xmlns:v="urn:schemas-microsoft-com:vml" Requires="v">
                    <p:oleObj spid="_x0000_s111824" name="公式" r:id="rId25" imgW="180841" imgH="190383" progId="Equation.3">
                      <p:embed/>
                    </p:oleObj>
                  </mc:Choice>
                  <mc:Fallback>
                    <p:oleObj name="公式" r:id="rId25" imgW="180841" imgH="190383" progId="Equation.3">
                      <p:embed/>
                      <p:pic>
                        <p:nvPicPr>
                          <p:cNvPr id="68791" name="Object 278"/>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800" y="2140"/>
                            <a:ext cx="287" cy="3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6" name="Group 274"/>
              <p:cNvGrpSpPr>
                <a:grpSpLocks/>
              </p:cNvGrpSpPr>
              <p:nvPr/>
            </p:nvGrpSpPr>
            <p:grpSpPr bwMode="auto">
              <a:xfrm flipH="1">
                <a:off x="3878" y="2069"/>
                <a:ext cx="816" cy="363"/>
                <a:chOff x="975" y="1933"/>
                <a:chExt cx="816" cy="363"/>
              </a:xfrm>
            </p:grpSpPr>
            <p:sp>
              <p:nvSpPr>
                <p:cNvPr id="40" name="Line 275"/>
                <p:cNvSpPr>
                  <a:spLocks noChangeShapeType="1"/>
                </p:cNvSpPr>
                <p:nvPr/>
              </p:nvSpPr>
              <p:spPr bwMode="auto">
                <a:xfrm>
                  <a:off x="975" y="1933"/>
                  <a:ext cx="816" cy="363"/>
                </a:xfrm>
                <a:prstGeom prst="line">
                  <a:avLst/>
                </a:prstGeom>
                <a:noFill/>
                <a:ln w="38100">
                  <a:solidFill>
                    <a:schemeClr val="tx1"/>
                  </a:solidFill>
                  <a:round/>
                  <a:headEnd type="triangle" w="med" len="lg"/>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41" name="Line 276"/>
                <p:cNvSpPr>
                  <a:spLocks noChangeShapeType="1"/>
                </p:cNvSpPr>
                <p:nvPr/>
              </p:nvSpPr>
              <p:spPr bwMode="auto">
                <a:xfrm flipV="1">
                  <a:off x="975" y="1933"/>
                  <a:ext cx="816" cy="363"/>
                </a:xfrm>
                <a:prstGeom prst="line">
                  <a:avLst/>
                </a:prstGeom>
                <a:noFill/>
                <a:ln w="38100">
                  <a:solidFill>
                    <a:schemeClr val="tx1"/>
                  </a:solidFill>
                  <a:round/>
                  <a:headEnd type="triangle" w="med" len="lg"/>
                  <a:tailEnd type="oval"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7" name="Group 271"/>
              <p:cNvGrpSpPr>
                <a:grpSpLocks/>
              </p:cNvGrpSpPr>
              <p:nvPr/>
            </p:nvGrpSpPr>
            <p:grpSpPr bwMode="auto">
              <a:xfrm flipH="1">
                <a:off x="4670" y="2024"/>
                <a:ext cx="71" cy="431"/>
                <a:chOff x="3308" y="1172"/>
                <a:chExt cx="71" cy="431"/>
              </a:xfrm>
            </p:grpSpPr>
            <p:sp>
              <p:nvSpPr>
                <p:cNvPr id="38" name="Oval 272"/>
                <p:cNvSpPr>
                  <a:spLocks noChangeArrowheads="1"/>
                </p:cNvSpPr>
                <p:nvPr/>
              </p:nvSpPr>
              <p:spPr bwMode="auto">
                <a:xfrm>
                  <a:off x="3308" y="1172"/>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39" name="Oval 273"/>
                <p:cNvSpPr>
                  <a:spLocks noChangeArrowheads="1"/>
                </p:cNvSpPr>
                <p:nvPr/>
              </p:nvSpPr>
              <p:spPr bwMode="auto">
                <a:xfrm>
                  <a:off x="3311" y="153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grpSp>
      </p:grpSp>
      <p:grpSp>
        <p:nvGrpSpPr>
          <p:cNvPr id="44" name="Group 46"/>
          <p:cNvGrpSpPr>
            <a:grpSpLocks/>
          </p:cNvGrpSpPr>
          <p:nvPr/>
        </p:nvGrpSpPr>
        <p:grpSpPr bwMode="auto">
          <a:xfrm>
            <a:off x="3581400" y="668338"/>
            <a:ext cx="2306638" cy="2016125"/>
            <a:chOff x="2244" y="430"/>
            <a:chExt cx="1453" cy="1270"/>
          </a:xfrm>
        </p:grpSpPr>
        <p:grpSp>
          <p:nvGrpSpPr>
            <p:cNvPr id="45" name="Group 396"/>
            <p:cNvGrpSpPr>
              <a:grpSpLocks/>
            </p:cNvGrpSpPr>
            <p:nvPr/>
          </p:nvGrpSpPr>
          <p:grpSpPr bwMode="auto">
            <a:xfrm>
              <a:off x="2244" y="430"/>
              <a:ext cx="915" cy="1270"/>
              <a:chOff x="2335" y="1308"/>
              <a:chExt cx="915" cy="1270"/>
            </a:xfrm>
          </p:grpSpPr>
          <p:grpSp>
            <p:nvGrpSpPr>
              <p:cNvPr id="53" name="Group 267"/>
              <p:cNvGrpSpPr>
                <a:grpSpLocks/>
              </p:cNvGrpSpPr>
              <p:nvPr/>
            </p:nvGrpSpPr>
            <p:grpSpPr bwMode="auto">
              <a:xfrm>
                <a:off x="3001" y="2079"/>
                <a:ext cx="197" cy="499"/>
                <a:chOff x="5057" y="164"/>
                <a:chExt cx="197" cy="499"/>
              </a:xfrm>
            </p:grpSpPr>
            <p:graphicFrame>
              <p:nvGraphicFramePr>
                <p:cNvPr id="71" name="Object 268"/>
                <p:cNvGraphicFramePr>
                  <a:graphicFrameLocks noChangeAspect="1"/>
                </p:cNvGraphicFramePr>
                <p:nvPr/>
              </p:nvGraphicFramePr>
              <p:xfrm>
                <a:off x="5057" y="164"/>
                <a:ext cx="197" cy="150"/>
              </p:xfrm>
              <a:graphic>
                <a:graphicData uri="http://schemas.openxmlformats.org/presentationml/2006/ole">
                  <mc:AlternateContent xmlns:mc="http://schemas.openxmlformats.org/markup-compatibility/2006">
                    <mc:Choice xmlns:v="urn:schemas-microsoft-com:vml" Requires="v">
                      <p:oleObj spid="_x0000_s111825" name="公式" r:id="rId27" imgW="171447" imgH="114417" progId="Equation.3">
                        <p:embed/>
                      </p:oleObj>
                    </mc:Choice>
                    <mc:Fallback>
                      <p:oleObj name="公式" r:id="rId27" imgW="171447" imgH="114417" progId="Equation.3">
                        <p:embed/>
                        <p:pic>
                          <p:nvPicPr>
                            <p:cNvPr id="68786" name="Object 268"/>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057" y="164"/>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 name="Object 269"/>
                <p:cNvGraphicFramePr>
                  <a:graphicFrameLocks noChangeAspect="1"/>
                </p:cNvGraphicFramePr>
                <p:nvPr/>
              </p:nvGraphicFramePr>
              <p:xfrm>
                <a:off x="5057" y="513"/>
                <a:ext cx="197" cy="150"/>
              </p:xfrm>
              <a:graphic>
                <a:graphicData uri="http://schemas.openxmlformats.org/presentationml/2006/ole">
                  <mc:AlternateContent xmlns:mc="http://schemas.openxmlformats.org/markup-compatibility/2006">
                    <mc:Choice xmlns:v="urn:schemas-microsoft-com:vml" Requires="v">
                      <p:oleObj spid="_x0000_s111826" name="公式" r:id="rId29" imgW="171447" imgH="114417" progId="Equation.3">
                        <p:embed/>
                      </p:oleObj>
                    </mc:Choice>
                    <mc:Fallback>
                      <p:oleObj name="公式" r:id="rId29" imgW="171447" imgH="114417" progId="Equation.3">
                        <p:embed/>
                        <p:pic>
                          <p:nvPicPr>
                            <p:cNvPr id="68787" name="Object 269"/>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057" y="513"/>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4" name="Group 361"/>
              <p:cNvGrpSpPr>
                <a:grpSpLocks/>
              </p:cNvGrpSpPr>
              <p:nvPr/>
            </p:nvGrpSpPr>
            <p:grpSpPr bwMode="auto">
              <a:xfrm>
                <a:off x="2335" y="1308"/>
                <a:ext cx="915" cy="1160"/>
                <a:chOff x="2335" y="1308"/>
                <a:chExt cx="915" cy="1160"/>
              </a:xfrm>
            </p:grpSpPr>
            <p:grpSp>
              <p:nvGrpSpPr>
                <p:cNvPr id="55" name="Group 359"/>
                <p:cNvGrpSpPr>
                  <a:grpSpLocks/>
                </p:cNvGrpSpPr>
                <p:nvPr/>
              </p:nvGrpSpPr>
              <p:grpSpPr bwMode="auto">
                <a:xfrm>
                  <a:off x="2335" y="1343"/>
                  <a:ext cx="862" cy="1089"/>
                  <a:chOff x="2335" y="1343"/>
                  <a:chExt cx="862" cy="1089"/>
                </a:xfrm>
              </p:grpSpPr>
              <p:sp>
                <p:nvSpPr>
                  <p:cNvPr id="67" name="Line 256"/>
                  <p:cNvSpPr>
                    <a:spLocks noChangeShapeType="1"/>
                  </p:cNvSpPr>
                  <p:nvPr/>
                </p:nvSpPr>
                <p:spPr bwMode="auto">
                  <a:xfrm flipH="1">
                    <a:off x="2335" y="1343"/>
                    <a:ext cx="862" cy="726"/>
                  </a:xfrm>
                  <a:prstGeom prst="line">
                    <a:avLst/>
                  </a:prstGeom>
                  <a:noFill/>
                  <a:ln w="38100">
                    <a:solidFill>
                      <a:schemeClr val="tx1"/>
                    </a:solidFill>
                    <a:round/>
                    <a:headEnd type="triangle" w="med" len="lg"/>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8" name="Line 257"/>
                  <p:cNvSpPr>
                    <a:spLocks noChangeShapeType="1"/>
                  </p:cNvSpPr>
                  <p:nvPr/>
                </p:nvSpPr>
                <p:spPr bwMode="auto">
                  <a:xfrm flipH="1">
                    <a:off x="2335" y="1706"/>
                    <a:ext cx="862" cy="726"/>
                  </a:xfrm>
                  <a:prstGeom prst="line">
                    <a:avLst/>
                  </a:prstGeom>
                  <a:noFill/>
                  <a:ln w="38100">
                    <a:solidFill>
                      <a:schemeClr val="tx1"/>
                    </a:solidFill>
                    <a:round/>
                    <a:headEnd type="triangle" w="med" len="lg"/>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9" name="Line 258"/>
                  <p:cNvSpPr>
                    <a:spLocks noChangeShapeType="1"/>
                  </p:cNvSpPr>
                  <p:nvPr/>
                </p:nvSpPr>
                <p:spPr bwMode="auto">
                  <a:xfrm flipH="1" flipV="1">
                    <a:off x="2335" y="1343"/>
                    <a:ext cx="862" cy="726"/>
                  </a:xfrm>
                  <a:prstGeom prst="line">
                    <a:avLst/>
                  </a:prstGeom>
                  <a:noFill/>
                  <a:ln w="38100">
                    <a:solidFill>
                      <a:schemeClr val="tx1"/>
                    </a:solidFill>
                    <a:round/>
                    <a:headEnd type="triangle" w="med" len="lg"/>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70" name="Line 259"/>
                  <p:cNvSpPr>
                    <a:spLocks noChangeShapeType="1"/>
                  </p:cNvSpPr>
                  <p:nvPr/>
                </p:nvSpPr>
                <p:spPr bwMode="auto">
                  <a:xfrm flipH="1" flipV="1">
                    <a:off x="2335" y="1706"/>
                    <a:ext cx="862" cy="726"/>
                  </a:xfrm>
                  <a:prstGeom prst="line">
                    <a:avLst/>
                  </a:prstGeom>
                  <a:noFill/>
                  <a:ln w="38100">
                    <a:solidFill>
                      <a:schemeClr val="tx1"/>
                    </a:solidFill>
                    <a:round/>
                    <a:headEnd type="triangle" w="med" len="lg"/>
                    <a:tailEnd type="oval"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6" name="Group 314"/>
                <p:cNvGrpSpPr>
                  <a:grpSpLocks/>
                </p:cNvGrpSpPr>
                <p:nvPr/>
              </p:nvGrpSpPr>
              <p:grpSpPr bwMode="auto">
                <a:xfrm>
                  <a:off x="3179" y="1308"/>
                  <a:ext cx="71" cy="1160"/>
                  <a:chOff x="2290" y="1308"/>
                  <a:chExt cx="71" cy="1160"/>
                </a:xfrm>
              </p:grpSpPr>
              <p:grpSp>
                <p:nvGrpSpPr>
                  <p:cNvPr id="62" name="Group 262"/>
                  <p:cNvGrpSpPr>
                    <a:grpSpLocks/>
                  </p:cNvGrpSpPr>
                  <p:nvPr/>
                </p:nvGrpSpPr>
                <p:grpSpPr bwMode="auto">
                  <a:xfrm flipH="1">
                    <a:off x="2290" y="1308"/>
                    <a:ext cx="71" cy="431"/>
                    <a:chOff x="3308" y="1172"/>
                    <a:chExt cx="71" cy="431"/>
                  </a:xfrm>
                </p:grpSpPr>
                <p:sp>
                  <p:nvSpPr>
                    <p:cNvPr id="65" name="Oval 263"/>
                    <p:cNvSpPr>
                      <a:spLocks noChangeArrowheads="1"/>
                    </p:cNvSpPr>
                    <p:nvPr/>
                  </p:nvSpPr>
                  <p:spPr bwMode="auto">
                    <a:xfrm>
                      <a:off x="3308" y="1172"/>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66" name="Oval 264"/>
                    <p:cNvSpPr>
                      <a:spLocks noChangeArrowheads="1"/>
                    </p:cNvSpPr>
                    <p:nvPr/>
                  </p:nvSpPr>
                  <p:spPr bwMode="auto">
                    <a:xfrm>
                      <a:off x="3311" y="153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sp>
                <p:nvSpPr>
                  <p:cNvPr id="63" name="Oval 265"/>
                  <p:cNvSpPr>
                    <a:spLocks noChangeArrowheads="1"/>
                  </p:cNvSpPr>
                  <p:nvPr/>
                </p:nvSpPr>
                <p:spPr bwMode="auto">
                  <a:xfrm flipH="1">
                    <a:off x="2290" y="2400"/>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64" name="Oval 266"/>
                  <p:cNvSpPr>
                    <a:spLocks noChangeArrowheads="1"/>
                  </p:cNvSpPr>
                  <p:nvPr/>
                </p:nvSpPr>
                <p:spPr bwMode="auto">
                  <a:xfrm flipH="1">
                    <a:off x="2290" y="2034"/>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grpSp>
              <p:nvGrpSpPr>
                <p:cNvPr id="57" name="Group 197"/>
                <p:cNvGrpSpPr>
                  <a:grpSpLocks/>
                </p:cNvGrpSpPr>
                <p:nvPr/>
              </p:nvGrpSpPr>
              <p:grpSpPr bwMode="auto">
                <a:xfrm flipH="1">
                  <a:off x="2881" y="1343"/>
                  <a:ext cx="272" cy="1089"/>
                  <a:chOff x="612" y="2659"/>
                  <a:chExt cx="272" cy="1089"/>
                </a:xfrm>
              </p:grpSpPr>
              <p:sp>
                <p:nvSpPr>
                  <p:cNvPr id="58" name="Line 198"/>
                  <p:cNvSpPr>
                    <a:spLocks noChangeShapeType="1"/>
                  </p:cNvSpPr>
                  <p:nvPr/>
                </p:nvSpPr>
                <p:spPr bwMode="auto">
                  <a:xfrm>
                    <a:off x="612" y="2659"/>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9" name="Line 199"/>
                  <p:cNvSpPr>
                    <a:spLocks noChangeShapeType="1"/>
                  </p:cNvSpPr>
                  <p:nvPr/>
                </p:nvSpPr>
                <p:spPr bwMode="auto">
                  <a:xfrm>
                    <a:off x="612" y="3022"/>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0" name="Line 200"/>
                  <p:cNvSpPr>
                    <a:spLocks noChangeShapeType="1"/>
                  </p:cNvSpPr>
                  <p:nvPr/>
                </p:nvSpPr>
                <p:spPr bwMode="auto">
                  <a:xfrm>
                    <a:off x="612" y="3385"/>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1" name="Line 201"/>
                  <p:cNvSpPr>
                    <a:spLocks noChangeShapeType="1"/>
                  </p:cNvSpPr>
                  <p:nvPr/>
                </p:nvSpPr>
                <p:spPr bwMode="auto">
                  <a:xfrm>
                    <a:off x="612" y="3748"/>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grpSp>
        </p:grpSp>
        <p:grpSp>
          <p:nvGrpSpPr>
            <p:cNvPr id="46" name="Group 390"/>
            <p:cNvGrpSpPr>
              <a:grpSpLocks/>
            </p:cNvGrpSpPr>
            <p:nvPr/>
          </p:nvGrpSpPr>
          <p:grpSpPr bwMode="auto">
            <a:xfrm>
              <a:off x="3295" y="903"/>
              <a:ext cx="402" cy="662"/>
              <a:chOff x="3386" y="1781"/>
              <a:chExt cx="402" cy="662"/>
            </a:xfrm>
          </p:grpSpPr>
          <p:grpSp>
            <p:nvGrpSpPr>
              <p:cNvPr id="47" name="Group 307"/>
              <p:cNvGrpSpPr>
                <a:grpSpLocks/>
              </p:cNvGrpSpPr>
              <p:nvPr/>
            </p:nvGrpSpPr>
            <p:grpSpPr bwMode="auto">
              <a:xfrm>
                <a:off x="3386" y="1781"/>
                <a:ext cx="302" cy="662"/>
                <a:chOff x="2072" y="1791"/>
                <a:chExt cx="302" cy="662"/>
              </a:xfrm>
            </p:grpSpPr>
            <p:graphicFrame>
              <p:nvGraphicFramePr>
                <p:cNvPr id="51" name="Object 260"/>
                <p:cNvGraphicFramePr>
                  <a:graphicFrameLocks noChangeAspect="1"/>
                </p:cNvGraphicFramePr>
                <p:nvPr/>
              </p:nvGraphicFramePr>
              <p:xfrm>
                <a:off x="2080" y="1791"/>
                <a:ext cx="286" cy="300"/>
              </p:xfrm>
              <a:graphic>
                <a:graphicData uri="http://schemas.openxmlformats.org/presentationml/2006/ole">
                  <mc:AlternateContent xmlns:mc="http://schemas.openxmlformats.org/markup-compatibility/2006">
                    <mc:Choice xmlns:v="urn:schemas-microsoft-com:vml" Requires="v">
                      <p:oleObj spid="_x0000_s111827" name="公式" r:id="rId31" imgW="180841" imgH="190383" progId="Equation.3">
                        <p:embed/>
                      </p:oleObj>
                    </mc:Choice>
                    <mc:Fallback>
                      <p:oleObj name="公式" r:id="rId31" imgW="180841" imgH="190383" progId="Equation.3">
                        <p:embed/>
                        <p:pic>
                          <p:nvPicPr>
                            <p:cNvPr id="68766" name="Object 260"/>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080" y="1791"/>
                              <a:ext cx="286" cy="3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 name="Object 261"/>
                <p:cNvGraphicFramePr>
                  <a:graphicFrameLocks noChangeAspect="1"/>
                </p:cNvGraphicFramePr>
                <p:nvPr/>
              </p:nvGraphicFramePr>
              <p:xfrm>
                <a:off x="2072" y="2152"/>
                <a:ext cx="302" cy="301"/>
              </p:xfrm>
              <a:graphic>
                <a:graphicData uri="http://schemas.openxmlformats.org/presentationml/2006/ole">
                  <mc:AlternateContent xmlns:mc="http://schemas.openxmlformats.org/markup-compatibility/2006">
                    <mc:Choice xmlns:v="urn:schemas-microsoft-com:vml" Requires="v">
                      <p:oleObj spid="_x0000_s111828" name="公式" r:id="rId33" imgW="190705" imgH="190383" progId="Equation.3">
                        <p:embed/>
                      </p:oleObj>
                    </mc:Choice>
                    <mc:Fallback>
                      <p:oleObj name="公式" r:id="rId33" imgW="190705" imgH="190383" progId="Equation.3">
                        <p:embed/>
                        <p:pic>
                          <p:nvPicPr>
                            <p:cNvPr id="68767" name="Object 261"/>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072" y="2152"/>
                              <a:ext cx="302"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8" name="Group 371"/>
              <p:cNvGrpSpPr>
                <a:grpSpLocks/>
              </p:cNvGrpSpPr>
              <p:nvPr/>
            </p:nvGrpSpPr>
            <p:grpSpPr bwMode="auto">
              <a:xfrm>
                <a:off x="3516" y="2070"/>
                <a:ext cx="272" cy="363"/>
                <a:chOff x="3516" y="2070"/>
                <a:chExt cx="272" cy="363"/>
              </a:xfrm>
            </p:grpSpPr>
            <p:sp>
              <p:nvSpPr>
                <p:cNvPr id="49" name="Line 342"/>
                <p:cNvSpPr>
                  <a:spLocks noChangeShapeType="1"/>
                </p:cNvSpPr>
                <p:nvPr/>
              </p:nvSpPr>
              <p:spPr bwMode="auto">
                <a:xfrm flipH="1">
                  <a:off x="3516" y="2070"/>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0" name="Line 343"/>
                <p:cNvSpPr>
                  <a:spLocks noChangeShapeType="1"/>
                </p:cNvSpPr>
                <p:nvPr/>
              </p:nvSpPr>
              <p:spPr bwMode="auto">
                <a:xfrm flipH="1">
                  <a:off x="3516" y="2433"/>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grpSp>
      </p:grpSp>
      <p:grpSp>
        <p:nvGrpSpPr>
          <p:cNvPr id="73" name="Group 394"/>
          <p:cNvGrpSpPr>
            <a:grpSpLocks/>
          </p:cNvGrpSpPr>
          <p:nvPr/>
        </p:nvGrpSpPr>
        <p:grpSpPr bwMode="auto">
          <a:xfrm>
            <a:off x="6030913" y="2957513"/>
            <a:ext cx="1919287" cy="950912"/>
            <a:chOff x="3878" y="2750"/>
            <a:chExt cx="1209" cy="599"/>
          </a:xfrm>
        </p:grpSpPr>
        <p:grpSp>
          <p:nvGrpSpPr>
            <p:cNvPr id="74" name="Group 384"/>
            <p:cNvGrpSpPr>
              <a:grpSpLocks/>
            </p:cNvGrpSpPr>
            <p:nvPr/>
          </p:nvGrpSpPr>
          <p:grpSpPr bwMode="auto">
            <a:xfrm>
              <a:off x="4378" y="2795"/>
              <a:ext cx="272" cy="363"/>
              <a:chOff x="4378" y="2795"/>
              <a:chExt cx="272" cy="363"/>
            </a:xfrm>
          </p:grpSpPr>
          <p:sp>
            <p:nvSpPr>
              <p:cNvPr id="84" name="Line 192"/>
              <p:cNvSpPr>
                <a:spLocks noChangeShapeType="1"/>
              </p:cNvSpPr>
              <p:nvPr/>
            </p:nvSpPr>
            <p:spPr bwMode="auto">
              <a:xfrm flipH="1">
                <a:off x="4378" y="2795"/>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85" name="Line 193"/>
              <p:cNvSpPr>
                <a:spLocks noChangeShapeType="1"/>
              </p:cNvSpPr>
              <p:nvPr/>
            </p:nvSpPr>
            <p:spPr bwMode="auto">
              <a:xfrm flipH="1">
                <a:off x="4378" y="3158"/>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75" name="Group 365"/>
            <p:cNvGrpSpPr>
              <a:grpSpLocks/>
            </p:cNvGrpSpPr>
            <p:nvPr/>
          </p:nvGrpSpPr>
          <p:grpSpPr bwMode="auto">
            <a:xfrm>
              <a:off x="3878" y="2750"/>
              <a:ext cx="1209" cy="599"/>
              <a:chOff x="3878" y="2750"/>
              <a:chExt cx="1209" cy="599"/>
            </a:xfrm>
          </p:grpSpPr>
          <p:graphicFrame>
            <p:nvGraphicFramePr>
              <p:cNvPr id="76" name="Object 286"/>
              <p:cNvGraphicFramePr>
                <a:graphicFrameLocks noChangeAspect="1"/>
              </p:cNvGraphicFramePr>
              <p:nvPr/>
            </p:nvGraphicFramePr>
            <p:xfrm>
              <a:off x="4497" y="3199"/>
              <a:ext cx="197" cy="150"/>
            </p:xfrm>
            <a:graphic>
              <a:graphicData uri="http://schemas.openxmlformats.org/presentationml/2006/ole">
                <mc:AlternateContent xmlns:mc="http://schemas.openxmlformats.org/markup-compatibility/2006">
                  <mc:Choice xmlns:v="urn:schemas-microsoft-com:vml" Requires="v">
                    <p:oleObj spid="_x0000_s111829" name="公式" r:id="rId35" imgW="171447" imgH="114417" progId="Equation.3">
                      <p:embed/>
                    </p:oleObj>
                  </mc:Choice>
                  <mc:Fallback>
                    <p:oleObj name="公式" r:id="rId35" imgW="171447" imgH="114417" progId="Equation.3">
                      <p:embed/>
                      <p:pic>
                        <p:nvPicPr>
                          <p:cNvPr id="68750" name="Object 286"/>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497" y="3199"/>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7" name="Object 287"/>
              <p:cNvGraphicFramePr>
                <a:graphicFrameLocks noChangeAspect="1"/>
              </p:cNvGraphicFramePr>
              <p:nvPr/>
            </p:nvGraphicFramePr>
            <p:xfrm>
              <a:off x="4800" y="2865"/>
              <a:ext cx="287" cy="301"/>
            </p:xfrm>
            <a:graphic>
              <a:graphicData uri="http://schemas.openxmlformats.org/presentationml/2006/ole">
                <mc:AlternateContent xmlns:mc="http://schemas.openxmlformats.org/markup-compatibility/2006">
                  <mc:Choice xmlns:v="urn:schemas-microsoft-com:vml" Requires="v">
                    <p:oleObj spid="_x0000_s111830" name="公式" r:id="rId37" imgW="180841" imgH="190383" progId="Equation.3">
                      <p:embed/>
                    </p:oleObj>
                  </mc:Choice>
                  <mc:Fallback>
                    <p:oleObj name="公式" r:id="rId37" imgW="180841" imgH="190383" progId="Equation.3">
                      <p:embed/>
                      <p:pic>
                        <p:nvPicPr>
                          <p:cNvPr id="68751" name="Object 287"/>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800" y="2865"/>
                            <a:ext cx="287"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8" name="Group 283"/>
              <p:cNvGrpSpPr>
                <a:grpSpLocks/>
              </p:cNvGrpSpPr>
              <p:nvPr/>
            </p:nvGrpSpPr>
            <p:grpSpPr bwMode="auto">
              <a:xfrm flipH="1">
                <a:off x="3878" y="2795"/>
                <a:ext cx="816" cy="363"/>
                <a:chOff x="975" y="1933"/>
                <a:chExt cx="816" cy="363"/>
              </a:xfrm>
            </p:grpSpPr>
            <p:sp>
              <p:nvSpPr>
                <p:cNvPr id="82" name="Line 284"/>
                <p:cNvSpPr>
                  <a:spLocks noChangeShapeType="1"/>
                </p:cNvSpPr>
                <p:nvPr/>
              </p:nvSpPr>
              <p:spPr bwMode="auto">
                <a:xfrm>
                  <a:off x="975" y="1933"/>
                  <a:ext cx="816" cy="363"/>
                </a:xfrm>
                <a:prstGeom prst="line">
                  <a:avLst/>
                </a:prstGeom>
                <a:noFill/>
                <a:ln w="38100">
                  <a:solidFill>
                    <a:schemeClr val="tx1"/>
                  </a:solidFill>
                  <a:round/>
                  <a:headEnd type="triangle" w="med" len="lg"/>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3" name="Line 285"/>
                <p:cNvSpPr>
                  <a:spLocks noChangeShapeType="1"/>
                </p:cNvSpPr>
                <p:nvPr/>
              </p:nvSpPr>
              <p:spPr bwMode="auto">
                <a:xfrm flipV="1">
                  <a:off x="975" y="1933"/>
                  <a:ext cx="816" cy="363"/>
                </a:xfrm>
                <a:prstGeom prst="line">
                  <a:avLst/>
                </a:prstGeom>
                <a:noFill/>
                <a:ln w="38100">
                  <a:solidFill>
                    <a:schemeClr val="tx1"/>
                  </a:solidFill>
                  <a:round/>
                  <a:headEnd type="triangle" w="med" len="lg"/>
                  <a:tailEnd type="oval"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79" name="Group 280"/>
              <p:cNvGrpSpPr>
                <a:grpSpLocks/>
              </p:cNvGrpSpPr>
              <p:nvPr/>
            </p:nvGrpSpPr>
            <p:grpSpPr bwMode="auto">
              <a:xfrm flipH="1">
                <a:off x="4670" y="2750"/>
                <a:ext cx="71" cy="431"/>
                <a:chOff x="3308" y="1172"/>
                <a:chExt cx="71" cy="431"/>
              </a:xfrm>
            </p:grpSpPr>
            <p:sp>
              <p:nvSpPr>
                <p:cNvPr id="80" name="Oval 281"/>
                <p:cNvSpPr>
                  <a:spLocks noChangeArrowheads="1"/>
                </p:cNvSpPr>
                <p:nvPr/>
              </p:nvSpPr>
              <p:spPr bwMode="auto">
                <a:xfrm>
                  <a:off x="3308" y="1172"/>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81" name="Oval 282"/>
                <p:cNvSpPr>
                  <a:spLocks noChangeArrowheads="1"/>
                </p:cNvSpPr>
                <p:nvPr/>
              </p:nvSpPr>
              <p:spPr bwMode="auto">
                <a:xfrm>
                  <a:off x="3311" y="153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grpSp>
      </p:grpSp>
      <p:grpSp>
        <p:nvGrpSpPr>
          <p:cNvPr id="86" name="Group 395"/>
          <p:cNvGrpSpPr>
            <a:grpSpLocks/>
          </p:cNvGrpSpPr>
          <p:nvPr/>
        </p:nvGrpSpPr>
        <p:grpSpPr bwMode="auto">
          <a:xfrm>
            <a:off x="5959475" y="4135438"/>
            <a:ext cx="1919288" cy="931862"/>
            <a:chOff x="3878" y="3488"/>
            <a:chExt cx="1209" cy="587"/>
          </a:xfrm>
        </p:grpSpPr>
        <p:grpSp>
          <p:nvGrpSpPr>
            <p:cNvPr id="87" name="Group 386"/>
            <p:cNvGrpSpPr>
              <a:grpSpLocks/>
            </p:cNvGrpSpPr>
            <p:nvPr/>
          </p:nvGrpSpPr>
          <p:grpSpPr bwMode="auto">
            <a:xfrm>
              <a:off x="4378" y="3521"/>
              <a:ext cx="272" cy="363"/>
              <a:chOff x="4378" y="3521"/>
              <a:chExt cx="272" cy="363"/>
            </a:xfrm>
          </p:grpSpPr>
          <p:sp>
            <p:nvSpPr>
              <p:cNvPr id="97" name="Line 194"/>
              <p:cNvSpPr>
                <a:spLocks noChangeShapeType="1"/>
              </p:cNvSpPr>
              <p:nvPr/>
            </p:nvSpPr>
            <p:spPr bwMode="auto">
              <a:xfrm flipH="1">
                <a:off x="4378" y="3521"/>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98" name="Line 195"/>
              <p:cNvSpPr>
                <a:spLocks noChangeShapeType="1"/>
              </p:cNvSpPr>
              <p:nvPr/>
            </p:nvSpPr>
            <p:spPr bwMode="auto">
              <a:xfrm flipH="1">
                <a:off x="4378" y="3884"/>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88" name="Group 366"/>
            <p:cNvGrpSpPr>
              <a:grpSpLocks/>
            </p:cNvGrpSpPr>
            <p:nvPr/>
          </p:nvGrpSpPr>
          <p:grpSpPr bwMode="auto">
            <a:xfrm>
              <a:off x="3878" y="3488"/>
              <a:ext cx="1209" cy="587"/>
              <a:chOff x="3878" y="3488"/>
              <a:chExt cx="1209" cy="587"/>
            </a:xfrm>
          </p:grpSpPr>
          <p:graphicFrame>
            <p:nvGraphicFramePr>
              <p:cNvPr id="89" name="Object 295"/>
              <p:cNvGraphicFramePr>
                <a:graphicFrameLocks noChangeAspect="1"/>
              </p:cNvGraphicFramePr>
              <p:nvPr/>
            </p:nvGraphicFramePr>
            <p:xfrm>
              <a:off x="4497" y="3925"/>
              <a:ext cx="197" cy="150"/>
            </p:xfrm>
            <a:graphic>
              <a:graphicData uri="http://schemas.openxmlformats.org/presentationml/2006/ole">
                <mc:AlternateContent xmlns:mc="http://schemas.openxmlformats.org/markup-compatibility/2006">
                  <mc:Choice xmlns:v="urn:schemas-microsoft-com:vml" Requires="v">
                    <p:oleObj spid="_x0000_s111831" name="公式" r:id="rId39" imgW="171447" imgH="114417" progId="Equation.3">
                      <p:embed/>
                    </p:oleObj>
                  </mc:Choice>
                  <mc:Fallback>
                    <p:oleObj name="公式" r:id="rId39" imgW="171447" imgH="114417" progId="Equation.3">
                      <p:embed/>
                      <p:pic>
                        <p:nvPicPr>
                          <p:cNvPr id="68738" name="Object 295"/>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497" y="3925"/>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0" name="Object 296"/>
              <p:cNvGraphicFramePr>
                <a:graphicFrameLocks noChangeAspect="1"/>
              </p:cNvGraphicFramePr>
              <p:nvPr/>
            </p:nvGraphicFramePr>
            <p:xfrm>
              <a:off x="4801" y="3591"/>
              <a:ext cx="286" cy="301"/>
            </p:xfrm>
            <a:graphic>
              <a:graphicData uri="http://schemas.openxmlformats.org/presentationml/2006/ole">
                <mc:AlternateContent xmlns:mc="http://schemas.openxmlformats.org/markup-compatibility/2006">
                  <mc:Choice xmlns:v="urn:schemas-microsoft-com:vml" Requires="v">
                    <p:oleObj spid="_x0000_s111832" name="公式" r:id="rId41" imgW="180841" imgH="190383" progId="Equation.3">
                      <p:embed/>
                    </p:oleObj>
                  </mc:Choice>
                  <mc:Fallback>
                    <p:oleObj name="公式" r:id="rId41" imgW="180841" imgH="190383" progId="Equation.3">
                      <p:embed/>
                      <p:pic>
                        <p:nvPicPr>
                          <p:cNvPr id="68739" name="Object 296"/>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801" y="3591"/>
                            <a:ext cx="286"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1" name="Group 292"/>
              <p:cNvGrpSpPr>
                <a:grpSpLocks/>
              </p:cNvGrpSpPr>
              <p:nvPr/>
            </p:nvGrpSpPr>
            <p:grpSpPr bwMode="auto">
              <a:xfrm flipH="1">
                <a:off x="3878" y="3521"/>
                <a:ext cx="816" cy="363"/>
                <a:chOff x="975" y="1933"/>
                <a:chExt cx="816" cy="363"/>
              </a:xfrm>
            </p:grpSpPr>
            <p:sp>
              <p:nvSpPr>
                <p:cNvPr id="95" name="Line 293"/>
                <p:cNvSpPr>
                  <a:spLocks noChangeShapeType="1"/>
                </p:cNvSpPr>
                <p:nvPr/>
              </p:nvSpPr>
              <p:spPr bwMode="auto">
                <a:xfrm>
                  <a:off x="975" y="1933"/>
                  <a:ext cx="816" cy="363"/>
                </a:xfrm>
                <a:prstGeom prst="line">
                  <a:avLst/>
                </a:prstGeom>
                <a:noFill/>
                <a:ln w="38100">
                  <a:solidFill>
                    <a:schemeClr val="tx1"/>
                  </a:solidFill>
                  <a:round/>
                  <a:headEnd type="triangle" w="med" len="lg"/>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96" name="Line 294"/>
                <p:cNvSpPr>
                  <a:spLocks noChangeShapeType="1"/>
                </p:cNvSpPr>
                <p:nvPr/>
              </p:nvSpPr>
              <p:spPr bwMode="auto">
                <a:xfrm flipV="1">
                  <a:off x="975" y="1933"/>
                  <a:ext cx="816" cy="363"/>
                </a:xfrm>
                <a:prstGeom prst="line">
                  <a:avLst/>
                </a:prstGeom>
                <a:noFill/>
                <a:ln w="38100">
                  <a:solidFill>
                    <a:schemeClr val="tx1"/>
                  </a:solidFill>
                  <a:round/>
                  <a:headEnd type="triangle" w="med" len="lg"/>
                  <a:tailEnd type="oval"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92" name="Group 289"/>
              <p:cNvGrpSpPr>
                <a:grpSpLocks/>
              </p:cNvGrpSpPr>
              <p:nvPr/>
            </p:nvGrpSpPr>
            <p:grpSpPr bwMode="auto">
              <a:xfrm flipH="1">
                <a:off x="4670" y="3488"/>
                <a:ext cx="71" cy="431"/>
                <a:chOff x="3308" y="1172"/>
                <a:chExt cx="71" cy="431"/>
              </a:xfrm>
            </p:grpSpPr>
            <p:sp>
              <p:nvSpPr>
                <p:cNvPr id="93" name="Oval 290"/>
                <p:cNvSpPr>
                  <a:spLocks noChangeArrowheads="1"/>
                </p:cNvSpPr>
                <p:nvPr/>
              </p:nvSpPr>
              <p:spPr bwMode="auto">
                <a:xfrm>
                  <a:off x="3308" y="1172"/>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94" name="Oval 291"/>
                <p:cNvSpPr>
                  <a:spLocks noChangeArrowheads="1"/>
                </p:cNvSpPr>
                <p:nvPr/>
              </p:nvSpPr>
              <p:spPr bwMode="auto">
                <a:xfrm>
                  <a:off x="3311" y="153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grpSp>
      </p:grpSp>
      <p:grpSp>
        <p:nvGrpSpPr>
          <p:cNvPr id="99" name="Group 101"/>
          <p:cNvGrpSpPr>
            <a:grpSpLocks/>
          </p:cNvGrpSpPr>
          <p:nvPr/>
        </p:nvGrpSpPr>
        <p:grpSpPr bwMode="auto">
          <a:xfrm>
            <a:off x="3582988" y="2971800"/>
            <a:ext cx="2276475" cy="2017713"/>
            <a:chOff x="2245" y="1881"/>
            <a:chExt cx="1434" cy="1271"/>
          </a:xfrm>
        </p:grpSpPr>
        <p:grpSp>
          <p:nvGrpSpPr>
            <p:cNvPr id="100" name="Group 389"/>
            <p:cNvGrpSpPr>
              <a:grpSpLocks/>
            </p:cNvGrpSpPr>
            <p:nvPr/>
          </p:nvGrpSpPr>
          <p:grpSpPr bwMode="auto">
            <a:xfrm>
              <a:off x="2245" y="1881"/>
              <a:ext cx="915" cy="1271"/>
              <a:chOff x="2336" y="2759"/>
              <a:chExt cx="915" cy="1271"/>
            </a:xfrm>
          </p:grpSpPr>
          <p:grpSp>
            <p:nvGrpSpPr>
              <p:cNvPr id="108" name="Group 252"/>
              <p:cNvGrpSpPr>
                <a:grpSpLocks/>
              </p:cNvGrpSpPr>
              <p:nvPr/>
            </p:nvGrpSpPr>
            <p:grpSpPr bwMode="auto">
              <a:xfrm>
                <a:off x="2985" y="3531"/>
                <a:ext cx="197" cy="499"/>
                <a:chOff x="5057" y="164"/>
                <a:chExt cx="197" cy="499"/>
              </a:xfrm>
            </p:grpSpPr>
            <p:graphicFrame>
              <p:nvGraphicFramePr>
                <p:cNvPr id="124" name="Object 253"/>
                <p:cNvGraphicFramePr>
                  <a:graphicFrameLocks noChangeAspect="1"/>
                </p:cNvGraphicFramePr>
                <p:nvPr/>
              </p:nvGraphicFramePr>
              <p:xfrm>
                <a:off x="5057" y="164"/>
                <a:ext cx="197" cy="150"/>
              </p:xfrm>
              <a:graphic>
                <a:graphicData uri="http://schemas.openxmlformats.org/presentationml/2006/ole">
                  <mc:AlternateContent xmlns:mc="http://schemas.openxmlformats.org/markup-compatibility/2006">
                    <mc:Choice xmlns:v="urn:schemas-microsoft-com:vml" Requires="v">
                      <p:oleObj spid="_x0000_s111833" name="公式" r:id="rId43" imgW="171447" imgH="114417" progId="Equation.3">
                        <p:embed/>
                      </p:oleObj>
                    </mc:Choice>
                    <mc:Fallback>
                      <p:oleObj name="公式" r:id="rId43" imgW="171447" imgH="114417" progId="Equation.3">
                        <p:embed/>
                        <p:pic>
                          <p:nvPicPr>
                            <p:cNvPr id="68734" name="Object 253"/>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5057" y="164"/>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5" name="Object 254"/>
                <p:cNvGraphicFramePr>
                  <a:graphicFrameLocks noChangeAspect="1"/>
                </p:cNvGraphicFramePr>
                <p:nvPr/>
              </p:nvGraphicFramePr>
              <p:xfrm>
                <a:off x="5057" y="513"/>
                <a:ext cx="197" cy="150"/>
              </p:xfrm>
              <a:graphic>
                <a:graphicData uri="http://schemas.openxmlformats.org/presentationml/2006/ole">
                  <mc:AlternateContent xmlns:mc="http://schemas.openxmlformats.org/markup-compatibility/2006">
                    <mc:Choice xmlns:v="urn:schemas-microsoft-com:vml" Requires="v">
                      <p:oleObj spid="_x0000_s111834" name="公式" r:id="rId45" imgW="171447" imgH="114417" progId="Equation.3">
                        <p:embed/>
                      </p:oleObj>
                    </mc:Choice>
                    <mc:Fallback>
                      <p:oleObj name="公式" r:id="rId45" imgW="171447" imgH="114417" progId="Equation.3">
                        <p:embed/>
                        <p:pic>
                          <p:nvPicPr>
                            <p:cNvPr id="68735" name="Object 254"/>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5057" y="513"/>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9" name="Group 362"/>
              <p:cNvGrpSpPr>
                <a:grpSpLocks/>
              </p:cNvGrpSpPr>
              <p:nvPr/>
            </p:nvGrpSpPr>
            <p:grpSpPr bwMode="auto">
              <a:xfrm>
                <a:off x="2336" y="2759"/>
                <a:ext cx="915" cy="1160"/>
                <a:chOff x="2336" y="2759"/>
                <a:chExt cx="915" cy="1160"/>
              </a:xfrm>
            </p:grpSpPr>
            <p:sp>
              <p:nvSpPr>
                <p:cNvPr id="110" name="Line 323"/>
                <p:cNvSpPr>
                  <a:spLocks noChangeShapeType="1"/>
                </p:cNvSpPr>
                <p:nvPr/>
              </p:nvSpPr>
              <p:spPr bwMode="auto">
                <a:xfrm flipH="1">
                  <a:off x="2336" y="2794"/>
                  <a:ext cx="862" cy="726"/>
                </a:xfrm>
                <a:prstGeom prst="line">
                  <a:avLst/>
                </a:prstGeom>
                <a:noFill/>
                <a:ln w="38100">
                  <a:solidFill>
                    <a:schemeClr val="tx1"/>
                  </a:solidFill>
                  <a:round/>
                  <a:headEnd type="triangle" w="med" len="lg"/>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11" name="Line 324"/>
                <p:cNvSpPr>
                  <a:spLocks noChangeShapeType="1"/>
                </p:cNvSpPr>
                <p:nvPr/>
              </p:nvSpPr>
              <p:spPr bwMode="auto">
                <a:xfrm flipH="1">
                  <a:off x="2336" y="3157"/>
                  <a:ext cx="862" cy="726"/>
                </a:xfrm>
                <a:prstGeom prst="line">
                  <a:avLst/>
                </a:prstGeom>
                <a:noFill/>
                <a:ln w="38100">
                  <a:solidFill>
                    <a:schemeClr val="tx1"/>
                  </a:solidFill>
                  <a:round/>
                  <a:headEnd type="triangle" w="med" len="lg"/>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12" name="Line 325"/>
                <p:cNvSpPr>
                  <a:spLocks noChangeShapeType="1"/>
                </p:cNvSpPr>
                <p:nvPr/>
              </p:nvSpPr>
              <p:spPr bwMode="auto">
                <a:xfrm flipH="1" flipV="1">
                  <a:off x="2336" y="2794"/>
                  <a:ext cx="862" cy="726"/>
                </a:xfrm>
                <a:prstGeom prst="line">
                  <a:avLst/>
                </a:prstGeom>
                <a:noFill/>
                <a:ln w="38100">
                  <a:solidFill>
                    <a:schemeClr val="tx1"/>
                  </a:solidFill>
                  <a:round/>
                  <a:headEnd type="triangle" w="med" len="lg"/>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13" name="Line 326"/>
                <p:cNvSpPr>
                  <a:spLocks noChangeShapeType="1"/>
                </p:cNvSpPr>
                <p:nvPr/>
              </p:nvSpPr>
              <p:spPr bwMode="auto">
                <a:xfrm flipH="1" flipV="1">
                  <a:off x="2336" y="3157"/>
                  <a:ext cx="862" cy="726"/>
                </a:xfrm>
                <a:prstGeom prst="line">
                  <a:avLst/>
                </a:prstGeom>
                <a:noFill/>
                <a:ln w="38100">
                  <a:solidFill>
                    <a:schemeClr val="tx1"/>
                  </a:solidFill>
                  <a:round/>
                  <a:headEnd type="triangle" w="med" len="lg"/>
                  <a:tailEnd type="oval" w="med" len="med"/>
                </a:ln>
                <a:extLst>
                  <a:ext uri="{909E8E84-426E-40DD-AFC4-6F175D3DCCD1}">
                    <a14:hiddenFill xmlns:a14="http://schemas.microsoft.com/office/drawing/2010/main">
                      <a:noFill/>
                    </a14:hiddenFill>
                  </a:ext>
                </a:extLst>
              </p:spPr>
              <p:txBody>
                <a:bodyPr/>
                <a:lstStyle/>
                <a:p>
                  <a:endParaRPr lang="zh-CN" altLang="en-US"/>
                </a:p>
              </p:txBody>
            </p:sp>
            <p:grpSp>
              <p:nvGrpSpPr>
                <p:cNvPr id="114" name="Group 328"/>
                <p:cNvGrpSpPr>
                  <a:grpSpLocks/>
                </p:cNvGrpSpPr>
                <p:nvPr/>
              </p:nvGrpSpPr>
              <p:grpSpPr bwMode="auto">
                <a:xfrm flipH="1">
                  <a:off x="3180" y="2759"/>
                  <a:ext cx="71" cy="431"/>
                  <a:chOff x="3308" y="1172"/>
                  <a:chExt cx="71" cy="431"/>
                </a:xfrm>
              </p:grpSpPr>
              <p:sp>
                <p:nvSpPr>
                  <p:cNvPr id="122" name="Oval 329"/>
                  <p:cNvSpPr>
                    <a:spLocks noChangeArrowheads="1"/>
                  </p:cNvSpPr>
                  <p:nvPr/>
                </p:nvSpPr>
                <p:spPr bwMode="auto">
                  <a:xfrm>
                    <a:off x="3308" y="1172"/>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123" name="Oval 330"/>
                  <p:cNvSpPr>
                    <a:spLocks noChangeArrowheads="1"/>
                  </p:cNvSpPr>
                  <p:nvPr/>
                </p:nvSpPr>
                <p:spPr bwMode="auto">
                  <a:xfrm>
                    <a:off x="3311" y="153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sp>
              <p:nvSpPr>
                <p:cNvPr id="115" name="Oval 331"/>
                <p:cNvSpPr>
                  <a:spLocks noChangeArrowheads="1"/>
                </p:cNvSpPr>
                <p:nvPr/>
              </p:nvSpPr>
              <p:spPr bwMode="auto">
                <a:xfrm flipH="1">
                  <a:off x="3180" y="3851"/>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116" name="Oval 332"/>
                <p:cNvSpPr>
                  <a:spLocks noChangeArrowheads="1"/>
                </p:cNvSpPr>
                <p:nvPr/>
              </p:nvSpPr>
              <p:spPr bwMode="auto">
                <a:xfrm flipH="1">
                  <a:off x="3180" y="348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nvGrpSpPr>
                <p:cNvPr id="117" name="Group 202"/>
                <p:cNvGrpSpPr>
                  <a:grpSpLocks/>
                </p:cNvGrpSpPr>
                <p:nvPr/>
              </p:nvGrpSpPr>
              <p:grpSpPr bwMode="auto">
                <a:xfrm flipH="1">
                  <a:off x="2881" y="2795"/>
                  <a:ext cx="272" cy="1089"/>
                  <a:chOff x="612" y="2659"/>
                  <a:chExt cx="272" cy="1089"/>
                </a:xfrm>
              </p:grpSpPr>
              <p:sp>
                <p:nvSpPr>
                  <p:cNvPr id="118" name="Line 203"/>
                  <p:cNvSpPr>
                    <a:spLocks noChangeShapeType="1"/>
                  </p:cNvSpPr>
                  <p:nvPr/>
                </p:nvSpPr>
                <p:spPr bwMode="auto">
                  <a:xfrm>
                    <a:off x="612" y="2659"/>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119" name="Line 204"/>
                  <p:cNvSpPr>
                    <a:spLocks noChangeShapeType="1"/>
                  </p:cNvSpPr>
                  <p:nvPr/>
                </p:nvSpPr>
                <p:spPr bwMode="auto">
                  <a:xfrm>
                    <a:off x="612" y="3022"/>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120" name="Line 205"/>
                  <p:cNvSpPr>
                    <a:spLocks noChangeShapeType="1"/>
                  </p:cNvSpPr>
                  <p:nvPr/>
                </p:nvSpPr>
                <p:spPr bwMode="auto">
                  <a:xfrm>
                    <a:off x="612" y="3385"/>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121" name="Line 206"/>
                  <p:cNvSpPr>
                    <a:spLocks noChangeShapeType="1"/>
                  </p:cNvSpPr>
                  <p:nvPr/>
                </p:nvSpPr>
                <p:spPr bwMode="auto">
                  <a:xfrm>
                    <a:off x="612" y="3748"/>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grpSp>
        </p:grpSp>
        <p:grpSp>
          <p:nvGrpSpPr>
            <p:cNvPr id="101" name="Group 391"/>
            <p:cNvGrpSpPr>
              <a:grpSpLocks/>
            </p:cNvGrpSpPr>
            <p:nvPr/>
          </p:nvGrpSpPr>
          <p:grpSpPr bwMode="auto">
            <a:xfrm>
              <a:off x="3277" y="2353"/>
              <a:ext cx="402" cy="663"/>
              <a:chOff x="3386" y="3231"/>
              <a:chExt cx="402" cy="663"/>
            </a:xfrm>
          </p:grpSpPr>
          <p:grpSp>
            <p:nvGrpSpPr>
              <p:cNvPr id="102" name="Group 308"/>
              <p:cNvGrpSpPr>
                <a:grpSpLocks/>
              </p:cNvGrpSpPr>
              <p:nvPr/>
            </p:nvGrpSpPr>
            <p:grpSpPr bwMode="auto">
              <a:xfrm>
                <a:off x="3386" y="3231"/>
                <a:ext cx="302" cy="663"/>
                <a:chOff x="2072" y="3241"/>
                <a:chExt cx="302" cy="663"/>
              </a:xfrm>
            </p:grpSpPr>
            <p:graphicFrame>
              <p:nvGraphicFramePr>
                <p:cNvPr id="106" name="Object 246"/>
                <p:cNvGraphicFramePr>
                  <a:graphicFrameLocks noChangeAspect="1"/>
                </p:cNvGraphicFramePr>
                <p:nvPr/>
              </p:nvGraphicFramePr>
              <p:xfrm>
                <a:off x="2080" y="3241"/>
                <a:ext cx="286" cy="301"/>
              </p:xfrm>
              <a:graphic>
                <a:graphicData uri="http://schemas.openxmlformats.org/presentationml/2006/ole">
                  <mc:AlternateContent xmlns:mc="http://schemas.openxmlformats.org/markup-compatibility/2006">
                    <mc:Choice xmlns:v="urn:schemas-microsoft-com:vml" Requires="v">
                      <p:oleObj spid="_x0000_s111835" name="公式" r:id="rId47" imgW="180841" imgH="190383" progId="Equation.3">
                        <p:embed/>
                      </p:oleObj>
                    </mc:Choice>
                    <mc:Fallback>
                      <p:oleObj name="公式" r:id="rId47" imgW="180841" imgH="190383" progId="Equation.3">
                        <p:embed/>
                        <p:pic>
                          <p:nvPicPr>
                            <p:cNvPr id="68716" name="Object 246"/>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2080" y="3241"/>
                              <a:ext cx="286"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 name="Object 247"/>
                <p:cNvGraphicFramePr>
                  <a:graphicFrameLocks noChangeAspect="1"/>
                </p:cNvGraphicFramePr>
                <p:nvPr/>
              </p:nvGraphicFramePr>
              <p:xfrm>
                <a:off x="2072" y="3603"/>
                <a:ext cx="302" cy="301"/>
              </p:xfrm>
              <a:graphic>
                <a:graphicData uri="http://schemas.openxmlformats.org/presentationml/2006/ole">
                  <mc:AlternateContent xmlns:mc="http://schemas.openxmlformats.org/markup-compatibility/2006">
                    <mc:Choice xmlns:v="urn:schemas-microsoft-com:vml" Requires="v">
                      <p:oleObj spid="_x0000_s111836" name="公式" r:id="rId49" imgW="190705" imgH="190383" progId="Equation.3">
                        <p:embed/>
                      </p:oleObj>
                    </mc:Choice>
                    <mc:Fallback>
                      <p:oleObj name="公式" r:id="rId49" imgW="190705" imgH="190383" progId="Equation.3">
                        <p:embed/>
                        <p:pic>
                          <p:nvPicPr>
                            <p:cNvPr id="68717" name="Object 247"/>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2072" y="3603"/>
                              <a:ext cx="302"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3" name="Group 375"/>
              <p:cNvGrpSpPr>
                <a:grpSpLocks/>
              </p:cNvGrpSpPr>
              <p:nvPr/>
            </p:nvGrpSpPr>
            <p:grpSpPr bwMode="auto">
              <a:xfrm>
                <a:off x="3516" y="3521"/>
                <a:ext cx="272" cy="363"/>
                <a:chOff x="3516" y="3521"/>
                <a:chExt cx="272" cy="363"/>
              </a:xfrm>
            </p:grpSpPr>
            <p:sp>
              <p:nvSpPr>
                <p:cNvPr id="104" name="Line 347"/>
                <p:cNvSpPr>
                  <a:spLocks noChangeShapeType="1"/>
                </p:cNvSpPr>
                <p:nvPr/>
              </p:nvSpPr>
              <p:spPr bwMode="auto">
                <a:xfrm flipH="1">
                  <a:off x="3516" y="3521"/>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105" name="Line 348"/>
                <p:cNvSpPr>
                  <a:spLocks noChangeShapeType="1"/>
                </p:cNvSpPr>
                <p:nvPr/>
              </p:nvSpPr>
              <p:spPr bwMode="auto">
                <a:xfrm flipH="1">
                  <a:off x="3516" y="3884"/>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grpSp>
      </p:grpSp>
      <p:graphicFrame>
        <p:nvGraphicFramePr>
          <p:cNvPr id="126" name="Object 128"/>
          <p:cNvGraphicFramePr>
            <a:graphicFrameLocks noChangeAspect="1"/>
          </p:cNvGraphicFramePr>
          <p:nvPr>
            <p:extLst>
              <p:ext uri="{D42A27DB-BD31-4B8C-83A1-F6EECF244321}">
                <p14:modId xmlns:p14="http://schemas.microsoft.com/office/powerpoint/2010/main" val="1494253590"/>
              </p:ext>
            </p:extLst>
          </p:nvPr>
        </p:nvGraphicFramePr>
        <p:xfrm>
          <a:off x="8164513" y="2798763"/>
          <a:ext cx="873125" cy="2185987"/>
        </p:xfrm>
        <a:graphic>
          <a:graphicData uri="http://schemas.openxmlformats.org/presentationml/2006/ole">
            <mc:AlternateContent xmlns:mc="http://schemas.openxmlformats.org/markup-compatibility/2006">
              <mc:Choice xmlns:v="urn:schemas-microsoft-com:vml" Requires="v">
                <p:oleObj spid="_x0000_s111837" name="公式" r:id="rId51" imgW="304846" imgH="838434" progId="Equation.3">
                  <p:embed/>
                </p:oleObj>
              </mc:Choice>
              <mc:Fallback>
                <p:oleObj name="公式" r:id="rId51" imgW="304846" imgH="838434" progId="Equation.3">
                  <p:embed/>
                  <p:pic>
                    <p:nvPicPr>
                      <p:cNvPr id="226432" name="Object 128"/>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8164513" y="2798763"/>
                        <a:ext cx="873125" cy="218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7" name="Object 129"/>
          <p:cNvGraphicFramePr>
            <a:graphicFrameLocks noChangeAspect="1"/>
          </p:cNvGraphicFramePr>
          <p:nvPr>
            <p:extLst>
              <p:ext uri="{D42A27DB-BD31-4B8C-83A1-F6EECF244321}">
                <p14:modId xmlns:p14="http://schemas.microsoft.com/office/powerpoint/2010/main" val="2765416845"/>
              </p:ext>
            </p:extLst>
          </p:nvPr>
        </p:nvGraphicFramePr>
        <p:xfrm>
          <a:off x="8191500" y="563563"/>
          <a:ext cx="873125" cy="2185987"/>
        </p:xfrm>
        <a:graphic>
          <a:graphicData uri="http://schemas.openxmlformats.org/presentationml/2006/ole">
            <mc:AlternateContent xmlns:mc="http://schemas.openxmlformats.org/markup-compatibility/2006">
              <mc:Choice xmlns:v="urn:schemas-microsoft-com:vml" Requires="v">
                <p:oleObj spid="_x0000_s111838" name="公式" r:id="rId53" imgW="304846" imgH="838434" progId="Equation.3">
                  <p:embed/>
                </p:oleObj>
              </mc:Choice>
              <mc:Fallback>
                <p:oleObj name="公式" r:id="rId53" imgW="304846" imgH="838434" progId="Equation.3">
                  <p:embed/>
                  <p:pic>
                    <p:nvPicPr>
                      <p:cNvPr id="226433" name="Object 129"/>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8191500" y="563563"/>
                        <a:ext cx="873125" cy="218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8" name="Object 130"/>
          <p:cNvGraphicFramePr>
            <a:graphicFrameLocks noChangeAspect="1"/>
          </p:cNvGraphicFramePr>
          <p:nvPr>
            <p:extLst>
              <p:ext uri="{D42A27DB-BD31-4B8C-83A1-F6EECF244321}">
                <p14:modId xmlns:p14="http://schemas.microsoft.com/office/powerpoint/2010/main" val="1380209952"/>
              </p:ext>
            </p:extLst>
          </p:nvPr>
        </p:nvGraphicFramePr>
        <p:xfrm>
          <a:off x="8188325" y="1700213"/>
          <a:ext cx="873125" cy="1062037"/>
        </p:xfrm>
        <a:graphic>
          <a:graphicData uri="http://schemas.openxmlformats.org/presentationml/2006/ole">
            <mc:AlternateContent xmlns:mc="http://schemas.openxmlformats.org/markup-compatibility/2006">
              <mc:Choice xmlns:v="urn:schemas-microsoft-com:vml" Requires="v">
                <p:oleObj spid="_x0000_s111839" name="公式" r:id="rId55" imgW="304846" imgH="381234" progId="Equation.3">
                  <p:embed/>
                </p:oleObj>
              </mc:Choice>
              <mc:Fallback>
                <p:oleObj name="公式" r:id="rId55" imgW="304846" imgH="381234" progId="Equation.3">
                  <p:embed/>
                  <p:pic>
                    <p:nvPicPr>
                      <p:cNvPr id="226434" name="Object 130"/>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8188325" y="1700213"/>
                        <a:ext cx="873125"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9" name="Object 131"/>
          <p:cNvGraphicFramePr>
            <a:graphicFrameLocks noChangeAspect="1"/>
          </p:cNvGraphicFramePr>
          <p:nvPr>
            <p:extLst>
              <p:ext uri="{D42A27DB-BD31-4B8C-83A1-F6EECF244321}">
                <p14:modId xmlns:p14="http://schemas.microsoft.com/office/powerpoint/2010/main" val="844282495"/>
              </p:ext>
            </p:extLst>
          </p:nvPr>
        </p:nvGraphicFramePr>
        <p:xfrm>
          <a:off x="8188325" y="563563"/>
          <a:ext cx="873125" cy="1062037"/>
        </p:xfrm>
        <a:graphic>
          <a:graphicData uri="http://schemas.openxmlformats.org/presentationml/2006/ole">
            <mc:AlternateContent xmlns:mc="http://schemas.openxmlformats.org/markup-compatibility/2006">
              <mc:Choice xmlns:v="urn:schemas-microsoft-com:vml" Requires="v">
                <p:oleObj spid="_x0000_s111840" name="公式" r:id="rId57" imgW="304846" imgH="381234" progId="Equation.3">
                  <p:embed/>
                </p:oleObj>
              </mc:Choice>
              <mc:Fallback>
                <p:oleObj name="公式" r:id="rId57" imgW="304846" imgH="381234" progId="Equation.3">
                  <p:embed/>
                  <p:pic>
                    <p:nvPicPr>
                      <p:cNvPr id="226435" name="Object 131"/>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8188325" y="563563"/>
                        <a:ext cx="873125"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0" name="Object 132"/>
          <p:cNvGraphicFramePr>
            <a:graphicFrameLocks noChangeAspect="1"/>
          </p:cNvGraphicFramePr>
          <p:nvPr>
            <p:extLst>
              <p:ext uri="{D42A27DB-BD31-4B8C-83A1-F6EECF244321}">
                <p14:modId xmlns:p14="http://schemas.microsoft.com/office/powerpoint/2010/main" val="488247663"/>
              </p:ext>
            </p:extLst>
          </p:nvPr>
        </p:nvGraphicFramePr>
        <p:xfrm>
          <a:off x="8131175" y="3976688"/>
          <a:ext cx="873125" cy="1062037"/>
        </p:xfrm>
        <a:graphic>
          <a:graphicData uri="http://schemas.openxmlformats.org/presentationml/2006/ole">
            <mc:AlternateContent xmlns:mc="http://schemas.openxmlformats.org/markup-compatibility/2006">
              <mc:Choice xmlns:v="urn:schemas-microsoft-com:vml" Requires="v">
                <p:oleObj spid="_x0000_s111841" name="公式" r:id="rId59" imgW="304846" imgH="381234" progId="Equation.3">
                  <p:embed/>
                </p:oleObj>
              </mc:Choice>
              <mc:Fallback>
                <p:oleObj name="公式" r:id="rId59" imgW="304846" imgH="381234" progId="Equation.3">
                  <p:embed/>
                  <p:pic>
                    <p:nvPicPr>
                      <p:cNvPr id="226436" name="Object 132"/>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8131175" y="3976688"/>
                        <a:ext cx="873125"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1" name="Object 133"/>
          <p:cNvGraphicFramePr>
            <a:graphicFrameLocks noChangeAspect="1"/>
          </p:cNvGraphicFramePr>
          <p:nvPr>
            <p:extLst>
              <p:ext uri="{D42A27DB-BD31-4B8C-83A1-F6EECF244321}">
                <p14:modId xmlns:p14="http://schemas.microsoft.com/office/powerpoint/2010/main" val="143307278"/>
              </p:ext>
            </p:extLst>
          </p:nvPr>
        </p:nvGraphicFramePr>
        <p:xfrm>
          <a:off x="8174038" y="2809875"/>
          <a:ext cx="873125" cy="1062038"/>
        </p:xfrm>
        <a:graphic>
          <a:graphicData uri="http://schemas.openxmlformats.org/presentationml/2006/ole">
            <mc:AlternateContent xmlns:mc="http://schemas.openxmlformats.org/markup-compatibility/2006">
              <mc:Choice xmlns:v="urn:schemas-microsoft-com:vml" Requires="v">
                <p:oleObj spid="_x0000_s111842" name="公式" r:id="rId61" imgW="304846" imgH="381234" progId="Equation.3">
                  <p:embed/>
                </p:oleObj>
              </mc:Choice>
              <mc:Fallback>
                <p:oleObj name="公式" r:id="rId61" imgW="304846" imgH="381234" progId="Equation.3">
                  <p:embed/>
                  <p:pic>
                    <p:nvPicPr>
                      <p:cNvPr id="226437" name="Object 133"/>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8174038" y="2809875"/>
                        <a:ext cx="873125"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2" name="Object 134"/>
          <p:cNvGraphicFramePr>
            <a:graphicFrameLocks noChangeAspect="1"/>
          </p:cNvGraphicFramePr>
          <p:nvPr>
            <p:extLst>
              <p:ext uri="{D42A27DB-BD31-4B8C-83A1-F6EECF244321}">
                <p14:modId xmlns:p14="http://schemas.microsoft.com/office/powerpoint/2010/main" val="3807188672"/>
              </p:ext>
            </p:extLst>
          </p:nvPr>
        </p:nvGraphicFramePr>
        <p:xfrm>
          <a:off x="8202613" y="563563"/>
          <a:ext cx="873125" cy="4435475"/>
        </p:xfrm>
        <a:graphic>
          <a:graphicData uri="http://schemas.openxmlformats.org/presentationml/2006/ole">
            <mc:AlternateContent xmlns:mc="http://schemas.openxmlformats.org/markup-compatibility/2006">
              <mc:Choice xmlns:v="urn:schemas-microsoft-com:vml" Requires="v">
                <p:oleObj spid="_x0000_s111843" name="公式" r:id="rId63" imgW="304846" imgH="1752834" progId="Equation.3">
                  <p:embed/>
                </p:oleObj>
              </mc:Choice>
              <mc:Fallback>
                <p:oleObj name="公式" r:id="rId63" imgW="304846" imgH="1752834" progId="Equation.3">
                  <p:embed/>
                  <p:pic>
                    <p:nvPicPr>
                      <p:cNvPr id="226438" name="Object 134"/>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8202613" y="563563"/>
                        <a:ext cx="873125" cy="443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 name="Text Box 135"/>
          <p:cNvSpPr txBox="1">
            <a:spLocks noChangeArrowheads="1"/>
          </p:cNvSpPr>
          <p:nvPr/>
        </p:nvSpPr>
        <p:spPr bwMode="auto">
          <a:xfrm>
            <a:off x="1293813" y="5372100"/>
            <a:ext cx="66055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dirty="0">
                <a:latin typeface="楷体" panose="02010609060101010101" pitchFamily="49" charset="-122"/>
                <a:ea typeface="楷体" panose="02010609060101010101" pitchFamily="49" charset="-122"/>
              </a:rPr>
              <a:t>按频率抽取的</a:t>
            </a:r>
            <a:r>
              <a:rPr lang="en-US" altLang="zh-CN" sz="2800" dirty="0">
                <a:ea typeface="楷体_GB2312" pitchFamily="49" charset="-122"/>
              </a:rPr>
              <a:t>FFT</a:t>
            </a:r>
            <a:r>
              <a:rPr lang="en-US" altLang="zh-CN" sz="2800" dirty="0">
                <a:latin typeface="楷体_GB2312" pitchFamily="49" charset="-122"/>
                <a:ea typeface="楷体_GB2312" pitchFamily="49" charset="-122"/>
              </a:rPr>
              <a:t>(</a:t>
            </a:r>
            <a:r>
              <a:rPr lang="en-US" altLang="zh-CN" sz="2800" i="1" dirty="0">
                <a:ea typeface="楷体_GB2312" pitchFamily="49" charset="-122"/>
              </a:rPr>
              <a:t>N</a:t>
            </a:r>
            <a:r>
              <a:rPr lang="en-US" altLang="zh-CN" sz="2800" dirty="0">
                <a:ea typeface="楷体_GB2312" pitchFamily="49" charset="-122"/>
              </a:rPr>
              <a:t>=8</a:t>
            </a:r>
            <a:r>
              <a:rPr lang="en-US" altLang="zh-CN" sz="2800" dirty="0">
                <a:latin typeface="楷体_GB2312" pitchFamily="49" charset="-122"/>
                <a:ea typeface="楷体_GB2312" pitchFamily="49" charset="-122"/>
              </a:rPr>
              <a:t>)</a:t>
            </a:r>
            <a:r>
              <a:rPr lang="zh-CN" altLang="en-US" sz="2800" dirty="0">
                <a:latin typeface="楷体" panose="02010609060101010101" pitchFamily="49" charset="-122"/>
                <a:ea typeface="楷体" panose="02010609060101010101" pitchFamily="49" charset="-122"/>
              </a:rPr>
              <a:t>信号流图</a:t>
            </a:r>
            <a:r>
              <a:rPr lang="en-US" altLang="zh-CN" sz="2800" dirty="0">
                <a:latin typeface="楷体_GB2312" pitchFamily="49" charset="-122"/>
                <a:ea typeface="楷体_GB2312" pitchFamily="49" charset="-122"/>
              </a:rPr>
              <a:t>(</a:t>
            </a:r>
            <a:r>
              <a:rPr lang="en-US" altLang="zh-CN" sz="2800" dirty="0">
                <a:ea typeface="楷体_GB2312" pitchFamily="49" charset="-122"/>
              </a:rPr>
              <a:t>DIF</a:t>
            </a:r>
            <a:r>
              <a:rPr lang="en-US" altLang="zh-CN" sz="2800" dirty="0">
                <a:latin typeface="楷体_GB2312" pitchFamily="49" charset="-122"/>
                <a:ea typeface="楷体_GB2312" pitchFamily="49" charset="-122"/>
              </a:rPr>
              <a:t>)</a:t>
            </a:r>
          </a:p>
        </p:txBody>
      </p:sp>
      <p:grpSp>
        <p:nvGrpSpPr>
          <p:cNvPr id="134" name="Group 136"/>
          <p:cNvGrpSpPr>
            <a:grpSpLocks/>
          </p:cNvGrpSpPr>
          <p:nvPr/>
        </p:nvGrpSpPr>
        <p:grpSpPr bwMode="auto">
          <a:xfrm>
            <a:off x="925513" y="682625"/>
            <a:ext cx="2782887" cy="4321175"/>
            <a:chOff x="430" y="430"/>
            <a:chExt cx="1753" cy="2722"/>
          </a:xfrm>
        </p:grpSpPr>
        <p:grpSp>
          <p:nvGrpSpPr>
            <p:cNvPr id="135" name="Group 388"/>
            <p:cNvGrpSpPr>
              <a:grpSpLocks/>
            </p:cNvGrpSpPr>
            <p:nvPr/>
          </p:nvGrpSpPr>
          <p:grpSpPr bwMode="auto">
            <a:xfrm>
              <a:off x="1736" y="1662"/>
              <a:ext cx="447" cy="1377"/>
              <a:chOff x="1845" y="2515"/>
              <a:chExt cx="447" cy="1377"/>
            </a:xfrm>
          </p:grpSpPr>
          <p:grpSp>
            <p:nvGrpSpPr>
              <p:cNvPr id="181" name="Group 223"/>
              <p:cNvGrpSpPr>
                <a:grpSpLocks/>
              </p:cNvGrpSpPr>
              <p:nvPr/>
            </p:nvGrpSpPr>
            <p:grpSpPr bwMode="auto">
              <a:xfrm>
                <a:off x="1845" y="2515"/>
                <a:ext cx="302" cy="1377"/>
                <a:chOff x="3478" y="2379"/>
                <a:chExt cx="302" cy="1377"/>
              </a:xfrm>
            </p:grpSpPr>
            <p:graphicFrame>
              <p:nvGraphicFramePr>
                <p:cNvPr id="187" name="Object 224"/>
                <p:cNvGraphicFramePr>
                  <a:graphicFrameLocks noChangeAspect="1"/>
                </p:cNvGraphicFramePr>
                <p:nvPr/>
              </p:nvGraphicFramePr>
              <p:xfrm>
                <a:off x="3486" y="2379"/>
                <a:ext cx="286" cy="301"/>
              </p:xfrm>
              <a:graphic>
                <a:graphicData uri="http://schemas.openxmlformats.org/presentationml/2006/ole">
                  <mc:AlternateContent xmlns:mc="http://schemas.openxmlformats.org/markup-compatibility/2006">
                    <mc:Choice xmlns:v="urn:schemas-microsoft-com:vml" Requires="v">
                      <p:oleObj spid="_x0000_s111844" name="公式" r:id="rId65" imgW="180841" imgH="190383" progId="Equation.3">
                        <p:embed/>
                      </p:oleObj>
                    </mc:Choice>
                    <mc:Fallback>
                      <p:oleObj name="公式" r:id="rId65" imgW="180841" imgH="190383" progId="Equation.3">
                        <p:embed/>
                        <p:pic>
                          <p:nvPicPr>
                            <p:cNvPr id="68706" name="Object 224"/>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3486" y="2379"/>
                              <a:ext cx="286"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8" name="Object 225"/>
                <p:cNvGraphicFramePr>
                  <a:graphicFrameLocks noChangeAspect="1"/>
                </p:cNvGraphicFramePr>
                <p:nvPr/>
              </p:nvGraphicFramePr>
              <p:xfrm>
                <a:off x="3494" y="2729"/>
                <a:ext cx="270" cy="301"/>
              </p:xfrm>
              <a:graphic>
                <a:graphicData uri="http://schemas.openxmlformats.org/presentationml/2006/ole">
                  <mc:AlternateContent xmlns:mc="http://schemas.openxmlformats.org/markup-compatibility/2006">
                    <mc:Choice xmlns:v="urn:schemas-microsoft-com:vml" Requires="v">
                      <p:oleObj spid="_x0000_s111845" name="公式" r:id="rId67" imgW="171447" imgH="190383" progId="Equation.3">
                        <p:embed/>
                      </p:oleObj>
                    </mc:Choice>
                    <mc:Fallback>
                      <p:oleObj name="公式" r:id="rId67" imgW="171447" imgH="190383" progId="Equation.3">
                        <p:embed/>
                        <p:pic>
                          <p:nvPicPr>
                            <p:cNvPr id="68707" name="Object 225"/>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3494" y="2729"/>
                              <a:ext cx="270"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9" name="Object 226"/>
                <p:cNvGraphicFramePr>
                  <a:graphicFrameLocks noChangeAspect="1"/>
                </p:cNvGraphicFramePr>
                <p:nvPr/>
              </p:nvGraphicFramePr>
              <p:xfrm>
                <a:off x="3478" y="3092"/>
                <a:ext cx="302" cy="301"/>
              </p:xfrm>
              <a:graphic>
                <a:graphicData uri="http://schemas.openxmlformats.org/presentationml/2006/ole">
                  <mc:AlternateContent xmlns:mc="http://schemas.openxmlformats.org/markup-compatibility/2006">
                    <mc:Choice xmlns:v="urn:schemas-microsoft-com:vml" Requires="v">
                      <p:oleObj spid="_x0000_s111846" name="公式" r:id="rId69" imgW="190705" imgH="190383" progId="Equation.3">
                        <p:embed/>
                      </p:oleObj>
                    </mc:Choice>
                    <mc:Fallback>
                      <p:oleObj name="公式" r:id="rId69" imgW="190705" imgH="190383" progId="Equation.3">
                        <p:embed/>
                        <p:pic>
                          <p:nvPicPr>
                            <p:cNvPr id="68708" name="Object 226"/>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3478" y="3092"/>
                              <a:ext cx="302"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0" name="Object 227"/>
                <p:cNvGraphicFramePr>
                  <a:graphicFrameLocks noChangeAspect="1"/>
                </p:cNvGraphicFramePr>
                <p:nvPr/>
              </p:nvGraphicFramePr>
              <p:xfrm>
                <a:off x="3486" y="3455"/>
                <a:ext cx="286" cy="301"/>
              </p:xfrm>
              <a:graphic>
                <a:graphicData uri="http://schemas.openxmlformats.org/presentationml/2006/ole">
                  <mc:AlternateContent xmlns:mc="http://schemas.openxmlformats.org/markup-compatibility/2006">
                    <mc:Choice xmlns:v="urn:schemas-microsoft-com:vml" Requires="v">
                      <p:oleObj spid="_x0000_s111847" name="公式" r:id="rId71" imgW="180841" imgH="190383" progId="Equation.3">
                        <p:embed/>
                      </p:oleObj>
                    </mc:Choice>
                    <mc:Fallback>
                      <p:oleObj name="公式" r:id="rId71" imgW="180841" imgH="190383" progId="Equation.3">
                        <p:embed/>
                        <p:pic>
                          <p:nvPicPr>
                            <p:cNvPr id="68709" name="Object 227"/>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3486" y="3455"/>
                              <a:ext cx="286" cy="30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82" name="Group 212"/>
              <p:cNvGrpSpPr>
                <a:grpSpLocks/>
              </p:cNvGrpSpPr>
              <p:nvPr/>
            </p:nvGrpSpPr>
            <p:grpSpPr bwMode="auto">
              <a:xfrm flipH="1">
                <a:off x="2020" y="2795"/>
                <a:ext cx="272" cy="1089"/>
                <a:chOff x="612" y="2659"/>
                <a:chExt cx="272" cy="1089"/>
              </a:xfrm>
            </p:grpSpPr>
            <p:sp>
              <p:nvSpPr>
                <p:cNvPr id="183" name="Line 213"/>
                <p:cNvSpPr>
                  <a:spLocks noChangeShapeType="1"/>
                </p:cNvSpPr>
                <p:nvPr/>
              </p:nvSpPr>
              <p:spPr bwMode="auto">
                <a:xfrm>
                  <a:off x="612" y="2659"/>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184" name="Line 214"/>
                <p:cNvSpPr>
                  <a:spLocks noChangeShapeType="1"/>
                </p:cNvSpPr>
                <p:nvPr/>
              </p:nvSpPr>
              <p:spPr bwMode="auto">
                <a:xfrm>
                  <a:off x="612" y="3022"/>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185" name="Line 215"/>
                <p:cNvSpPr>
                  <a:spLocks noChangeShapeType="1"/>
                </p:cNvSpPr>
                <p:nvPr/>
              </p:nvSpPr>
              <p:spPr bwMode="auto">
                <a:xfrm>
                  <a:off x="612" y="3385"/>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186" name="Line 216"/>
                <p:cNvSpPr>
                  <a:spLocks noChangeShapeType="1"/>
                </p:cNvSpPr>
                <p:nvPr/>
              </p:nvSpPr>
              <p:spPr bwMode="auto">
                <a:xfrm>
                  <a:off x="612" y="3748"/>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36" name="Group 360"/>
            <p:cNvGrpSpPr>
              <a:grpSpLocks/>
            </p:cNvGrpSpPr>
            <p:nvPr/>
          </p:nvGrpSpPr>
          <p:grpSpPr bwMode="auto">
            <a:xfrm>
              <a:off x="430" y="430"/>
              <a:ext cx="1236" cy="2722"/>
              <a:chOff x="521" y="1308"/>
              <a:chExt cx="1236" cy="2722"/>
            </a:xfrm>
          </p:grpSpPr>
          <p:grpSp>
            <p:nvGrpSpPr>
              <p:cNvPr id="137" name="Group 358"/>
              <p:cNvGrpSpPr>
                <a:grpSpLocks/>
              </p:cNvGrpSpPr>
              <p:nvPr/>
            </p:nvGrpSpPr>
            <p:grpSpPr bwMode="auto">
              <a:xfrm>
                <a:off x="521" y="1308"/>
                <a:ext cx="1235" cy="2722"/>
                <a:chOff x="521" y="1308"/>
                <a:chExt cx="1235" cy="2722"/>
              </a:xfrm>
            </p:grpSpPr>
            <p:grpSp>
              <p:nvGrpSpPr>
                <p:cNvPr id="153" name="Group 236"/>
                <p:cNvGrpSpPr>
                  <a:grpSpLocks/>
                </p:cNvGrpSpPr>
                <p:nvPr/>
              </p:nvGrpSpPr>
              <p:grpSpPr bwMode="auto">
                <a:xfrm>
                  <a:off x="1474" y="2805"/>
                  <a:ext cx="197" cy="1225"/>
                  <a:chOff x="4921" y="2704"/>
                  <a:chExt cx="197" cy="1225"/>
                </a:xfrm>
              </p:grpSpPr>
              <p:graphicFrame>
                <p:nvGraphicFramePr>
                  <p:cNvPr id="177" name="Object 237"/>
                  <p:cNvGraphicFramePr>
                    <a:graphicFrameLocks noChangeAspect="1"/>
                  </p:cNvGraphicFramePr>
                  <p:nvPr/>
                </p:nvGraphicFramePr>
                <p:xfrm>
                  <a:off x="4921" y="2704"/>
                  <a:ext cx="197" cy="150"/>
                </p:xfrm>
                <a:graphic>
                  <a:graphicData uri="http://schemas.openxmlformats.org/presentationml/2006/ole">
                    <mc:AlternateContent xmlns:mc="http://schemas.openxmlformats.org/markup-compatibility/2006">
                      <mc:Choice xmlns:v="urn:schemas-microsoft-com:vml" Requires="v">
                        <p:oleObj spid="_x0000_s111848" name="公式" r:id="rId73" imgW="171447" imgH="114417" progId="Equation.3">
                          <p:embed/>
                        </p:oleObj>
                      </mc:Choice>
                      <mc:Fallback>
                        <p:oleObj name="公式" r:id="rId73" imgW="171447" imgH="114417" progId="Equation.3">
                          <p:embed/>
                          <p:pic>
                            <p:nvPicPr>
                              <p:cNvPr id="68696" name="Object 237"/>
                              <p:cNvPicPr>
                                <a:picLocks noChangeAspect="1" noChangeArrowheads="1"/>
                              </p:cNvPicPr>
                              <p:nvPr/>
                            </p:nvPicPr>
                            <p:blipFill>
                              <a:blip r:embed="rId74">
                                <a:extLst>
                                  <a:ext uri="{28A0092B-C50C-407E-A947-70E740481C1C}">
                                    <a14:useLocalDpi xmlns:a14="http://schemas.microsoft.com/office/drawing/2010/main" val="0"/>
                                  </a:ext>
                                </a:extLst>
                              </a:blip>
                              <a:srcRect/>
                              <a:stretch>
                                <a:fillRect/>
                              </a:stretch>
                            </p:blipFill>
                            <p:spPr bwMode="auto">
                              <a:xfrm>
                                <a:off x="4921" y="2704"/>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8" name="Object 238"/>
                  <p:cNvGraphicFramePr>
                    <a:graphicFrameLocks noChangeAspect="1"/>
                  </p:cNvGraphicFramePr>
                  <p:nvPr/>
                </p:nvGraphicFramePr>
                <p:xfrm>
                  <a:off x="4921" y="3053"/>
                  <a:ext cx="197" cy="150"/>
                </p:xfrm>
                <a:graphic>
                  <a:graphicData uri="http://schemas.openxmlformats.org/presentationml/2006/ole">
                    <mc:AlternateContent xmlns:mc="http://schemas.openxmlformats.org/markup-compatibility/2006">
                      <mc:Choice xmlns:v="urn:schemas-microsoft-com:vml" Requires="v">
                        <p:oleObj spid="_x0000_s111849" name="公式" r:id="rId75" imgW="171447" imgH="114417" progId="Equation.3">
                          <p:embed/>
                        </p:oleObj>
                      </mc:Choice>
                      <mc:Fallback>
                        <p:oleObj name="公式" r:id="rId75" imgW="171447" imgH="114417" progId="Equation.3">
                          <p:embed/>
                          <p:pic>
                            <p:nvPicPr>
                              <p:cNvPr id="68697" name="Object 238"/>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a:off x="4921" y="3053"/>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9" name="Object 239"/>
                  <p:cNvGraphicFramePr>
                    <a:graphicFrameLocks noChangeAspect="1"/>
                  </p:cNvGraphicFramePr>
                  <p:nvPr/>
                </p:nvGraphicFramePr>
                <p:xfrm>
                  <a:off x="4921" y="3416"/>
                  <a:ext cx="197" cy="150"/>
                </p:xfrm>
                <a:graphic>
                  <a:graphicData uri="http://schemas.openxmlformats.org/presentationml/2006/ole">
                    <mc:AlternateContent xmlns:mc="http://schemas.openxmlformats.org/markup-compatibility/2006">
                      <mc:Choice xmlns:v="urn:schemas-microsoft-com:vml" Requires="v">
                        <p:oleObj spid="_x0000_s111850" name="公式" r:id="rId77" imgW="171447" imgH="114417" progId="Equation.3">
                          <p:embed/>
                        </p:oleObj>
                      </mc:Choice>
                      <mc:Fallback>
                        <p:oleObj name="公式" r:id="rId77" imgW="171447" imgH="114417" progId="Equation.3">
                          <p:embed/>
                          <p:pic>
                            <p:nvPicPr>
                              <p:cNvPr id="68698" name="Object 239"/>
                              <p:cNvPicPr>
                                <a:picLocks noChangeAspect="1" noChangeArrowheads="1"/>
                              </p:cNvPicPr>
                              <p:nvPr/>
                            </p:nvPicPr>
                            <p:blipFill>
                              <a:blip r:embed="rId78">
                                <a:extLst>
                                  <a:ext uri="{28A0092B-C50C-407E-A947-70E740481C1C}">
                                    <a14:useLocalDpi xmlns:a14="http://schemas.microsoft.com/office/drawing/2010/main" val="0"/>
                                  </a:ext>
                                </a:extLst>
                              </a:blip>
                              <a:srcRect/>
                              <a:stretch>
                                <a:fillRect/>
                              </a:stretch>
                            </p:blipFill>
                            <p:spPr bwMode="auto">
                              <a:xfrm>
                                <a:off x="4921" y="3416"/>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0" name="Object 240"/>
                  <p:cNvGraphicFramePr>
                    <a:graphicFrameLocks noChangeAspect="1"/>
                  </p:cNvGraphicFramePr>
                  <p:nvPr/>
                </p:nvGraphicFramePr>
                <p:xfrm>
                  <a:off x="4921" y="3779"/>
                  <a:ext cx="197" cy="150"/>
                </p:xfrm>
                <a:graphic>
                  <a:graphicData uri="http://schemas.openxmlformats.org/presentationml/2006/ole">
                    <mc:AlternateContent xmlns:mc="http://schemas.openxmlformats.org/markup-compatibility/2006">
                      <mc:Choice xmlns:v="urn:schemas-microsoft-com:vml" Requires="v">
                        <p:oleObj spid="_x0000_s111851" name="公式" r:id="rId79" imgW="171447" imgH="114417" progId="Equation.3">
                          <p:embed/>
                        </p:oleObj>
                      </mc:Choice>
                      <mc:Fallback>
                        <p:oleObj name="公式" r:id="rId79" imgW="171447" imgH="114417" progId="Equation.3">
                          <p:embed/>
                          <p:pic>
                            <p:nvPicPr>
                              <p:cNvPr id="68699" name="Object 240"/>
                              <p:cNvPicPr>
                                <a:picLocks noChangeAspect="1" noChangeArrowheads="1"/>
                              </p:cNvPicPr>
                              <p:nvPr/>
                            </p:nvPicPr>
                            <p:blipFill>
                              <a:blip r:embed="rId80">
                                <a:extLst>
                                  <a:ext uri="{28A0092B-C50C-407E-A947-70E740481C1C}">
                                    <a14:useLocalDpi xmlns:a14="http://schemas.microsoft.com/office/drawing/2010/main" val="0"/>
                                  </a:ext>
                                </a:extLst>
                              </a:blip>
                              <a:srcRect/>
                              <a:stretch>
                                <a:fillRect/>
                              </a:stretch>
                            </p:blipFill>
                            <p:spPr bwMode="auto">
                              <a:xfrm>
                                <a:off x="4921" y="3779"/>
                                <a:ext cx="197" cy="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54" name="Group 129"/>
                <p:cNvGrpSpPr>
                  <a:grpSpLocks/>
                </p:cNvGrpSpPr>
                <p:nvPr/>
              </p:nvGrpSpPr>
              <p:grpSpPr bwMode="auto">
                <a:xfrm flipH="1">
                  <a:off x="521" y="1308"/>
                  <a:ext cx="71" cy="2611"/>
                  <a:chOff x="5077" y="1172"/>
                  <a:chExt cx="71" cy="2611"/>
                </a:xfrm>
              </p:grpSpPr>
              <p:sp>
                <p:nvSpPr>
                  <p:cNvPr id="169" name="Oval 130"/>
                  <p:cNvSpPr>
                    <a:spLocks noChangeArrowheads="1"/>
                  </p:cNvSpPr>
                  <p:nvPr/>
                </p:nvSpPr>
                <p:spPr bwMode="auto">
                  <a:xfrm>
                    <a:off x="5077" y="1172"/>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170" name="Oval 131"/>
                  <p:cNvSpPr>
                    <a:spLocks noChangeArrowheads="1"/>
                  </p:cNvSpPr>
                  <p:nvPr/>
                </p:nvSpPr>
                <p:spPr bwMode="auto">
                  <a:xfrm>
                    <a:off x="5080" y="1538"/>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171" name="Oval 132"/>
                  <p:cNvSpPr>
                    <a:spLocks noChangeArrowheads="1"/>
                  </p:cNvSpPr>
                  <p:nvPr/>
                </p:nvSpPr>
                <p:spPr bwMode="auto">
                  <a:xfrm>
                    <a:off x="5077" y="1897"/>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172" name="Oval 133"/>
                  <p:cNvSpPr>
                    <a:spLocks noChangeArrowheads="1"/>
                  </p:cNvSpPr>
                  <p:nvPr/>
                </p:nvSpPr>
                <p:spPr bwMode="auto">
                  <a:xfrm>
                    <a:off x="5080" y="2263"/>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173" name="Oval 134"/>
                  <p:cNvSpPr>
                    <a:spLocks noChangeArrowheads="1"/>
                  </p:cNvSpPr>
                  <p:nvPr/>
                </p:nvSpPr>
                <p:spPr bwMode="auto">
                  <a:xfrm>
                    <a:off x="5077" y="2624"/>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174" name="Oval 135"/>
                  <p:cNvSpPr>
                    <a:spLocks noChangeArrowheads="1"/>
                  </p:cNvSpPr>
                  <p:nvPr/>
                </p:nvSpPr>
                <p:spPr bwMode="auto">
                  <a:xfrm>
                    <a:off x="5080" y="2990"/>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175" name="Oval 136"/>
                  <p:cNvSpPr>
                    <a:spLocks noChangeArrowheads="1"/>
                  </p:cNvSpPr>
                  <p:nvPr/>
                </p:nvSpPr>
                <p:spPr bwMode="auto">
                  <a:xfrm>
                    <a:off x="5077" y="3349"/>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176" name="Oval 137"/>
                  <p:cNvSpPr>
                    <a:spLocks noChangeArrowheads="1"/>
                  </p:cNvSpPr>
                  <p:nvPr/>
                </p:nvSpPr>
                <p:spPr bwMode="auto">
                  <a:xfrm>
                    <a:off x="5080" y="371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sp>
              <p:nvSpPr>
                <p:cNvPr id="155" name="Line 228"/>
                <p:cNvSpPr>
                  <a:spLocks noChangeShapeType="1"/>
                </p:cNvSpPr>
                <p:nvPr/>
              </p:nvSpPr>
              <p:spPr bwMode="auto">
                <a:xfrm flipH="1" flipV="1">
                  <a:off x="566" y="1343"/>
                  <a:ext cx="1134" cy="1452"/>
                </a:xfrm>
                <a:prstGeom prst="line">
                  <a:avLst/>
                </a:prstGeom>
                <a:noFill/>
                <a:ln w="38100">
                  <a:solidFill>
                    <a:schemeClr val="tx1"/>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156" name="Line 229"/>
                <p:cNvSpPr>
                  <a:spLocks noChangeShapeType="1"/>
                </p:cNvSpPr>
                <p:nvPr/>
              </p:nvSpPr>
              <p:spPr bwMode="auto">
                <a:xfrm flipH="1" flipV="1">
                  <a:off x="566" y="1707"/>
                  <a:ext cx="1134" cy="1451"/>
                </a:xfrm>
                <a:prstGeom prst="line">
                  <a:avLst/>
                </a:prstGeom>
                <a:noFill/>
                <a:ln w="38100">
                  <a:solidFill>
                    <a:schemeClr val="tx1"/>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157" name="Line 230"/>
                <p:cNvSpPr>
                  <a:spLocks noChangeShapeType="1"/>
                </p:cNvSpPr>
                <p:nvPr/>
              </p:nvSpPr>
              <p:spPr bwMode="auto">
                <a:xfrm flipH="1" flipV="1">
                  <a:off x="566" y="2070"/>
                  <a:ext cx="1134" cy="1451"/>
                </a:xfrm>
                <a:prstGeom prst="line">
                  <a:avLst/>
                </a:prstGeom>
                <a:noFill/>
                <a:ln w="38100">
                  <a:solidFill>
                    <a:schemeClr val="tx1"/>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158" name="Line 231"/>
                <p:cNvSpPr>
                  <a:spLocks noChangeShapeType="1"/>
                </p:cNvSpPr>
                <p:nvPr/>
              </p:nvSpPr>
              <p:spPr bwMode="auto">
                <a:xfrm flipH="1" flipV="1">
                  <a:off x="566" y="2433"/>
                  <a:ext cx="1134" cy="1451"/>
                </a:xfrm>
                <a:prstGeom prst="line">
                  <a:avLst/>
                </a:prstGeom>
                <a:noFill/>
                <a:ln w="38100">
                  <a:solidFill>
                    <a:schemeClr val="tx1"/>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159" name="Line 232"/>
                <p:cNvSpPr>
                  <a:spLocks noChangeShapeType="1"/>
                </p:cNvSpPr>
                <p:nvPr/>
              </p:nvSpPr>
              <p:spPr bwMode="auto">
                <a:xfrm flipH="1">
                  <a:off x="566" y="1343"/>
                  <a:ext cx="1134" cy="1452"/>
                </a:xfrm>
                <a:prstGeom prst="line">
                  <a:avLst/>
                </a:prstGeom>
                <a:noFill/>
                <a:ln w="38100">
                  <a:solidFill>
                    <a:schemeClr val="tx1"/>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160" name="Line 233"/>
                <p:cNvSpPr>
                  <a:spLocks noChangeShapeType="1"/>
                </p:cNvSpPr>
                <p:nvPr/>
              </p:nvSpPr>
              <p:spPr bwMode="auto">
                <a:xfrm flipH="1">
                  <a:off x="566" y="1706"/>
                  <a:ext cx="1134" cy="1452"/>
                </a:xfrm>
                <a:prstGeom prst="line">
                  <a:avLst/>
                </a:prstGeom>
                <a:noFill/>
                <a:ln w="38100">
                  <a:solidFill>
                    <a:schemeClr val="tx1"/>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161" name="Line 234"/>
                <p:cNvSpPr>
                  <a:spLocks noChangeShapeType="1"/>
                </p:cNvSpPr>
                <p:nvPr/>
              </p:nvSpPr>
              <p:spPr bwMode="auto">
                <a:xfrm flipH="1">
                  <a:off x="566" y="2069"/>
                  <a:ext cx="1134" cy="1452"/>
                </a:xfrm>
                <a:prstGeom prst="line">
                  <a:avLst/>
                </a:prstGeom>
                <a:noFill/>
                <a:ln w="38100">
                  <a:solidFill>
                    <a:schemeClr val="tx1"/>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162" name="Line 235"/>
                <p:cNvSpPr>
                  <a:spLocks noChangeShapeType="1"/>
                </p:cNvSpPr>
                <p:nvPr/>
              </p:nvSpPr>
              <p:spPr bwMode="auto">
                <a:xfrm flipH="1">
                  <a:off x="566" y="2432"/>
                  <a:ext cx="1134" cy="1452"/>
                </a:xfrm>
                <a:prstGeom prst="line">
                  <a:avLst/>
                </a:prstGeom>
                <a:noFill/>
                <a:ln w="38100">
                  <a:solidFill>
                    <a:schemeClr val="tx1"/>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nvGrpSpPr>
                <p:cNvPr id="163" name="Group 333"/>
                <p:cNvGrpSpPr>
                  <a:grpSpLocks/>
                </p:cNvGrpSpPr>
                <p:nvPr/>
              </p:nvGrpSpPr>
              <p:grpSpPr bwMode="auto">
                <a:xfrm>
                  <a:off x="1685" y="2759"/>
                  <a:ext cx="71" cy="1160"/>
                  <a:chOff x="2290" y="1308"/>
                  <a:chExt cx="71" cy="1160"/>
                </a:xfrm>
              </p:grpSpPr>
              <p:grpSp>
                <p:nvGrpSpPr>
                  <p:cNvPr id="164" name="Group 334"/>
                  <p:cNvGrpSpPr>
                    <a:grpSpLocks/>
                  </p:cNvGrpSpPr>
                  <p:nvPr/>
                </p:nvGrpSpPr>
                <p:grpSpPr bwMode="auto">
                  <a:xfrm flipH="1">
                    <a:off x="2290" y="1308"/>
                    <a:ext cx="71" cy="431"/>
                    <a:chOff x="3308" y="1172"/>
                    <a:chExt cx="71" cy="431"/>
                  </a:xfrm>
                </p:grpSpPr>
                <p:sp>
                  <p:nvSpPr>
                    <p:cNvPr id="167" name="Oval 335"/>
                    <p:cNvSpPr>
                      <a:spLocks noChangeArrowheads="1"/>
                    </p:cNvSpPr>
                    <p:nvPr/>
                  </p:nvSpPr>
                  <p:spPr bwMode="auto">
                    <a:xfrm>
                      <a:off x="3308" y="1172"/>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168" name="Oval 336"/>
                    <p:cNvSpPr>
                      <a:spLocks noChangeArrowheads="1"/>
                    </p:cNvSpPr>
                    <p:nvPr/>
                  </p:nvSpPr>
                  <p:spPr bwMode="auto">
                    <a:xfrm>
                      <a:off x="3311" y="153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sp>
                <p:nvSpPr>
                  <p:cNvPr id="165" name="Oval 337"/>
                  <p:cNvSpPr>
                    <a:spLocks noChangeArrowheads="1"/>
                  </p:cNvSpPr>
                  <p:nvPr/>
                </p:nvSpPr>
                <p:spPr bwMode="auto">
                  <a:xfrm flipH="1">
                    <a:off x="2290" y="2400"/>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166" name="Oval 338"/>
                  <p:cNvSpPr>
                    <a:spLocks noChangeArrowheads="1"/>
                  </p:cNvSpPr>
                  <p:nvPr/>
                </p:nvSpPr>
                <p:spPr bwMode="auto">
                  <a:xfrm flipH="1">
                    <a:off x="2290" y="2034"/>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grpSp>
          <p:grpSp>
            <p:nvGrpSpPr>
              <p:cNvPr id="138" name="Group 316"/>
              <p:cNvGrpSpPr>
                <a:grpSpLocks/>
              </p:cNvGrpSpPr>
              <p:nvPr/>
            </p:nvGrpSpPr>
            <p:grpSpPr bwMode="auto">
              <a:xfrm flipH="1">
                <a:off x="1686" y="1308"/>
                <a:ext cx="71" cy="431"/>
                <a:chOff x="3308" y="1172"/>
                <a:chExt cx="71" cy="431"/>
              </a:xfrm>
            </p:grpSpPr>
            <p:sp>
              <p:nvSpPr>
                <p:cNvPr id="151" name="Oval 317"/>
                <p:cNvSpPr>
                  <a:spLocks noChangeArrowheads="1"/>
                </p:cNvSpPr>
                <p:nvPr/>
              </p:nvSpPr>
              <p:spPr bwMode="auto">
                <a:xfrm>
                  <a:off x="3308" y="1172"/>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152" name="Oval 318"/>
                <p:cNvSpPr>
                  <a:spLocks noChangeArrowheads="1"/>
                </p:cNvSpPr>
                <p:nvPr/>
              </p:nvSpPr>
              <p:spPr bwMode="auto">
                <a:xfrm>
                  <a:off x="3311" y="1535"/>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sp>
            <p:nvSpPr>
              <p:cNvPr id="139" name="Oval 319"/>
              <p:cNvSpPr>
                <a:spLocks noChangeArrowheads="1"/>
              </p:cNvSpPr>
              <p:nvPr/>
            </p:nvSpPr>
            <p:spPr bwMode="auto">
              <a:xfrm flipH="1">
                <a:off x="1686" y="2400"/>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sp>
            <p:nvSpPr>
              <p:cNvPr id="140" name="Oval 320"/>
              <p:cNvSpPr>
                <a:spLocks noChangeArrowheads="1"/>
              </p:cNvSpPr>
              <p:nvPr/>
            </p:nvSpPr>
            <p:spPr bwMode="auto">
              <a:xfrm flipH="1">
                <a:off x="1686" y="2034"/>
                <a:ext cx="68" cy="68"/>
              </a:xfrm>
              <a:prstGeom prst="ellipse">
                <a:avLst/>
              </a:prstGeom>
              <a:solidFill>
                <a:schemeClr val="tx1"/>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400" b="0">
                  <a:latin typeface="Arial" panose="020B0604020202020204" pitchFamily="34" charset="0"/>
                </a:endParaRPr>
              </a:p>
            </p:txBody>
          </p:sp>
          <p:grpSp>
            <p:nvGrpSpPr>
              <p:cNvPr id="141" name="Group 121"/>
              <p:cNvGrpSpPr>
                <a:grpSpLocks/>
              </p:cNvGrpSpPr>
              <p:nvPr/>
            </p:nvGrpSpPr>
            <p:grpSpPr bwMode="auto">
              <a:xfrm flipH="1">
                <a:off x="1201" y="2795"/>
                <a:ext cx="455" cy="1089"/>
                <a:chOff x="3424" y="2659"/>
                <a:chExt cx="455" cy="1089"/>
              </a:xfrm>
            </p:grpSpPr>
            <p:sp>
              <p:nvSpPr>
                <p:cNvPr id="147" name="Line 122"/>
                <p:cNvSpPr>
                  <a:spLocks noChangeShapeType="1"/>
                </p:cNvSpPr>
                <p:nvPr/>
              </p:nvSpPr>
              <p:spPr bwMode="auto">
                <a:xfrm>
                  <a:off x="3424" y="2659"/>
                  <a:ext cx="454"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148" name="Line 123"/>
                <p:cNvSpPr>
                  <a:spLocks noChangeShapeType="1"/>
                </p:cNvSpPr>
                <p:nvPr/>
              </p:nvSpPr>
              <p:spPr bwMode="auto">
                <a:xfrm>
                  <a:off x="3425" y="3022"/>
                  <a:ext cx="454"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149" name="Line 124"/>
                <p:cNvSpPr>
                  <a:spLocks noChangeShapeType="1"/>
                </p:cNvSpPr>
                <p:nvPr/>
              </p:nvSpPr>
              <p:spPr bwMode="auto">
                <a:xfrm>
                  <a:off x="3425" y="3385"/>
                  <a:ext cx="454"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150" name="Line 125"/>
                <p:cNvSpPr>
                  <a:spLocks noChangeShapeType="1"/>
                </p:cNvSpPr>
                <p:nvPr/>
              </p:nvSpPr>
              <p:spPr bwMode="auto">
                <a:xfrm>
                  <a:off x="3425" y="3748"/>
                  <a:ext cx="454"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142" name="Group 217"/>
              <p:cNvGrpSpPr>
                <a:grpSpLocks/>
              </p:cNvGrpSpPr>
              <p:nvPr/>
            </p:nvGrpSpPr>
            <p:grpSpPr bwMode="auto">
              <a:xfrm flipH="1">
                <a:off x="1384" y="1343"/>
                <a:ext cx="272" cy="1089"/>
                <a:chOff x="612" y="2659"/>
                <a:chExt cx="272" cy="1089"/>
              </a:xfrm>
            </p:grpSpPr>
            <p:sp>
              <p:nvSpPr>
                <p:cNvPr id="143" name="Line 218"/>
                <p:cNvSpPr>
                  <a:spLocks noChangeShapeType="1"/>
                </p:cNvSpPr>
                <p:nvPr/>
              </p:nvSpPr>
              <p:spPr bwMode="auto">
                <a:xfrm>
                  <a:off x="612" y="2659"/>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144" name="Line 219"/>
                <p:cNvSpPr>
                  <a:spLocks noChangeShapeType="1"/>
                </p:cNvSpPr>
                <p:nvPr/>
              </p:nvSpPr>
              <p:spPr bwMode="auto">
                <a:xfrm>
                  <a:off x="612" y="3022"/>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145" name="Line 220"/>
                <p:cNvSpPr>
                  <a:spLocks noChangeShapeType="1"/>
                </p:cNvSpPr>
                <p:nvPr/>
              </p:nvSpPr>
              <p:spPr bwMode="auto">
                <a:xfrm>
                  <a:off x="612" y="3385"/>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146" name="Line 221"/>
                <p:cNvSpPr>
                  <a:spLocks noChangeShapeType="1"/>
                </p:cNvSpPr>
                <p:nvPr/>
              </p:nvSpPr>
              <p:spPr bwMode="auto">
                <a:xfrm>
                  <a:off x="612" y="3748"/>
                  <a:ext cx="272" cy="0"/>
                </a:xfrm>
                <a:prstGeom prst="line">
                  <a:avLst/>
                </a:prstGeom>
                <a:noFill/>
                <a:ln w="38100">
                  <a:solidFill>
                    <a:srgbClr val="00FF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grpSp>
      </p:grpSp>
      <p:grpSp>
        <p:nvGrpSpPr>
          <p:cNvPr id="191" name="Group 193"/>
          <p:cNvGrpSpPr>
            <a:grpSpLocks/>
          </p:cNvGrpSpPr>
          <p:nvPr/>
        </p:nvGrpSpPr>
        <p:grpSpPr bwMode="auto">
          <a:xfrm>
            <a:off x="6056313" y="490538"/>
            <a:ext cx="1655762" cy="1008062"/>
            <a:chOff x="748" y="436"/>
            <a:chExt cx="1043" cy="635"/>
          </a:xfrm>
        </p:grpSpPr>
        <p:sp>
          <p:nvSpPr>
            <p:cNvPr id="192" name="Rectangle 194"/>
            <p:cNvSpPr>
              <a:spLocks noChangeArrowheads="1"/>
            </p:cNvSpPr>
            <p:nvPr/>
          </p:nvSpPr>
          <p:spPr bwMode="auto">
            <a:xfrm>
              <a:off x="748" y="436"/>
              <a:ext cx="1043" cy="635"/>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93" name="Text Box 195"/>
            <p:cNvSpPr txBox="1">
              <a:spLocks noChangeArrowheads="1"/>
            </p:cNvSpPr>
            <p:nvPr/>
          </p:nvSpPr>
          <p:spPr bwMode="auto">
            <a:xfrm>
              <a:off x="785" y="602"/>
              <a:ext cx="10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楷体_GB2312" pitchFamily="49" charset="-122"/>
                  <a:ea typeface="楷体_GB2312" pitchFamily="49" charset="-122"/>
                </a:rPr>
                <a:t>2</a:t>
              </a:r>
              <a:r>
                <a:rPr lang="zh-CN" altLang="en-US" sz="2400">
                  <a:solidFill>
                    <a:schemeClr val="tx2"/>
                  </a:solidFill>
                  <a:latin typeface="楷体_GB2312" pitchFamily="49" charset="-122"/>
                  <a:ea typeface="楷体_GB2312" pitchFamily="49" charset="-122"/>
                </a:rPr>
                <a:t>点</a:t>
              </a:r>
              <a:r>
                <a:rPr lang="en-US" altLang="zh-CN" sz="2400">
                  <a:solidFill>
                    <a:schemeClr val="tx2"/>
                  </a:solidFill>
                  <a:latin typeface="楷体_GB2312" pitchFamily="49" charset="-122"/>
                  <a:ea typeface="楷体_GB2312" pitchFamily="49" charset="-122"/>
                </a:rPr>
                <a:t>DFT</a:t>
              </a:r>
            </a:p>
          </p:txBody>
        </p:sp>
      </p:grpSp>
      <p:grpSp>
        <p:nvGrpSpPr>
          <p:cNvPr id="194" name="Group 196"/>
          <p:cNvGrpSpPr>
            <a:grpSpLocks/>
          </p:cNvGrpSpPr>
          <p:nvPr/>
        </p:nvGrpSpPr>
        <p:grpSpPr bwMode="auto">
          <a:xfrm>
            <a:off x="6084888" y="1655763"/>
            <a:ext cx="1655762" cy="1008062"/>
            <a:chOff x="748" y="436"/>
            <a:chExt cx="1043" cy="635"/>
          </a:xfrm>
        </p:grpSpPr>
        <p:sp>
          <p:nvSpPr>
            <p:cNvPr id="195" name="Rectangle 197"/>
            <p:cNvSpPr>
              <a:spLocks noChangeArrowheads="1"/>
            </p:cNvSpPr>
            <p:nvPr/>
          </p:nvSpPr>
          <p:spPr bwMode="auto">
            <a:xfrm>
              <a:off x="748" y="436"/>
              <a:ext cx="1043" cy="635"/>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96" name="Text Box 198"/>
            <p:cNvSpPr txBox="1">
              <a:spLocks noChangeArrowheads="1"/>
            </p:cNvSpPr>
            <p:nvPr/>
          </p:nvSpPr>
          <p:spPr bwMode="auto">
            <a:xfrm>
              <a:off x="785" y="602"/>
              <a:ext cx="10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楷体_GB2312" pitchFamily="49" charset="-122"/>
                  <a:ea typeface="楷体_GB2312" pitchFamily="49" charset="-122"/>
                </a:rPr>
                <a:t>2</a:t>
              </a:r>
              <a:r>
                <a:rPr lang="zh-CN" altLang="en-US" sz="2400">
                  <a:solidFill>
                    <a:schemeClr val="tx2"/>
                  </a:solidFill>
                  <a:latin typeface="楷体_GB2312" pitchFamily="49" charset="-122"/>
                  <a:ea typeface="楷体_GB2312" pitchFamily="49" charset="-122"/>
                </a:rPr>
                <a:t>点</a:t>
              </a:r>
              <a:r>
                <a:rPr lang="en-US" altLang="zh-CN" sz="2400">
                  <a:solidFill>
                    <a:schemeClr val="tx2"/>
                  </a:solidFill>
                  <a:latin typeface="楷体_GB2312" pitchFamily="49" charset="-122"/>
                  <a:ea typeface="楷体_GB2312" pitchFamily="49" charset="-122"/>
                </a:rPr>
                <a:t>DFT</a:t>
              </a:r>
            </a:p>
          </p:txBody>
        </p:sp>
      </p:grpSp>
      <p:grpSp>
        <p:nvGrpSpPr>
          <p:cNvPr id="197" name="Group 199"/>
          <p:cNvGrpSpPr>
            <a:grpSpLocks/>
          </p:cNvGrpSpPr>
          <p:nvPr/>
        </p:nvGrpSpPr>
        <p:grpSpPr bwMode="auto">
          <a:xfrm>
            <a:off x="6056313" y="2779713"/>
            <a:ext cx="1655762" cy="1008062"/>
            <a:chOff x="748" y="436"/>
            <a:chExt cx="1043" cy="635"/>
          </a:xfrm>
        </p:grpSpPr>
        <p:sp>
          <p:nvSpPr>
            <p:cNvPr id="198" name="Rectangle 200"/>
            <p:cNvSpPr>
              <a:spLocks noChangeArrowheads="1"/>
            </p:cNvSpPr>
            <p:nvPr/>
          </p:nvSpPr>
          <p:spPr bwMode="auto">
            <a:xfrm>
              <a:off x="748" y="436"/>
              <a:ext cx="1043" cy="635"/>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99" name="Text Box 201"/>
            <p:cNvSpPr txBox="1">
              <a:spLocks noChangeArrowheads="1"/>
            </p:cNvSpPr>
            <p:nvPr/>
          </p:nvSpPr>
          <p:spPr bwMode="auto">
            <a:xfrm>
              <a:off x="785" y="602"/>
              <a:ext cx="10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楷体_GB2312" pitchFamily="49" charset="-122"/>
                  <a:ea typeface="楷体_GB2312" pitchFamily="49" charset="-122"/>
                </a:rPr>
                <a:t>2</a:t>
              </a:r>
              <a:r>
                <a:rPr lang="zh-CN" altLang="en-US" sz="2400">
                  <a:solidFill>
                    <a:schemeClr val="tx2"/>
                  </a:solidFill>
                  <a:latin typeface="楷体_GB2312" pitchFamily="49" charset="-122"/>
                  <a:ea typeface="楷体_GB2312" pitchFamily="49" charset="-122"/>
                </a:rPr>
                <a:t>点</a:t>
              </a:r>
              <a:r>
                <a:rPr lang="en-US" altLang="zh-CN" sz="2400">
                  <a:solidFill>
                    <a:schemeClr val="tx2"/>
                  </a:solidFill>
                  <a:latin typeface="楷体_GB2312" pitchFamily="49" charset="-122"/>
                  <a:ea typeface="楷体_GB2312" pitchFamily="49" charset="-122"/>
                </a:rPr>
                <a:t>DFT</a:t>
              </a:r>
            </a:p>
          </p:txBody>
        </p:sp>
      </p:grpSp>
      <p:grpSp>
        <p:nvGrpSpPr>
          <p:cNvPr id="200" name="Group 202"/>
          <p:cNvGrpSpPr>
            <a:grpSpLocks/>
          </p:cNvGrpSpPr>
          <p:nvPr/>
        </p:nvGrpSpPr>
        <p:grpSpPr bwMode="auto">
          <a:xfrm>
            <a:off x="6056313" y="3932238"/>
            <a:ext cx="1655762" cy="1008062"/>
            <a:chOff x="748" y="436"/>
            <a:chExt cx="1043" cy="635"/>
          </a:xfrm>
        </p:grpSpPr>
        <p:sp>
          <p:nvSpPr>
            <p:cNvPr id="201" name="Rectangle 203"/>
            <p:cNvSpPr>
              <a:spLocks noChangeArrowheads="1"/>
            </p:cNvSpPr>
            <p:nvPr/>
          </p:nvSpPr>
          <p:spPr bwMode="auto">
            <a:xfrm>
              <a:off x="748" y="436"/>
              <a:ext cx="1043" cy="635"/>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202" name="Text Box 204"/>
            <p:cNvSpPr txBox="1">
              <a:spLocks noChangeArrowheads="1"/>
            </p:cNvSpPr>
            <p:nvPr/>
          </p:nvSpPr>
          <p:spPr bwMode="auto">
            <a:xfrm>
              <a:off x="785" y="602"/>
              <a:ext cx="10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楷体_GB2312" pitchFamily="49" charset="-122"/>
                  <a:ea typeface="楷体_GB2312" pitchFamily="49" charset="-122"/>
                </a:rPr>
                <a:t>2</a:t>
              </a:r>
              <a:r>
                <a:rPr lang="zh-CN" altLang="en-US" sz="2400">
                  <a:solidFill>
                    <a:schemeClr val="tx2"/>
                  </a:solidFill>
                  <a:latin typeface="楷体_GB2312" pitchFamily="49" charset="-122"/>
                  <a:ea typeface="楷体_GB2312" pitchFamily="49" charset="-122"/>
                </a:rPr>
                <a:t>点</a:t>
              </a:r>
              <a:r>
                <a:rPr lang="en-US" altLang="zh-CN" sz="2400">
                  <a:solidFill>
                    <a:schemeClr val="tx2"/>
                  </a:solidFill>
                  <a:latin typeface="楷体_GB2312" pitchFamily="49" charset="-122"/>
                  <a:ea typeface="楷体_GB2312" pitchFamily="49" charset="-122"/>
                </a:rPr>
                <a:t>DFT</a:t>
              </a:r>
            </a:p>
          </p:txBody>
        </p:sp>
      </p:grpSp>
      <p:grpSp>
        <p:nvGrpSpPr>
          <p:cNvPr id="203" name="Group 205"/>
          <p:cNvGrpSpPr>
            <a:grpSpLocks/>
          </p:cNvGrpSpPr>
          <p:nvPr/>
        </p:nvGrpSpPr>
        <p:grpSpPr bwMode="auto">
          <a:xfrm>
            <a:off x="3965575" y="519113"/>
            <a:ext cx="2665413" cy="2160587"/>
            <a:chOff x="748" y="423"/>
            <a:chExt cx="1679" cy="1361"/>
          </a:xfrm>
        </p:grpSpPr>
        <p:sp>
          <p:nvSpPr>
            <p:cNvPr id="204" name="Rectangle 206"/>
            <p:cNvSpPr>
              <a:spLocks noChangeArrowheads="1"/>
            </p:cNvSpPr>
            <p:nvPr/>
          </p:nvSpPr>
          <p:spPr bwMode="auto">
            <a:xfrm>
              <a:off x="748" y="423"/>
              <a:ext cx="1679" cy="1361"/>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205" name="Text Box 207"/>
            <p:cNvSpPr txBox="1">
              <a:spLocks noChangeArrowheads="1"/>
            </p:cNvSpPr>
            <p:nvPr/>
          </p:nvSpPr>
          <p:spPr bwMode="auto">
            <a:xfrm>
              <a:off x="898" y="930"/>
              <a:ext cx="140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a:solidFill>
                    <a:schemeClr val="tx2"/>
                  </a:solidFill>
                  <a:latin typeface="楷体_GB2312" pitchFamily="49" charset="-122"/>
                  <a:ea typeface="楷体_GB2312" pitchFamily="49" charset="-122"/>
                </a:rPr>
                <a:t>4 </a:t>
              </a:r>
              <a:r>
                <a:rPr lang="zh-CN" altLang="en-US">
                  <a:solidFill>
                    <a:schemeClr val="tx2"/>
                  </a:solidFill>
                  <a:latin typeface="楷体_GB2312" pitchFamily="49" charset="-122"/>
                  <a:ea typeface="楷体_GB2312" pitchFamily="49" charset="-122"/>
                </a:rPr>
                <a:t>点</a:t>
              </a:r>
              <a:r>
                <a:rPr lang="en-US" altLang="zh-CN">
                  <a:solidFill>
                    <a:schemeClr val="tx2"/>
                  </a:solidFill>
                  <a:latin typeface="楷体_GB2312" pitchFamily="49" charset="-122"/>
                  <a:ea typeface="楷体_GB2312" pitchFamily="49" charset="-122"/>
                </a:rPr>
                <a:t>DFT</a:t>
              </a:r>
            </a:p>
          </p:txBody>
        </p:sp>
      </p:grpSp>
      <p:grpSp>
        <p:nvGrpSpPr>
          <p:cNvPr id="206" name="Group 208"/>
          <p:cNvGrpSpPr>
            <a:grpSpLocks/>
          </p:cNvGrpSpPr>
          <p:nvPr/>
        </p:nvGrpSpPr>
        <p:grpSpPr bwMode="auto">
          <a:xfrm>
            <a:off x="3967163" y="2751138"/>
            <a:ext cx="2665412" cy="2160587"/>
            <a:chOff x="748" y="423"/>
            <a:chExt cx="1679" cy="1361"/>
          </a:xfrm>
        </p:grpSpPr>
        <p:sp>
          <p:nvSpPr>
            <p:cNvPr id="207" name="Rectangle 209"/>
            <p:cNvSpPr>
              <a:spLocks noChangeArrowheads="1"/>
            </p:cNvSpPr>
            <p:nvPr/>
          </p:nvSpPr>
          <p:spPr bwMode="auto">
            <a:xfrm>
              <a:off x="748" y="423"/>
              <a:ext cx="1679" cy="1361"/>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208" name="Text Box 210"/>
            <p:cNvSpPr txBox="1">
              <a:spLocks noChangeArrowheads="1"/>
            </p:cNvSpPr>
            <p:nvPr/>
          </p:nvSpPr>
          <p:spPr bwMode="auto">
            <a:xfrm>
              <a:off x="898" y="930"/>
              <a:ext cx="140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a:solidFill>
                    <a:schemeClr val="tx2"/>
                  </a:solidFill>
                  <a:latin typeface="楷体_GB2312" pitchFamily="49" charset="-122"/>
                  <a:ea typeface="楷体_GB2312" pitchFamily="49" charset="-122"/>
                </a:rPr>
                <a:t>4 </a:t>
              </a:r>
              <a:r>
                <a:rPr lang="zh-CN" altLang="en-US">
                  <a:solidFill>
                    <a:schemeClr val="tx2"/>
                  </a:solidFill>
                  <a:latin typeface="楷体_GB2312" pitchFamily="49" charset="-122"/>
                  <a:ea typeface="楷体_GB2312" pitchFamily="49" charset="-122"/>
                </a:rPr>
                <a:t>点</a:t>
              </a:r>
              <a:r>
                <a:rPr lang="en-US" altLang="zh-CN">
                  <a:solidFill>
                    <a:schemeClr val="tx2"/>
                  </a:solidFill>
                  <a:latin typeface="楷体_GB2312" pitchFamily="49" charset="-122"/>
                  <a:ea typeface="楷体_GB2312" pitchFamily="49" charset="-122"/>
                </a:rPr>
                <a:t>DFT</a:t>
              </a:r>
            </a:p>
          </p:txBody>
        </p:sp>
      </p:grpSp>
      <p:grpSp>
        <p:nvGrpSpPr>
          <p:cNvPr id="209" name="Group 211"/>
          <p:cNvGrpSpPr>
            <a:grpSpLocks/>
          </p:cNvGrpSpPr>
          <p:nvPr/>
        </p:nvGrpSpPr>
        <p:grpSpPr bwMode="auto">
          <a:xfrm>
            <a:off x="1922463" y="333375"/>
            <a:ext cx="4752975" cy="4824413"/>
            <a:chOff x="1565" y="300"/>
            <a:chExt cx="2994" cy="3039"/>
          </a:xfrm>
        </p:grpSpPr>
        <p:sp>
          <p:nvSpPr>
            <p:cNvPr id="210" name="Rectangle 212"/>
            <p:cNvSpPr>
              <a:spLocks noChangeArrowheads="1"/>
            </p:cNvSpPr>
            <p:nvPr/>
          </p:nvSpPr>
          <p:spPr bwMode="auto">
            <a:xfrm>
              <a:off x="1565" y="300"/>
              <a:ext cx="2994" cy="3039"/>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211" name="Text Box 213"/>
            <p:cNvSpPr txBox="1">
              <a:spLocks noChangeArrowheads="1"/>
            </p:cNvSpPr>
            <p:nvPr/>
          </p:nvSpPr>
          <p:spPr bwMode="auto">
            <a:xfrm>
              <a:off x="2562" y="1509"/>
              <a:ext cx="99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a:solidFill>
                    <a:schemeClr val="tx2"/>
                  </a:solidFill>
                  <a:latin typeface="楷体_GB2312" pitchFamily="49" charset="-122"/>
                  <a:ea typeface="楷体_GB2312" pitchFamily="49" charset="-122"/>
                </a:rPr>
                <a:t>8</a:t>
              </a:r>
              <a:r>
                <a:rPr lang="zh-CN" altLang="en-US">
                  <a:solidFill>
                    <a:schemeClr val="tx2"/>
                  </a:solidFill>
                  <a:latin typeface="楷体_GB2312" pitchFamily="49" charset="-122"/>
                  <a:ea typeface="楷体_GB2312" pitchFamily="49" charset="-122"/>
                </a:rPr>
                <a:t>点</a:t>
              </a:r>
              <a:r>
                <a:rPr lang="en-US" altLang="zh-CN">
                  <a:solidFill>
                    <a:schemeClr val="tx2"/>
                  </a:solidFill>
                  <a:latin typeface="楷体_GB2312" pitchFamily="49" charset="-122"/>
                  <a:ea typeface="楷体_GB2312" pitchFamily="49" charset="-122"/>
                </a:rPr>
                <a:t>DFT</a:t>
              </a:r>
            </a:p>
          </p:txBody>
        </p:sp>
      </p:grpSp>
      <p:sp>
        <p:nvSpPr>
          <p:cNvPr id="212" name="Oval 215"/>
          <p:cNvSpPr>
            <a:spLocks noChangeArrowheads="1"/>
          </p:cNvSpPr>
          <p:nvPr/>
        </p:nvSpPr>
        <p:spPr bwMode="auto">
          <a:xfrm>
            <a:off x="684213" y="433388"/>
            <a:ext cx="215900" cy="2232025"/>
          </a:xfrm>
          <a:prstGeom prst="ellipse">
            <a:avLst/>
          </a:prstGeom>
          <a:solidFill>
            <a:schemeClr val="accent1">
              <a:alpha val="0"/>
            </a:schemeClr>
          </a:solidFill>
          <a:ln w="2540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213" name="Oval 216"/>
          <p:cNvSpPr>
            <a:spLocks noChangeArrowheads="1"/>
          </p:cNvSpPr>
          <p:nvPr/>
        </p:nvSpPr>
        <p:spPr bwMode="auto">
          <a:xfrm>
            <a:off x="698500" y="2751138"/>
            <a:ext cx="215900" cy="2232025"/>
          </a:xfrm>
          <a:prstGeom prst="ellipse">
            <a:avLst/>
          </a:prstGeom>
          <a:solidFill>
            <a:schemeClr val="accent1">
              <a:alpha val="0"/>
            </a:schemeClr>
          </a:solidFill>
          <a:ln w="2540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214" name="Oval 217"/>
          <p:cNvSpPr>
            <a:spLocks noChangeArrowheads="1"/>
          </p:cNvSpPr>
          <p:nvPr/>
        </p:nvSpPr>
        <p:spPr bwMode="auto">
          <a:xfrm>
            <a:off x="3389313" y="520700"/>
            <a:ext cx="287337" cy="936625"/>
          </a:xfrm>
          <a:prstGeom prst="ellipse">
            <a:avLst/>
          </a:prstGeom>
          <a:solidFill>
            <a:schemeClr val="accent1">
              <a:alpha val="0"/>
            </a:schemeClr>
          </a:solidFill>
          <a:ln w="2540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215" name="Oval 218"/>
          <p:cNvSpPr>
            <a:spLocks noChangeArrowheads="1"/>
          </p:cNvSpPr>
          <p:nvPr/>
        </p:nvSpPr>
        <p:spPr bwMode="auto">
          <a:xfrm>
            <a:off x="3419475" y="3990975"/>
            <a:ext cx="287338" cy="936625"/>
          </a:xfrm>
          <a:prstGeom prst="ellipse">
            <a:avLst/>
          </a:prstGeom>
          <a:solidFill>
            <a:schemeClr val="accent1">
              <a:alpha val="0"/>
            </a:schemeClr>
          </a:solidFill>
          <a:ln w="2540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216" name="Oval 219"/>
          <p:cNvSpPr>
            <a:spLocks noChangeArrowheads="1"/>
          </p:cNvSpPr>
          <p:nvPr/>
        </p:nvSpPr>
        <p:spPr bwMode="auto">
          <a:xfrm>
            <a:off x="3419475" y="2867025"/>
            <a:ext cx="287338" cy="936625"/>
          </a:xfrm>
          <a:prstGeom prst="ellipse">
            <a:avLst/>
          </a:prstGeom>
          <a:solidFill>
            <a:schemeClr val="accent1">
              <a:alpha val="0"/>
            </a:schemeClr>
          </a:solidFill>
          <a:ln w="2540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217" name="Oval 220"/>
          <p:cNvSpPr>
            <a:spLocks noChangeArrowheads="1"/>
          </p:cNvSpPr>
          <p:nvPr/>
        </p:nvSpPr>
        <p:spPr bwMode="auto">
          <a:xfrm>
            <a:off x="3403600" y="1671638"/>
            <a:ext cx="287338" cy="936625"/>
          </a:xfrm>
          <a:prstGeom prst="ellipse">
            <a:avLst/>
          </a:prstGeom>
          <a:solidFill>
            <a:schemeClr val="accent1">
              <a:alpha val="0"/>
            </a:schemeClr>
          </a:solidFill>
          <a:ln w="2540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Tree>
    <p:extLst>
      <p:ext uri="{BB962C8B-B14F-4D97-AF65-F5344CB8AC3E}">
        <p14:creationId xmlns:p14="http://schemas.microsoft.com/office/powerpoint/2010/main" val="154273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12"/>
                                        </p:tgtEl>
                                        <p:attrNameLst>
                                          <p:attrName>style.visibility</p:attrName>
                                        </p:attrNameLst>
                                      </p:cBhvr>
                                      <p:to>
                                        <p:strVal val="visible"/>
                                      </p:to>
                                    </p:set>
                                    <p:animEffect transition="in" filter="blinds(horizontal)">
                                      <p:cBhvr>
                                        <p:cTn id="17" dur="500"/>
                                        <p:tgtEl>
                                          <p:spTgt spid="2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13"/>
                                        </p:tgtEl>
                                        <p:attrNameLst>
                                          <p:attrName>style.visibility</p:attrName>
                                        </p:attrNameLst>
                                      </p:cBhvr>
                                      <p:to>
                                        <p:strVal val="visible"/>
                                      </p:to>
                                    </p:set>
                                    <p:animEffect transition="in" filter="blinds(horizontal)">
                                      <p:cBhvr>
                                        <p:cTn id="22" dur="500"/>
                                        <p:tgtEl>
                                          <p:spTgt spid="213"/>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0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3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2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214"/>
                                        </p:tgtEl>
                                        <p:attrNameLst>
                                          <p:attrName>style.visibility</p:attrName>
                                        </p:attrNameLst>
                                      </p:cBhvr>
                                      <p:to>
                                        <p:strVal val="visible"/>
                                      </p:to>
                                    </p:set>
                                    <p:animEffect transition="in" filter="blinds(horizontal)">
                                      <p:cBhvr>
                                        <p:cTn id="55" dur="500"/>
                                        <p:tgtEl>
                                          <p:spTgt spid="214"/>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217"/>
                                        </p:tgtEl>
                                        <p:attrNameLst>
                                          <p:attrName>style.visibility</p:attrName>
                                        </p:attrNameLst>
                                      </p:cBhvr>
                                      <p:to>
                                        <p:strVal val="visible"/>
                                      </p:to>
                                    </p:set>
                                    <p:animEffect transition="in" filter="blinds(horizontal)">
                                      <p:cBhvr>
                                        <p:cTn id="60" dur="500"/>
                                        <p:tgtEl>
                                          <p:spTgt spid="217"/>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203"/>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9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9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nodeType="clickEffect">
                                  <p:stCondLst>
                                    <p:cond delay="0"/>
                                  </p:stCondLst>
                                  <p:childTnLst>
                                    <p:set>
                                      <p:cBhvr>
                                        <p:cTn id="80" dur="1" fill="hold">
                                          <p:stCondLst>
                                            <p:cond delay="0"/>
                                          </p:stCondLst>
                                        </p:cTn>
                                        <p:tgtEl>
                                          <p:spTgt spid="127"/>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2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28"/>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3" presetClass="entr" presetSubtype="10" fill="hold" nodeType="clickEffect">
                                  <p:stCondLst>
                                    <p:cond delay="0"/>
                                  </p:stCondLst>
                                  <p:childTnLst>
                                    <p:set>
                                      <p:cBhvr>
                                        <p:cTn id="92" dur="1" fill="hold">
                                          <p:stCondLst>
                                            <p:cond delay="0"/>
                                          </p:stCondLst>
                                        </p:cTn>
                                        <p:tgtEl>
                                          <p:spTgt spid="216"/>
                                        </p:tgtEl>
                                        <p:attrNameLst>
                                          <p:attrName>style.visibility</p:attrName>
                                        </p:attrNameLst>
                                      </p:cBhvr>
                                      <p:to>
                                        <p:strVal val="visible"/>
                                      </p:to>
                                    </p:set>
                                    <p:animEffect transition="in" filter="blinds(horizontal)">
                                      <p:cBhvr>
                                        <p:cTn id="93" dur="500"/>
                                        <p:tgtEl>
                                          <p:spTgt spid="216"/>
                                        </p:tgtEl>
                                      </p:cBhvr>
                                    </p:animEffect>
                                  </p:childTnLst>
                                </p:cTn>
                              </p:par>
                            </p:childTnLst>
                          </p:cTn>
                        </p:par>
                      </p:childTnLst>
                    </p:cTn>
                  </p:par>
                  <p:par>
                    <p:cTn id="94" fill="hold">
                      <p:stCondLst>
                        <p:cond delay="indefinite"/>
                      </p:stCondLst>
                      <p:childTnLst>
                        <p:par>
                          <p:cTn id="95" fill="hold">
                            <p:stCondLst>
                              <p:cond delay="0"/>
                            </p:stCondLst>
                            <p:childTnLst>
                              <p:par>
                                <p:cTn id="96" presetID="3" presetClass="entr" presetSubtype="10" fill="hold" nodeType="clickEffect">
                                  <p:stCondLst>
                                    <p:cond delay="0"/>
                                  </p:stCondLst>
                                  <p:childTnLst>
                                    <p:set>
                                      <p:cBhvr>
                                        <p:cTn id="97" dur="1" fill="hold">
                                          <p:stCondLst>
                                            <p:cond delay="0"/>
                                          </p:stCondLst>
                                        </p:cTn>
                                        <p:tgtEl>
                                          <p:spTgt spid="215"/>
                                        </p:tgtEl>
                                        <p:attrNameLst>
                                          <p:attrName>style.visibility</p:attrName>
                                        </p:attrNameLst>
                                      </p:cBhvr>
                                      <p:to>
                                        <p:strVal val="visible"/>
                                      </p:to>
                                    </p:set>
                                    <p:animEffect transition="in" filter="blinds(horizontal)">
                                      <p:cBhvr>
                                        <p:cTn id="98" dur="500"/>
                                        <p:tgtEl>
                                          <p:spTgt spid="215"/>
                                        </p:tgtEl>
                                      </p:cBhvr>
                                    </p:animEffec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nodeType="clickEffect">
                                  <p:stCondLst>
                                    <p:cond delay="0"/>
                                  </p:stCondLst>
                                  <p:childTnLst>
                                    <p:set>
                                      <p:cBhvr>
                                        <p:cTn id="102" dur="1" fill="hold">
                                          <p:stCondLst>
                                            <p:cond delay="0"/>
                                          </p:stCondLst>
                                        </p:cTn>
                                        <p:tgtEl>
                                          <p:spTgt spid="206"/>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99"/>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197"/>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00"/>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xit" presetSubtype="0" fill="hold" nodeType="clickEffect">
                                  <p:stCondLst>
                                    <p:cond delay="0"/>
                                  </p:stCondLst>
                                  <p:childTnLst>
                                    <p:set>
                                      <p:cBhvr>
                                        <p:cTn id="116" dur="1" fill="hold">
                                          <p:stCondLst>
                                            <p:cond delay="0"/>
                                          </p:stCondLst>
                                        </p:cTn>
                                        <p:tgtEl>
                                          <p:spTgt spid="126"/>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131"/>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130"/>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xit" presetSubtype="0" fill="hold" nodeType="clickEffect">
                                  <p:stCondLst>
                                    <p:cond delay="0"/>
                                  </p:stCondLst>
                                  <p:childTnLst>
                                    <p:set>
                                      <p:cBhvr>
                                        <p:cTn id="128" dur="1" fill="hold">
                                          <p:stCondLst>
                                            <p:cond delay="0"/>
                                          </p:stCondLst>
                                        </p:cTn>
                                        <p:tgtEl>
                                          <p:spTgt spid="191"/>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20"/>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xit" presetSubtype="0" fill="hold" nodeType="clickEffect">
                                  <p:stCondLst>
                                    <p:cond delay="0"/>
                                  </p:stCondLst>
                                  <p:childTnLst>
                                    <p:set>
                                      <p:cBhvr>
                                        <p:cTn id="136" dur="1" fill="hold">
                                          <p:stCondLst>
                                            <p:cond delay="0"/>
                                          </p:stCondLst>
                                        </p:cTn>
                                        <p:tgtEl>
                                          <p:spTgt spid="194"/>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0"/>
                                          </p:stCondLst>
                                        </p:cTn>
                                        <p:tgtEl>
                                          <p:spTgt spid="31"/>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xit" presetSubtype="0" fill="hold" nodeType="clickEffect">
                                  <p:stCondLst>
                                    <p:cond delay="0"/>
                                  </p:stCondLst>
                                  <p:childTnLst>
                                    <p:set>
                                      <p:cBhvr>
                                        <p:cTn id="144" dur="1" fill="hold">
                                          <p:stCondLst>
                                            <p:cond delay="0"/>
                                          </p:stCondLst>
                                        </p:cTn>
                                        <p:tgtEl>
                                          <p:spTgt spid="197"/>
                                        </p:tgtEl>
                                        <p:attrNameLst>
                                          <p:attrName>style.visibility</p:attrName>
                                        </p:attrNameLst>
                                      </p:cBhvr>
                                      <p:to>
                                        <p:strVal val="hidden"/>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nodeType="clickEffect">
                                  <p:stCondLst>
                                    <p:cond delay="0"/>
                                  </p:stCondLst>
                                  <p:childTnLst>
                                    <p:set>
                                      <p:cBhvr>
                                        <p:cTn id="148" dur="1" fill="hold">
                                          <p:stCondLst>
                                            <p:cond delay="0"/>
                                          </p:stCondLst>
                                        </p:cTn>
                                        <p:tgtEl>
                                          <p:spTgt spid="73"/>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xit" presetSubtype="0" fill="hold" nodeType="clickEffect">
                                  <p:stCondLst>
                                    <p:cond delay="0"/>
                                  </p:stCondLst>
                                  <p:childTnLst>
                                    <p:set>
                                      <p:cBhvr>
                                        <p:cTn id="152" dur="1" fill="hold">
                                          <p:stCondLst>
                                            <p:cond delay="0"/>
                                          </p:stCondLst>
                                        </p:cTn>
                                        <p:tgtEl>
                                          <p:spTgt spid="200"/>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nodeType="clickEffect">
                                  <p:stCondLst>
                                    <p:cond delay="0"/>
                                  </p:stCondLst>
                                  <p:childTnLst>
                                    <p:set>
                                      <p:cBhvr>
                                        <p:cTn id="156"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6"/>
          <p:cNvGraphicFramePr>
            <a:graphicFrameLocks noChangeAspect="1"/>
          </p:cNvGraphicFramePr>
          <p:nvPr>
            <p:extLst>
              <p:ext uri="{D42A27DB-BD31-4B8C-83A1-F6EECF244321}">
                <p14:modId xmlns:p14="http://schemas.microsoft.com/office/powerpoint/2010/main" val="4216159764"/>
              </p:ext>
            </p:extLst>
          </p:nvPr>
        </p:nvGraphicFramePr>
        <p:xfrm>
          <a:off x="611188" y="886966"/>
          <a:ext cx="3371850" cy="1004888"/>
        </p:xfrm>
        <a:graphic>
          <a:graphicData uri="http://schemas.openxmlformats.org/presentationml/2006/ole">
            <mc:AlternateContent xmlns:mc="http://schemas.openxmlformats.org/markup-compatibility/2006">
              <mc:Choice xmlns:v="urn:schemas-microsoft-com:vml" Requires="v">
                <p:oleObj spid="_x0000_s112692" name="公式" r:id="rId3" imgW="1400225" imgH="381234" progId="Equation.3">
                  <p:embed/>
                </p:oleObj>
              </mc:Choice>
              <mc:Fallback>
                <p:oleObj name="公式" r:id="rId3" imgW="1400225" imgH="381234" progId="Equation.3">
                  <p:embed/>
                  <p:pic>
                    <p:nvPicPr>
                      <p:cNvPr id="228368"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886966"/>
                        <a:ext cx="3371850" cy="1004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Rectangle 18"/>
          <p:cNvSpPr>
            <a:spLocks noChangeArrowheads="1"/>
          </p:cNvSpPr>
          <p:nvPr/>
        </p:nvSpPr>
        <p:spPr bwMode="auto">
          <a:xfrm>
            <a:off x="395288" y="188913"/>
            <a:ext cx="641233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dirty="0">
                <a:latin typeface="楷体" panose="02010609060101010101" pitchFamily="49" charset="-122"/>
                <a:ea typeface="楷体" panose="02010609060101010101" pitchFamily="49" charset="-122"/>
              </a:rPr>
              <a:t>离散傅立叶反变换的快速算法</a:t>
            </a:r>
            <a:r>
              <a:rPr lang="zh-CN" altLang="en-US" sz="2800" dirty="0">
                <a:latin typeface="楷体_GB2312" pitchFamily="49" charset="-122"/>
                <a:ea typeface="楷体_GB2312" pitchFamily="49" charset="-122"/>
              </a:rPr>
              <a:t>（</a:t>
            </a:r>
            <a:r>
              <a:rPr lang="en-US" altLang="zh-CN" sz="2800" dirty="0">
                <a:ea typeface="楷体_GB2312" pitchFamily="49" charset="-122"/>
              </a:rPr>
              <a:t>IFFT</a:t>
            </a:r>
            <a:r>
              <a:rPr lang="zh-CN" altLang="en-US" sz="2800" dirty="0">
                <a:latin typeface="楷体_GB2312" pitchFamily="49" charset="-122"/>
                <a:ea typeface="楷体_GB2312" pitchFamily="49" charset="-122"/>
              </a:rPr>
              <a:t>）</a:t>
            </a:r>
          </a:p>
        </p:txBody>
      </p:sp>
      <p:graphicFrame>
        <p:nvGraphicFramePr>
          <p:cNvPr id="4" name="Object 44"/>
          <p:cNvGraphicFramePr>
            <a:graphicFrameLocks noChangeAspect="1"/>
          </p:cNvGraphicFramePr>
          <p:nvPr>
            <p:extLst>
              <p:ext uri="{D42A27DB-BD31-4B8C-83A1-F6EECF244321}">
                <p14:modId xmlns:p14="http://schemas.microsoft.com/office/powerpoint/2010/main" val="3583131501"/>
              </p:ext>
            </p:extLst>
          </p:nvPr>
        </p:nvGraphicFramePr>
        <p:xfrm>
          <a:off x="379413" y="3086348"/>
          <a:ext cx="974725" cy="539750"/>
        </p:xfrm>
        <a:graphic>
          <a:graphicData uri="http://schemas.openxmlformats.org/presentationml/2006/ole">
            <mc:AlternateContent xmlns:mc="http://schemas.openxmlformats.org/markup-compatibility/2006">
              <mc:Choice xmlns:v="urn:schemas-microsoft-com:vml" Requires="v">
                <p:oleObj spid="_x0000_s112693" name="公式" r:id="rId5" imgW="323635" imgH="152400" progId="Equation.3">
                  <p:embed/>
                </p:oleObj>
              </mc:Choice>
              <mc:Fallback>
                <p:oleObj name="公式" r:id="rId5" imgW="323635" imgH="152400" progId="Equation.3">
                  <p:embed/>
                  <p:pic>
                    <p:nvPicPr>
                      <p:cNvPr id="228396" name="Object 4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413" y="3086348"/>
                        <a:ext cx="974725"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45"/>
          <p:cNvGraphicFramePr>
            <a:graphicFrameLocks noChangeAspect="1"/>
          </p:cNvGraphicFramePr>
          <p:nvPr>
            <p:extLst>
              <p:ext uri="{D42A27DB-BD31-4B8C-83A1-F6EECF244321}">
                <p14:modId xmlns:p14="http://schemas.microsoft.com/office/powerpoint/2010/main" val="1842930952"/>
              </p:ext>
            </p:extLst>
          </p:nvPr>
        </p:nvGraphicFramePr>
        <p:xfrm>
          <a:off x="1316038" y="3199060"/>
          <a:ext cx="423862" cy="309563"/>
        </p:xfrm>
        <a:graphic>
          <a:graphicData uri="http://schemas.openxmlformats.org/presentationml/2006/ole">
            <mc:AlternateContent xmlns:mc="http://schemas.openxmlformats.org/markup-compatibility/2006">
              <mc:Choice xmlns:v="urn:schemas-microsoft-com:vml" Requires="v">
                <p:oleObj spid="_x0000_s112694" name="公式" r:id="rId7" imgW="142794" imgH="95191" progId="Equation.3">
                  <p:embed/>
                </p:oleObj>
              </mc:Choice>
              <mc:Fallback>
                <p:oleObj name="公式" r:id="rId7" imgW="142794" imgH="95191" progId="Equation.3">
                  <p:embed/>
                  <p:pic>
                    <p:nvPicPr>
                      <p:cNvPr id="228397" name="Object 4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16038" y="3199060"/>
                        <a:ext cx="423862" cy="309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46"/>
          <p:cNvSpPr txBox="1">
            <a:spLocks noChangeArrowheads="1"/>
          </p:cNvSpPr>
          <p:nvPr/>
        </p:nvSpPr>
        <p:spPr bwMode="auto">
          <a:xfrm>
            <a:off x="1690688" y="3076823"/>
            <a:ext cx="14398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latin typeface="楷体" panose="02010609060101010101" pitchFamily="49" charset="-122"/>
                <a:ea typeface="楷体" panose="02010609060101010101" pitchFamily="49" charset="-122"/>
              </a:rPr>
              <a:t>求</a:t>
            </a:r>
            <a:r>
              <a:rPr lang="zh-CN" altLang="en-US" sz="2800" dirty="0">
                <a:latin typeface="楷体" panose="02010609060101010101" pitchFamily="49" charset="-122"/>
                <a:ea typeface="楷体" panose="02010609060101010101" pitchFamily="49" charset="-122"/>
              </a:rPr>
              <a:t>共轭</a:t>
            </a:r>
          </a:p>
        </p:txBody>
      </p:sp>
      <p:graphicFrame>
        <p:nvGraphicFramePr>
          <p:cNvPr id="7" name="Object 47"/>
          <p:cNvGraphicFramePr>
            <a:graphicFrameLocks noChangeAspect="1"/>
          </p:cNvGraphicFramePr>
          <p:nvPr>
            <p:extLst>
              <p:ext uri="{D42A27DB-BD31-4B8C-83A1-F6EECF244321}">
                <p14:modId xmlns:p14="http://schemas.microsoft.com/office/powerpoint/2010/main" val="2775677278"/>
              </p:ext>
            </p:extLst>
          </p:nvPr>
        </p:nvGraphicFramePr>
        <p:xfrm>
          <a:off x="3059113" y="3221285"/>
          <a:ext cx="423862" cy="309563"/>
        </p:xfrm>
        <a:graphic>
          <a:graphicData uri="http://schemas.openxmlformats.org/presentationml/2006/ole">
            <mc:AlternateContent xmlns:mc="http://schemas.openxmlformats.org/markup-compatibility/2006">
              <mc:Choice xmlns:v="urn:schemas-microsoft-com:vml" Requires="v">
                <p:oleObj spid="_x0000_s112695" name="公式" r:id="rId9" imgW="142794" imgH="95191" progId="Equation.3">
                  <p:embed/>
                </p:oleObj>
              </mc:Choice>
              <mc:Fallback>
                <p:oleObj name="公式" r:id="rId9" imgW="142794" imgH="95191" progId="Equation.3">
                  <p:embed/>
                  <p:pic>
                    <p:nvPicPr>
                      <p:cNvPr id="228399" name="Object 4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59113" y="3221285"/>
                        <a:ext cx="423862" cy="309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48"/>
          <p:cNvGraphicFramePr>
            <a:graphicFrameLocks noChangeAspect="1"/>
          </p:cNvGraphicFramePr>
          <p:nvPr>
            <p:extLst>
              <p:ext uri="{D42A27DB-BD31-4B8C-83A1-F6EECF244321}">
                <p14:modId xmlns:p14="http://schemas.microsoft.com/office/powerpoint/2010/main" val="2711627985"/>
              </p:ext>
            </p:extLst>
          </p:nvPr>
        </p:nvGraphicFramePr>
        <p:xfrm>
          <a:off x="7667625" y="3091110"/>
          <a:ext cx="838200" cy="539750"/>
        </p:xfrm>
        <a:graphic>
          <a:graphicData uri="http://schemas.openxmlformats.org/presentationml/2006/ole">
            <mc:AlternateContent xmlns:mc="http://schemas.openxmlformats.org/markup-compatibility/2006">
              <mc:Choice xmlns:v="urn:schemas-microsoft-com:vml" Requires="v">
                <p:oleObj spid="_x0000_s112696" name="公式" r:id="rId11" imgW="266799" imgH="152400" progId="Equation.3">
                  <p:embed/>
                </p:oleObj>
              </mc:Choice>
              <mc:Fallback>
                <p:oleObj name="公式" r:id="rId11" imgW="266799" imgH="152400" progId="Equation.3">
                  <p:embed/>
                  <p:pic>
                    <p:nvPicPr>
                      <p:cNvPr id="228400" name="Object 4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7625" y="3091110"/>
                        <a:ext cx="838200"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ext Box 49"/>
          <p:cNvSpPr txBox="1">
            <a:spLocks noChangeArrowheads="1"/>
          </p:cNvSpPr>
          <p:nvPr/>
        </p:nvSpPr>
        <p:spPr bwMode="auto">
          <a:xfrm>
            <a:off x="3562350" y="3076823"/>
            <a:ext cx="10795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ea typeface="楷体_GB2312" pitchFamily="49" charset="-122"/>
              </a:rPr>
              <a:t>FFT</a:t>
            </a:r>
          </a:p>
        </p:txBody>
      </p:sp>
      <p:graphicFrame>
        <p:nvGraphicFramePr>
          <p:cNvPr id="10" name="Object 50"/>
          <p:cNvGraphicFramePr>
            <a:graphicFrameLocks noChangeAspect="1"/>
          </p:cNvGraphicFramePr>
          <p:nvPr>
            <p:extLst>
              <p:ext uri="{D42A27DB-BD31-4B8C-83A1-F6EECF244321}">
                <p14:modId xmlns:p14="http://schemas.microsoft.com/office/powerpoint/2010/main" val="370562022"/>
              </p:ext>
            </p:extLst>
          </p:nvPr>
        </p:nvGraphicFramePr>
        <p:xfrm>
          <a:off x="4427538" y="3221285"/>
          <a:ext cx="423862" cy="309563"/>
        </p:xfrm>
        <a:graphic>
          <a:graphicData uri="http://schemas.openxmlformats.org/presentationml/2006/ole">
            <mc:AlternateContent xmlns:mc="http://schemas.openxmlformats.org/markup-compatibility/2006">
              <mc:Choice xmlns:v="urn:schemas-microsoft-com:vml" Requires="v">
                <p:oleObj spid="_x0000_s112697" name="公式" r:id="rId13" imgW="142794" imgH="95191" progId="Equation.3">
                  <p:embed/>
                </p:oleObj>
              </mc:Choice>
              <mc:Fallback>
                <p:oleObj name="公式" r:id="rId13" imgW="142794" imgH="95191" progId="Equation.3">
                  <p:embed/>
                  <p:pic>
                    <p:nvPicPr>
                      <p:cNvPr id="228402" name="Object 5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27538" y="3221285"/>
                        <a:ext cx="423862" cy="309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51"/>
          <p:cNvGraphicFramePr>
            <a:graphicFrameLocks noChangeAspect="1"/>
          </p:cNvGraphicFramePr>
          <p:nvPr>
            <p:extLst>
              <p:ext uri="{D42A27DB-BD31-4B8C-83A1-F6EECF244321}">
                <p14:modId xmlns:p14="http://schemas.microsoft.com/office/powerpoint/2010/main" val="2875584989"/>
              </p:ext>
            </p:extLst>
          </p:nvPr>
        </p:nvGraphicFramePr>
        <p:xfrm>
          <a:off x="6659563" y="2932360"/>
          <a:ext cx="479425" cy="928688"/>
        </p:xfrm>
        <a:graphic>
          <a:graphicData uri="http://schemas.openxmlformats.org/presentationml/2006/ole">
            <mc:AlternateContent xmlns:mc="http://schemas.openxmlformats.org/markup-compatibility/2006">
              <mc:Choice xmlns:v="urn:schemas-microsoft-com:vml" Requires="v">
                <p:oleObj spid="_x0000_s112698" name="公式" r:id="rId15" imgW="152188" imgH="342783" progId="Equation.3">
                  <p:embed/>
                </p:oleObj>
              </mc:Choice>
              <mc:Fallback>
                <p:oleObj name="公式" r:id="rId15" imgW="152188" imgH="342783" progId="Equation.3">
                  <p:embed/>
                  <p:pic>
                    <p:nvPicPr>
                      <p:cNvPr id="228403" name="Object 5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659563" y="2932360"/>
                        <a:ext cx="479425" cy="928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 Box 52"/>
          <p:cNvSpPr txBox="1">
            <a:spLocks noChangeArrowheads="1"/>
          </p:cNvSpPr>
          <p:nvPr/>
        </p:nvSpPr>
        <p:spPr bwMode="auto">
          <a:xfrm>
            <a:off x="4859338" y="3076823"/>
            <a:ext cx="14398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latin typeface="楷体" panose="02010609060101010101" pitchFamily="49" charset="-122"/>
                <a:ea typeface="楷体" panose="02010609060101010101" pitchFamily="49" charset="-122"/>
              </a:rPr>
              <a:t>求共轭</a:t>
            </a:r>
          </a:p>
        </p:txBody>
      </p:sp>
      <p:graphicFrame>
        <p:nvGraphicFramePr>
          <p:cNvPr id="13" name="Object 53"/>
          <p:cNvGraphicFramePr>
            <a:graphicFrameLocks noChangeAspect="1"/>
          </p:cNvGraphicFramePr>
          <p:nvPr>
            <p:extLst>
              <p:ext uri="{D42A27DB-BD31-4B8C-83A1-F6EECF244321}">
                <p14:modId xmlns:p14="http://schemas.microsoft.com/office/powerpoint/2010/main" val="3440524626"/>
              </p:ext>
            </p:extLst>
          </p:nvPr>
        </p:nvGraphicFramePr>
        <p:xfrm>
          <a:off x="6156325" y="3221285"/>
          <a:ext cx="423863" cy="309563"/>
        </p:xfrm>
        <a:graphic>
          <a:graphicData uri="http://schemas.openxmlformats.org/presentationml/2006/ole">
            <mc:AlternateContent xmlns:mc="http://schemas.openxmlformats.org/markup-compatibility/2006">
              <mc:Choice xmlns:v="urn:schemas-microsoft-com:vml" Requires="v">
                <p:oleObj spid="_x0000_s112699" name="公式" r:id="rId17" imgW="142794" imgH="95191" progId="Equation.3">
                  <p:embed/>
                </p:oleObj>
              </mc:Choice>
              <mc:Fallback>
                <p:oleObj name="公式" r:id="rId17" imgW="142794" imgH="95191" progId="Equation.3">
                  <p:embed/>
                  <p:pic>
                    <p:nvPicPr>
                      <p:cNvPr id="228405" name="Object 5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156325" y="3221285"/>
                        <a:ext cx="423863" cy="309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54"/>
          <p:cNvGraphicFramePr>
            <a:graphicFrameLocks noChangeAspect="1"/>
          </p:cNvGraphicFramePr>
          <p:nvPr>
            <p:extLst>
              <p:ext uri="{D42A27DB-BD31-4B8C-83A1-F6EECF244321}">
                <p14:modId xmlns:p14="http://schemas.microsoft.com/office/powerpoint/2010/main" val="95455386"/>
              </p:ext>
            </p:extLst>
          </p:nvPr>
        </p:nvGraphicFramePr>
        <p:xfrm>
          <a:off x="7235825" y="3221285"/>
          <a:ext cx="423863" cy="309563"/>
        </p:xfrm>
        <a:graphic>
          <a:graphicData uri="http://schemas.openxmlformats.org/presentationml/2006/ole">
            <mc:AlternateContent xmlns:mc="http://schemas.openxmlformats.org/markup-compatibility/2006">
              <mc:Choice xmlns:v="urn:schemas-microsoft-com:vml" Requires="v">
                <p:oleObj spid="_x0000_s112700" name="公式" r:id="rId19" imgW="142794" imgH="95191" progId="Equation.3">
                  <p:embed/>
                </p:oleObj>
              </mc:Choice>
              <mc:Fallback>
                <p:oleObj name="公式" r:id="rId19" imgW="142794" imgH="95191" progId="Equation.3">
                  <p:embed/>
                  <p:pic>
                    <p:nvPicPr>
                      <p:cNvPr id="228406" name="Object 5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235825" y="3221285"/>
                        <a:ext cx="423863" cy="309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Text Box 55"/>
          <p:cNvSpPr txBox="1">
            <a:spLocks noChangeArrowheads="1"/>
          </p:cNvSpPr>
          <p:nvPr/>
        </p:nvSpPr>
        <p:spPr bwMode="auto">
          <a:xfrm>
            <a:off x="827088" y="2118420"/>
            <a:ext cx="62642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dirty="0">
                <a:ea typeface="楷体_GB2312" pitchFamily="49" charset="-122"/>
              </a:rPr>
              <a:t>IFFT</a:t>
            </a:r>
            <a:r>
              <a:rPr lang="zh-CN" altLang="en-US" sz="2800" dirty="0">
                <a:latin typeface="楷体" panose="02010609060101010101" pitchFamily="49" charset="-122"/>
                <a:ea typeface="楷体" panose="02010609060101010101" pitchFamily="49" charset="-122"/>
              </a:rPr>
              <a:t>把</a:t>
            </a:r>
            <a:r>
              <a:rPr lang="en-US" altLang="zh-CN" sz="2800" dirty="0">
                <a:ea typeface="楷体_GB2312" pitchFamily="49" charset="-122"/>
              </a:rPr>
              <a:t>FFT</a:t>
            </a:r>
            <a:r>
              <a:rPr lang="zh-CN" altLang="en-US" sz="2800" dirty="0">
                <a:latin typeface="楷体" panose="02010609060101010101" pitchFamily="49" charset="-122"/>
                <a:ea typeface="楷体" panose="02010609060101010101" pitchFamily="49" charset="-122"/>
              </a:rPr>
              <a:t>作为一个子程序块调用</a:t>
            </a:r>
          </a:p>
        </p:txBody>
      </p:sp>
      <p:graphicFrame>
        <p:nvGraphicFramePr>
          <p:cNvPr id="16" name="Object 5"/>
          <p:cNvGraphicFramePr>
            <a:graphicFrameLocks noChangeAspect="1"/>
          </p:cNvGraphicFramePr>
          <p:nvPr>
            <p:extLst>
              <p:ext uri="{D42A27DB-BD31-4B8C-83A1-F6EECF244321}">
                <p14:modId xmlns:p14="http://schemas.microsoft.com/office/powerpoint/2010/main" val="643464374"/>
              </p:ext>
            </p:extLst>
          </p:nvPr>
        </p:nvGraphicFramePr>
        <p:xfrm>
          <a:off x="3959225" y="828229"/>
          <a:ext cx="3114675" cy="1138237"/>
        </p:xfrm>
        <a:graphic>
          <a:graphicData uri="http://schemas.openxmlformats.org/presentationml/2006/ole">
            <mc:AlternateContent xmlns:mc="http://schemas.openxmlformats.org/markup-compatibility/2006">
              <mc:Choice xmlns:v="urn:schemas-microsoft-com:vml" Requires="v">
                <p:oleObj spid="_x0000_s112701" name="公式" r:id="rId21" imgW="1276220" imgH="437974" progId="Equation.3">
                  <p:embed/>
                </p:oleObj>
              </mc:Choice>
              <mc:Fallback>
                <p:oleObj name="公式" r:id="rId21" imgW="1276220" imgH="437974" progId="Equation.3">
                  <p:embed/>
                  <p:pic>
                    <p:nvPicPr>
                      <p:cNvPr id="30" name="Object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959225" y="828229"/>
                        <a:ext cx="3114675" cy="1138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25422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horizont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blinds(horizontal)">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blinds(horizontal)">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left)">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blinds(horizontal)">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wipe(left)">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blinds(horizontal)">
                                      <p:cBhvr>
                                        <p:cTn id="67" dur="500"/>
                                        <p:tgtEl>
                                          <p:spTgt spid="1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wipe(left)">
                                      <p:cBhvr>
                                        <p:cTn id="72" dur="500"/>
                                        <p:tgtEl>
                                          <p:spTgt spid="14"/>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blinds(horizontal)">
                                      <p:cBhvr>
                                        <p:cTn id="7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9" grpId="0"/>
      <p:bldP spid="12" grpId="0"/>
      <p:bldP spid="1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684213" y="692150"/>
            <a:ext cx="73437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dirty="0">
                <a:latin typeface="楷体" panose="02010609060101010101" pitchFamily="49" charset="-122"/>
                <a:ea typeface="楷体" panose="02010609060101010101" pitchFamily="49" charset="-122"/>
              </a:rPr>
              <a:t>画出按频率抽取的</a:t>
            </a:r>
            <a:r>
              <a:rPr lang="en-US" altLang="zh-CN" sz="2800" dirty="0">
                <a:ea typeface="楷体_GB2312" pitchFamily="49" charset="-122"/>
              </a:rPr>
              <a:t>FFT</a:t>
            </a:r>
            <a:r>
              <a:rPr lang="en-US" altLang="zh-CN" sz="2800" dirty="0">
                <a:latin typeface="楷体_GB2312" pitchFamily="49" charset="-122"/>
                <a:ea typeface="楷体_GB2312" pitchFamily="49" charset="-122"/>
              </a:rPr>
              <a:t>(</a:t>
            </a:r>
            <a:r>
              <a:rPr lang="en-US" altLang="zh-CN" sz="2800" i="1" dirty="0">
                <a:ea typeface="楷体_GB2312" pitchFamily="49" charset="-122"/>
              </a:rPr>
              <a:t>N</a:t>
            </a:r>
            <a:r>
              <a:rPr lang="en-US" altLang="zh-CN" sz="2800" dirty="0">
                <a:ea typeface="楷体_GB2312" pitchFamily="49" charset="-122"/>
              </a:rPr>
              <a:t>=4</a:t>
            </a:r>
            <a:r>
              <a:rPr lang="en-US" altLang="zh-CN" sz="2800" dirty="0">
                <a:latin typeface="楷体_GB2312" pitchFamily="49" charset="-122"/>
                <a:ea typeface="楷体_GB2312" pitchFamily="49" charset="-122"/>
              </a:rPr>
              <a:t>)</a:t>
            </a:r>
            <a:r>
              <a:rPr lang="zh-CN" altLang="en-US" sz="2800" dirty="0">
                <a:latin typeface="楷体" panose="02010609060101010101" pitchFamily="49" charset="-122"/>
                <a:ea typeface="楷体" panose="02010609060101010101" pitchFamily="49" charset="-122"/>
              </a:rPr>
              <a:t>信号流图</a:t>
            </a:r>
            <a:r>
              <a:rPr lang="en-US" altLang="zh-CN" sz="2800" dirty="0">
                <a:latin typeface="楷体_GB2312" pitchFamily="49" charset="-122"/>
                <a:ea typeface="楷体_GB2312" pitchFamily="49" charset="-122"/>
              </a:rPr>
              <a:t>(</a:t>
            </a:r>
            <a:r>
              <a:rPr lang="en-US" altLang="zh-CN" sz="2800" dirty="0">
                <a:ea typeface="楷体_GB2312" pitchFamily="49" charset="-122"/>
              </a:rPr>
              <a:t>DIF</a:t>
            </a:r>
            <a:r>
              <a:rPr lang="en-US" altLang="zh-CN" sz="2800" dirty="0">
                <a:latin typeface="楷体_GB2312" pitchFamily="49" charset="-122"/>
                <a:ea typeface="楷体_GB2312" pitchFamily="49" charset="-122"/>
              </a:rPr>
              <a:t>)</a:t>
            </a:r>
          </a:p>
        </p:txBody>
      </p:sp>
      <p:sp>
        <p:nvSpPr>
          <p:cNvPr id="3" name="Text Box 5"/>
          <p:cNvSpPr txBox="1">
            <a:spLocks noChangeArrowheads="1"/>
          </p:cNvSpPr>
          <p:nvPr/>
        </p:nvSpPr>
        <p:spPr bwMode="auto">
          <a:xfrm>
            <a:off x="684213" y="115888"/>
            <a:ext cx="75596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dirty="0">
                <a:latin typeface="楷体" panose="02010609060101010101" pitchFamily="49" charset="-122"/>
                <a:ea typeface="楷体" panose="02010609060101010101" pitchFamily="49" charset="-122"/>
              </a:rPr>
              <a:t>画出按时间抽取的</a:t>
            </a:r>
            <a:r>
              <a:rPr lang="en-US" altLang="zh-CN" sz="2800" dirty="0">
                <a:ea typeface="楷体_GB2312" pitchFamily="49" charset="-122"/>
              </a:rPr>
              <a:t>FFT</a:t>
            </a:r>
            <a:r>
              <a:rPr lang="en-US" altLang="zh-CN" sz="2800" dirty="0">
                <a:latin typeface="楷体_GB2312" pitchFamily="49" charset="-122"/>
                <a:ea typeface="楷体_GB2312" pitchFamily="49" charset="-122"/>
              </a:rPr>
              <a:t>(</a:t>
            </a:r>
            <a:r>
              <a:rPr lang="en-US" altLang="zh-CN" sz="2800" i="1" dirty="0">
                <a:ea typeface="楷体_GB2312" pitchFamily="49" charset="-122"/>
              </a:rPr>
              <a:t>N</a:t>
            </a:r>
            <a:r>
              <a:rPr lang="en-US" altLang="zh-CN" sz="2800" dirty="0">
                <a:ea typeface="楷体_GB2312" pitchFamily="49" charset="-122"/>
              </a:rPr>
              <a:t>=4</a:t>
            </a:r>
            <a:r>
              <a:rPr lang="en-US" altLang="zh-CN" sz="2800" dirty="0">
                <a:latin typeface="楷体_GB2312" pitchFamily="49" charset="-122"/>
                <a:ea typeface="楷体_GB2312" pitchFamily="49" charset="-122"/>
              </a:rPr>
              <a:t>)</a:t>
            </a:r>
            <a:r>
              <a:rPr lang="zh-CN" altLang="en-US" sz="2800" dirty="0">
                <a:latin typeface="楷体" panose="02010609060101010101" pitchFamily="49" charset="-122"/>
                <a:ea typeface="楷体" panose="02010609060101010101" pitchFamily="49" charset="-122"/>
              </a:rPr>
              <a:t>信号流图</a:t>
            </a:r>
            <a:r>
              <a:rPr lang="en-US" altLang="zh-CN" sz="2800" dirty="0">
                <a:latin typeface="楷体_GB2312" pitchFamily="49" charset="-122"/>
                <a:ea typeface="楷体_GB2312" pitchFamily="49" charset="-122"/>
              </a:rPr>
              <a:t>(</a:t>
            </a:r>
            <a:r>
              <a:rPr lang="en-US" altLang="zh-CN" sz="2800" dirty="0"/>
              <a:t>DIT</a:t>
            </a:r>
            <a:r>
              <a:rPr lang="en-US" altLang="zh-CN" sz="2800" dirty="0">
                <a:latin typeface="楷体_GB2312" pitchFamily="49" charset="-122"/>
                <a:ea typeface="楷体_GB2312" pitchFamily="49" charset="-122"/>
              </a:rPr>
              <a:t>)</a:t>
            </a:r>
          </a:p>
        </p:txBody>
      </p:sp>
      <p:graphicFrame>
        <p:nvGraphicFramePr>
          <p:cNvPr id="4" name="Object 6"/>
          <p:cNvGraphicFramePr>
            <a:graphicFrameLocks noChangeAspect="1"/>
          </p:cNvGraphicFramePr>
          <p:nvPr>
            <p:extLst>
              <p:ext uri="{D42A27DB-BD31-4B8C-83A1-F6EECF244321}">
                <p14:modId xmlns:p14="http://schemas.microsoft.com/office/powerpoint/2010/main" val="987194131"/>
              </p:ext>
            </p:extLst>
          </p:nvPr>
        </p:nvGraphicFramePr>
        <p:xfrm>
          <a:off x="900113" y="2068513"/>
          <a:ext cx="3479800" cy="1216025"/>
        </p:xfrm>
        <a:graphic>
          <a:graphicData uri="http://schemas.openxmlformats.org/presentationml/2006/ole">
            <mc:AlternateContent xmlns:mc="http://schemas.openxmlformats.org/markup-compatibility/2006">
              <mc:Choice xmlns:v="urn:schemas-microsoft-com:vml" Requires="v">
                <p:oleObj spid="_x0000_s113691" name="公式" r:id="rId3" imgW="1257431" imgH="409370" progId="Equation.3">
                  <p:embed/>
                </p:oleObj>
              </mc:Choice>
              <mc:Fallback>
                <p:oleObj name="公式" r:id="rId3" imgW="1257431" imgH="409370" progId="Equation.3">
                  <p:embed/>
                  <p:pic>
                    <p:nvPicPr>
                      <p:cNvPr id="227334"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2068513"/>
                        <a:ext cx="34798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 Box 7"/>
          <p:cNvSpPr txBox="1">
            <a:spLocks noChangeArrowheads="1"/>
          </p:cNvSpPr>
          <p:nvPr/>
        </p:nvSpPr>
        <p:spPr bwMode="auto">
          <a:xfrm>
            <a:off x="4645025" y="2052638"/>
            <a:ext cx="20875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ea typeface="楷体_GB2312" pitchFamily="49" charset="-122"/>
              </a:rPr>
              <a:t>0</a:t>
            </a:r>
            <a:r>
              <a:rPr lang="en-US" altLang="en-US" sz="2800">
                <a:ea typeface="楷体_GB2312" pitchFamily="49" charset="-122"/>
              </a:rPr>
              <a:t>≤ </a:t>
            </a:r>
            <a:r>
              <a:rPr lang="en-US" altLang="zh-CN" sz="2800" i="1">
                <a:ea typeface="楷体_GB2312" pitchFamily="49" charset="-122"/>
              </a:rPr>
              <a:t>n </a:t>
            </a:r>
            <a:r>
              <a:rPr lang="en-US" altLang="zh-CN" sz="2800">
                <a:ea typeface="楷体_GB2312" pitchFamily="49" charset="-122"/>
              </a:rPr>
              <a:t>≤</a:t>
            </a:r>
            <a:r>
              <a:rPr lang="en-US" altLang="zh-CN" sz="2800" i="1">
                <a:ea typeface="楷体_GB2312" pitchFamily="49" charset="-122"/>
              </a:rPr>
              <a:t>N</a:t>
            </a:r>
            <a:r>
              <a:rPr lang="en-US" altLang="zh-CN" sz="2800">
                <a:ea typeface="楷体_GB2312" pitchFamily="49" charset="-122"/>
              </a:rPr>
              <a:t>-1</a:t>
            </a:r>
          </a:p>
        </p:txBody>
      </p:sp>
      <p:sp>
        <p:nvSpPr>
          <p:cNvPr id="6" name="Text Box 8"/>
          <p:cNvSpPr txBox="1">
            <a:spLocks noChangeArrowheads="1"/>
          </p:cNvSpPr>
          <p:nvPr/>
        </p:nvSpPr>
        <p:spPr bwMode="auto">
          <a:xfrm>
            <a:off x="4645025" y="2695575"/>
            <a:ext cx="20875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i="1">
                <a:ea typeface="楷体_GB2312" pitchFamily="49" charset="-122"/>
              </a:rPr>
              <a:t>N</a:t>
            </a:r>
            <a:r>
              <a:rPr lang="en-US" altLang="en-US" sz="2800">
                <a:ea typeface="楷体_GB2312" pitchFamily="49" charset="-122"/>
              </a:rPr>
              <a:t>≤ </a:t>
            </a:r>
            <a:r>
              <a:rPr lang="en-US" altLang="zh-CN" sz="2800" i="1">
                <a:ea typeface="楷体_GB2312" pitchFamily="49" charset="-122"/>
              </a:rPr>
              <a:t>n </a:t>
            </a:r>
            <a:r>
              <a:rPr lang="en-US" altLang="zh-CN" sz="2800">
                <a:ea typeface="楷体_GB2312" pitchFamily="49" charset="-122"/>
              </a:rPr>
              <a:t>≤2</a:t>
            </a:r>
            <a:r>
              <a:rPr lang="en-US" altLang="zh-CN" sz="2800" i="1">
                <a:ea typeface="楷体_GB2312" pitchFamily="49" charset="-122"/>
              </a:rPr>
              <a:t>N</a:t>
            </a:r>
            <a:r>
              <a:rPr lang="en-US" altLang="zh-CN" sz="2800">
                <a:ea typeface="楷体_GB2312" pitchFamily="49" charset="-122"/>
              </a:rPr>
              <a:t>-1</a:t>
            </a:r>
          </a:p>
        </p:txBody>
      </p:sp>
      <p:graphicFrame>
        <p:nvGraphicFramePr>
          <p:cNvPr id="7" name="Object 10"/>
          <p:cNvGraphicFramePr>
            <a:graphicFrameLocks noChangeAspect="1"/>
          </p:cNvGraphicFramePr>
          <p:nvPr>
            <p:extLst>
              <p:ext uri="{D42A27DB-BD31-4B8C-83A1-F6EECF244321}">
                <p14:modId xmlns:p14="http://schemas.microsoft.com/office/powerpoint/2010/main" val="4046555424"/>
              </p:ext>
            </p:extLst>
          </p:nvPr>
        </p:nvGraphicFramePr>
        <p:xfrm>
          <a:off x="611188" y="3778250"/>
          <a:ext cx="1346200" cy="574675"/>
        </p:xfrm>
        <a:graphic>
          <a:graphicData uri="http://schemas.openxmlformats.org/presentationml/2006/ole">
            <mc:AlternateContent xmlns:mc="http://schemas.openxmlformats.org/markup-compatibility/2006">
              <mc:Choice xmlns:v="urn:schemas-microsoft-com:vml" Requires="v">
                <p:oleObj spid="_x0000_s113692" name="公式" r:id="rId5" imgW="457034" imgH="171626" progId="Equation.3">
                  <p:embed/>
                </p:oleObj>
              </mc:Choice>
              <mc:Fallback>
                <p:oleObj name="公式" r:id="rId5" imgW="457034" imgH="171626" progId="Equation.3">
                  <p:embed/>
                  <p:pic>
                    <p:nvPicPr>
                      <p:cNvPr id="227338"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188" y="3778250"/>
                        <a:ext cx="13462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11"/>
          <p:cNvGraphicFramePr>
            <a:graphicFrameLocks noChangeAspect="1"/>
          </p:cNvGraphicFramePr>
          <p:nvPr>
            <p:extLst>
              <p:ext uri="{D42A27DB-BD31-4B8C-83A1-F6EECF244321}">
                <p14:modId xmlns:p14="http://schemas.microsoft.com/office/powerpoint/2010/main" val="1531377402"/>
              </p:ext>
            </p:extLst>
          </p:nvPr>
        </p:nvGraphicFramePr>
        <p:xfrm>
          <a:off x="1908175" y="3489325"/>
          <a:ext cx="1846263" cy="1235075"/>
        </p:xfrm>
        <a:graphic>
          <a:graphicData uri="http://schemas.openxmlformats.org/presentationml/2006/ole">
            <mc:AlternateContent xmlns:mc="http://schemas.openxmlformats.org/markup-compatibility/2006">
              <mc:Choice xmlns:v="urn:schemas-microsoft-com:vml" Requires="v">
                <p:oleObj spid="_x0000_s113693" name="公式" r:id="rId7" imgW="676392" imgH="437974" progId="Equation.3">
                  <p:embed/>
                </p:oleObj>
              </mc:Choice>
              <mc:Fallback>
                <p:oleObj name="公式" r:id="rId7" imgW="676392" imgH="437974" progId="Equation.3">
                  <p:embed/>
                  <p:pic>
                    <p:nvPicPr>
                      <p:cNvPr id="227339"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8175" y="3489325"/>
                        <a:ext cx="1846263" cy="123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12"/>
          <p:cNvGraphicFramePr>
            <a:graphicFrameLocks noChangeAspect="1"/>
          </p:cNvGraphicFramePr>
          <p:nvPr>
            <p:extLst>
              <p:ext uri="{D42A27DB-BD31-4B8C-83A1-F6EECF244321}">
                <p14:modId xmlns:p14="http://schemas.microsoft.com/office/powerpoint/2010/main" val="1261204265"/>
              </p:ext>
            </p:extLst>
          </p:nvPr>
        </p:nvGraphicFramePr>
        <p:xfrm>
          <a:off x="3771900" y="3592513"/>
          <a:ext cx="1343025" cy="501650"/>
        </p:xfrm>
        <a:graphic>
          <a:graphicData uri="http://schemas.openxmlformats.org/presentationml/2006/ole">
            <mc:AlternateContent xmlns:mc="http://schemas.openxmlformats.org/markup-compatibility/2006">
              <mc:Choice xmlns:v="urn:schemas-microsoft-com:vml" Requires="v">
                <p:oleObj spid="_x0000_s113694" name="公式" r:id="rId9" imgW="495081" imgH="152400" progId="Equation.3">
                  <p:embed/>
                </p:oleObj>
              </mc:Choice>
              <mc:Fallback>
                <p:oleObj name="公式" r:id="rId9" imgW="495081" imgH="152400" progId="Equation.3">
                  <p:embed/>
                  <p:pic>
                    <p:nvPicPr>
                      <p:cNvPr id="22734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71900" y="3592513"/>
                        <a:ext cx="134302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13"/>
          <p:cNvGraphicFramePr>
            <a:graphicFrameLocks noChangeAspect="1"/>
          </p:cNvGraphicFramePr>
          <p:nvPr>
            <p:extLst>
              <p:ext uri="{D42A27DB-BD31-4B8C-83A1-F6EECF244321}">
                <p14:modId xmlns:p14="http://schemas.microsoft.com/office/powerpoint/2010/main" val="2568277629"/>
              </p:ext>
            </p:extLst>
          </p:nvPr>
        </p:nvGraphicFramePr>
        <p:xfrm>
          <a:off x="3835400" y="4189413"/>
          <a:ext cx="592138" cy="438150"/>
        </p:xfrm>
        <a:graphic>
          <a:graphicData uri="http://schemas.openxmlformats.org/presentationml/2006/ole">
            <mc:AlternateContent xmlns:mc="http://schemas.openxmlformats.org/markup-compatibility/2006">
              <mc:Choice xmlns:v="urn:schemas-microsoft-com:vml" Requires="v">
                <p:oleObj spid="_x0000_s113695" name="公式" r:id="rId11" imgW="190705" imgH="133174" progId="Equation.3">
                  <p:embed/>
                </p:oleObj>
              </mc:Choice>
              <mc:Fallback>
                <p:oleObj name="公式" r:id="rId11" imgW="190705" imgH="133174" progId="Equation.3">
                  <p:embed/>
                  <p:pic>
                    <p:nvPicPr>
                      <p:cNvPr id="227341"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35400" y="4189413"/>
                        <a:ext cx="592138"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Text Box 14"/>
          <p:cNvSpPr txBox="1">
            <a:spLocks noChangeArrowheads="1"/>
          </p:cNvSpPr>
          <p:nvPr/>
        </p:nvSpPr>
        <p:spPr bwMode="auto">
          <a:xfrm>
            <a:off x="5437188" y="3863975"/>
            <a:ext cx="20875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FF00"/>
                </a:solidFill>
                <a:ea typeface="楷体_GB2312" pitchFamily="49" charset="-122"/>
              </a:rPr>
              <a:t>0 </a:t>
            </a:r>
            <a:r>
              <a:rPr lang="en-US" altLang="en-US" sz="2800">
                <a:solidFill>
                  <a:srgbClr val="FFFF00"/>
                </a:solidFill>
                <a:ea typeface="楷体_GB2312" pitchFamily="49" charset="-122"/>
              </a:rPr>
              <a:t>≤ </a:t>
            </a:r>
            <a:r>
              <a:rPr lang="en-US" altLang="zh-CN" sz="2800" i="1">
                <a:solidFill>
                  <a:srgbClr val="FFFF00"/>
                </a:solidFill>
                <a:ea typeface="楷体_GB2312" pitchFamily="49" charset="-122"/>
              </a:rPr>
              <a:t>r </a:t>
            </a:r>
            <a:r>
              <a:rPr lang="en-US" altLang="zh-CN" sz="2800">
                <a:solidFill>
                  <a:srgbClr val="FFFF00"/>
                </a:solidFill>
                <a:ea typeface="楷体_GB2312" pitchFamily="49" charset="-122"/>
              </a:rPr>
              <a:t>≤ </a:t>
            </a:r>
            <a:r>
              <a:rPr lang="en-US" altLang="zh-CN" sz="2800" i="1">
                <a:solidFill>
                  <a:srgbClr val="FFFF00"/>
                </a:solidFill>
                <a:ea typeface="楷体_GB2312" pitchFamily="49" charset="-122"/>
              </a:rPr>
              <a:t>N</a:t>
            </a:r>
            <a:r>
              <a:rPr lang="en-US" altLang="zh-CN" sz="2800">
                <a:solidFill>
                  <a:srgbClr val="FFFF00"/>
                </a:solidFill>
                <a:ea typeface="楷体_GB2312" pitchFamily="49" charset="-122"/>
              </a:rPr>
              <a:t>-1</a:t>
            </a:r>
          </a:p>
        </p:txBody>
      </p:sp>
      <p:sp>
        <p:nvSpPr>
          <p:cNvPr id="12" name="Rectangle 15"/>
          <p:cNvSpPr>
            <a:spLocks noChangeArrowheads="1"/>
          </p:cNvSpPr>
          <p:nvPr/>
        </p:nvSpPr>
        <p:spPr bwMode="auto">
          <a:xfrm>
            <a:off x="179388" y="5013325"/>
            <a:ext cx="8713787"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FontTx/>
              <a:buNone/>
            </a:pPr>
            <a:r>
              <a:rPr lang="zh-CN" altLang="en-US" sz="2800" dirty="0">
                <a:latin typeface="楷体" panose="02010609060101010101" pitchFamily="49" charset="-122"/>
                <a:ea typeface="楷体" panose="02010609060101010101" pitchFamily="49" charset="-122"/>
              </a:rPr>
              <a:t>已知</a:t>
            </a:r>
            <a:r>
              <a:rPr lang="en-US" altLang="zh-CN" sz="2800" dirty="0">
                <a:ea typeface="楷体_GB2312" pitchFamily="49" charset="-122"/>
              </a:rPr>
              <a:t>4</a:t>
            </a:r>
            <a:r>
              <a:rPr lang="zh-CN" altLang="en-US" sz="2800" dirty="0">
                <a:latin typeface="楷体" panose="02010609060101010101" pitchFamily="49" charset="-122"/>
                <a:ea typeface="楷体" panose="02010609060101010101" pitchFamily="49" charset="-122"/>
              </a:rPr>
              <a:t>点序列</a:t>
            </a:r>
            <a:r>
              <a:rPr lang="en-US" altLang="zh-CN" sz="2800" i="1" dirty="0">
                <a:ea typeface="楷体_GB2312" pitchFamily="49" charset="-122"/>
              </a:rPr>
              <a:t>x</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r>
              <a:rPr lang="zh-CN" altLang="en-US" sz="2800" dirty="0">
                <a:latin typeface="楷体" panose="02010609060101010101" pitchFamily="49" charset="-122"/>
                <a:ea typeface="楷体" panose="02010609060101010101" pitchFamily="49" charset="-122"/>
              </a:rPr>
              <a:t>的</a:t>
            </a:r>
            <a:r>
              <a:rPr lang="en-US" altLang="zh-CN" sz="2800" dirty="0">
                <a:ea typeface="楷体_GB2312" pitchFamily="49" charset="-122"/>
              </a:rPr>
              <a:t>DFT</a:t>
            </a:r>
            <a:r>
              <a:rPr lang="zh-CN" altLang="en-US" sz="2800" dirty="0">
                <a:latin typeface="楷体" panose="02010609060101010101" pitchFamily="49" charset="-122"/>
                <a:ea typeface="楷体" panose="02010609060101010101" pitchFamily="49" charset="-122"/>
              </a:rPr>
              <a:t>为</a:t>
            </a:r>
            <a:r>
              <a:rPr lang="en-US" altLang="zh-CN" sz="2800" i="1" dirty="0">
                <a:ea typeface="楷体_GB2312" pitchFamily="49" charset="-122"/>
              </a:rPr>
              <a:t>X</a:t>
            </a:r>
            <a:r>
              <a:rPr lang="en-US" altLang="zh-CN" sz="2800" dirty="0">
                <a:ea typeface="楷体_GB2312" pitchFamily="49" charset="-122"/>
              </a:rPr>
              <a:t>(</a:t>
            </a:r>
            <a:r>
              <a:rPr lang="en-US" altLang="zh-CN" sz="2800" i="1" dirty="0">
                <a:ea typeface="楷体_GB2312" pitchFamily="49" charset="-122"/>
              </a:rPr>
              <a:t>k</a:t>
            </a:r>
            <a:r>
              <a:rPr lang="en-US" altLang="zh-CN" sz="2800" dirty="0">
                <a:ea typeface="楷体_GB2312" pitchFamily="49" charset="-122"/>
              </a:rPr>
              <a:t>)={1,2,3,5}</a:t>
            </a:r>
            <a:r>
              <a:rPr lang="zh-CN" altLang="en-US" sz="2800" dirty="0">
                <a:latin typeface="楷体_GB2312" pitchFamily="49" charset="-122"/>
                <a:ea typeface="楷体_GB2312" pitchFamily="49" charset="-122"/>
              </a:rPr>
              <a:t>，</a:t>
            </a:r>
            <a:r>
              <a:rPr lang="en-US" altLang="zh-CN" sz="2800" dirty="0">
                <a:ea typeface="楷体_GB2312" pitchFamily="49" charset="-122"/>
              </a:rPr>
              <a:t>8</a:t>
            </a:r>
            <a:r>
              <a:rPr lang="zh-CN" altLang="en-US" sz="2800" dirty="0">
                <a:latin typeface="楷体" panose="02010609060101010101" pitchFamily="49" charset="-122"/>
                <a:ea typeface="楷体" panose="02010609060101010101" pitchFamily="49" charset="-122"/>
              </a:rPr>
              <a:t>点序列</a:t>
            </a:r>
            <a:r>
              <a:rPr lang="en-US" altLang="zh-CN" sz="2800" i="1" dirty="0">
                <a:ea typeface="楷体_GB2312" pitchFamily="49" charset="-122"/>
              </a:rPr>
              <a:t>y</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r>
              <a:rPr lang="en-US" altLang="zh-CN" sz="2800" i="1" dirty="0">
                <a:ea typeface="楷体_GB2312" pitchFamily="49" charset="-122"/>
              </a:rPr>
              <a:t> x</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r>
              <a:rPr lang="en-US" altLang="zh-CN" sz="2800" baseline="-25000" dirty="0">
                <a:ea typeface="楷体_GB2312" pitchFamily="49" charset="-122"/>
              </a:rPr>
              <a:t>4</a:t>
            </a:r>
            <a:r>
              <a:rPr lang="en-US" altLang="zh-CN" sz="2800" i="1" dirty="0">
                <a:ea typeface="楷体_GB2312" pitchFamily="49" charset="-122"/>
              </a:rPr>
              <a:t>R</a:t>
            </a:r>
            <a:r>
              <a:rPr lang="en-US" altLang="zh-CN" sz="2800" baseline="-25000" dirty="0">
                <a:ea typeface="楷体_GB2312" pitchFamily="49" charset="-122"/>
              </a:rPr>
              <a:t>8</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r>
              <a:rPr lang="zh-CN" altLang="en-US" sz="2800" dirty="0">
                <a:latin typeface="楷体_GB2312" pitchFamily="49" charset="-122"/>
                <a:ea typeface="楷体_GB2312" pitchFamily="49" charset="-122"/>
              </a:rPr>
              <a:t>，</a:t>
            </a:r>
            <a:r>
              <a:rPr lang="zh-CN" altLang="en-US" sz="2800" dirty="0">
                <a:latin typeface="楷体" panose="02010609060101010101" pitchFamily="49" charset="-122"/>
                <a:ea typeface="楷体" panose="02010609060101010101" pitchFamily="49" charset="-122"/>
              </a:rPr>
              <a:t>求序列</a:t>
            </a:r>
            <a:r>
              <a:rPr lang="en-US" altLang="zh-CN" sz="2800" i="1" dirty="0">
                <a:ea typeface="楷体_GB2312" pitchFamily="49" charset="-122"/>
              </a:rPr>
              <a:t>y</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r>
              <a:rPr lang="zh-CN" altLang="en-US" sz="2800" dirty="0">
                <a:latin typeface="楷体" panose="02010609060101010101" pitchFamily="49" charset="-122"/>
                <a:ea typeface="楷体" panose="02010609060101010101" pitchFamily="49" charset="-122"/>
              </a:rPr>
              <a:t>的</a:t>
            </a:r>
            <a:r>
              <a:rPr lang="en-US" altLang="zh-CN" sz="2800" dirty="0">
                <a:ea typeface="楷体_GB2312" pitchFamily="49" charset="-122"/>
              </a:rPr>
              <a:t>DFT</a:t>
            </a:r>
            <a:r>
              <a:rPr lang="en-US" altLang="zh-CN" sz="2800" i="1" dirty="0">
                <a:ea typeface="楷体_GB2312" pitchFamily="49" charset="-122"/>
              </a:rPr>
              <a:t> Y</a:t>
            </a:r>
            <a:r>
              <a:rPr lang="en-US" altLang="zh-CN" sz="2800" dirty="0">
                <a:ea typeface="楷体_GB2312" pitchFamily="49" charset="-122"/>
              </a:rPr>
              <a:t>(</a:t>
            </a:r>
            <a:r>
              <a:rPr lang="en-US" altLang="zh-CN" sz="2800" i="1" dirty="0">
                <a:ea typeface="楷体_GB2312" pitchFamily="49" charset="-122"/>
              </a:rPr>
              <a:t>k</a:t>
            </a:r>
            <a:r>
              <a:rPr lang="en-US" altLang="zh-CN" sz="2800" dirty="0">
                <a:ea typeface="楷体_GB2312" pitchFamily="49" charset="-122"/>
              </a:rPr>
              <a:t>)</a:t>
            </a:r>
            <a:r>
              <a:rPr lang="zh-CN" altLang="en-US" sz="2800" dirty="0">
                <a:latin typeface="楷体_GB2312" pitchFamily="49" charset="-122"/>
                <a:ea typeface="楷体_GB2312" pitchFamily="49" charset="-122"/>
              </a:rPr>
              <a:t>。</a:t>
            </a:r>
          </a:p>
        </p:txBody>
      </p:sp>
      <p:sp>
        <p:nvSpPr>
          <p:cNvPr id="13" name="Text Box 17"/>
          <p:cNvSpPr txBox="1">
            <a:spLocks noChangeArrowheads="1"/>
          </p:cNvSpPr>
          <p:nvPr/>
        </p:nvSpPr>
        <p:spPr bwMode="auto">
          <a:xfrm>
            <a:off x="34925" y="1455738"/>
            <a:ext cx="92313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dirty="0">
                <a:ea typeface="楷体_GB2312" pitchFamily="49" charset="-122"/>
              </a:rPr>
              <a:t>3-24.</a:t>
            </a:r>
            <a:r>
              <a:rPr lang="zh-CN" altLang="en-US" sz="2800" dirty="0">
                <a:ea typeface="楷体_GB2312" pitchFamily="49" charset="-122"/>
              </a:rPr>
              <a:t> </a:t>
            </a:r>
            <a:r>
              <a:rPr lang="en-US" altLang="zh-CN" sz="2800" i="1" dirty="0">
                <a:ea typeface="楷体_GB2312" pitchFamily="49" charset="-122"/>
              </a:rPr>
              <a:t>N</a:t>
            </a:r>
            <a:r>
              <a:rPr lang="zh-CN" altLang="en-US" sz="2800" dirty="0">
                <a:latin typeface="楷体" panose="02010609060101010101" pitchFamily="49" charset="-122"/>
                <a:ea typeface="楷体" panose="02010609060101010101" pitchFamily="49" charset="-122"/>
              </a:rPr>
              <a:t>点序列</a:t>
            </a:r>
            <a:r>
              <a:rPr lang="en-US" altLang="zh-CN" sz="2800" i="1" dirty="0">
                <a:ea typeface="楷体_GB2312" pitchFamily="49" charset="-122"/>
              </a:rPr>
              <a:t>x</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r>
              <a:rPr lang="zh-CN" altLang="en-US" sz="2800" dirty="0">
                <a:latin typeface="楷体" panose="02010609060101010101" pitchFamily="49" charset="-122"/>
                <a:ea typeface="楷体" panose="02010609060101010101" pitchFamily="49" charset="-122"/>
              </a:rPr>
              <a:t>的</a:t>
            </a:r>
            <a:r>
              <a:rPr lang="en-US" altLang="zh-CN" sz="2800" dirty="0">
                <a:ea typeface="楷体_GB2312" pitchFamily="49" charset="-122"/>
              </a:rPr>
              <a:t>DFT</a:t>
            </a:r>
            <a:r>
              <a:rPr lang="zh-CN" altLang="en-US" sz="2800" dirty="0">
                <a:latin typeface="楷体" panose="02010609060101010101" pitchFamily="49" charset="-122"/>
                <a:ea typeface="楷体" panose="02010609060101010101" pitchFamily="49" charset="-122"/>
              </a:rPr>
              <a:t>为</a:t>
            </a:r>
            <a:r>
              <a:rPr lang="en-US" altLang="zh-CN" sz="2800" i="1" dirty="0">
                <a:ea typeface="楷体_GB2312" pitchFamily="49" charset="-122"/>
              </a:rPr>
              <a:t>X</a:t>
            </a:r>
            <a:r>
              <a:rPr lang="en-US" altLang="zh-CN" sz="2800" dirty="0">
                <a:ea typeface="楷体_GB2312" pitchFamily="49" charset="-122"/>
              </a:rPr>
              <a:t>(</a:t>
            </a:r>
            <a:r>
              <a:rPr lang="en-US" altLang="zh-CN" sz="2800" i="1" dirty="0">
                <a:ea typeface="楷体_GB2312" pitchFamily="49" charset="-122"/>
              </a:rPr>
              <a:t>k</a:t>
            </a:r>
            <a:r>
              <a:rPr lang="en-US" altLang="zh-CN" sz="2800" dirty="0">
                <a:ea typeface="楷体_GB2312" pitchFamily="49" charset="-122"/>
              </a:rPr>
              <a:t>)</a:t>
            </a:r>
            <a:r>
              <a:rPr lang="zh-CN" altLang="en-US" sz="2800" dirty="0">
                <a:ea typeface="楷体_GB2312" pitchFamily="49" charset="-122"/>
              </a:rPr>
              <a:t>，</a:t>
            </a:r>
            <a:r>
              <a:rPr lang="zh-CN" altLang="en-US" sz="2800" dirty="0">
                <a:latin typeface="楷体" panose="02010609060101010101" pitchFamily="49" charset="-122"/>
                <a:ea typeface="楷体" panose="02010609060101010101" pitchFamily="49" charset="-122"/>
              </a:rPr>
              <a:t>求</a:t>
            </a:r>
            <a:r>
              <a:rPr lang="en-US" altLang="zh-CN" sz="2800" dirty="0">
                <a:ea typeface="楷体_GB2312" pitchFamily="49" charset="-122"/>
              </a:rPr>
              <a:t>2</a:t>
            </a:r>
            <a:r>
              <a:rPr lang="en-US" altLang="zh-CN" sz="2800" i="1" dirty="0">
                <a:ea typeface="楷体_GB2312" pitchFamily="49" charset="-122"/>
              </a:rPr>
              <a:t>N</a:t>
            </a:r>
            <a:r>
              <a:rPr lang="zh-CN" altLang="en-US" sz="2800" dirty="0">
                <a:latin typeface="楷体" panose="02010609060101010101" pitchFamily="49" charset="-122"/>
                <a:ea typeface="楷体" panose="02010609060101010101" pitchFamily="49" charset="-122"/>
              </a:rPr>
              <a:t>点序列</a:t>
            </a:r>
            <a:r>
              <a:rPr lang="en-US" altLang="zh-CN" sz="2800" i="1" dirty="0">
                <a:ea typeface="楷体_GB2312" pitchFamily="49" charset="-122"/>
              </a:rPr>
              <a:t>f</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r>
              <a:rPr lang="zh-CN" altLang="en-US" sz="2800" dirty="0">
                <a:latin typeface="楷体" panose="02010609060101010101" pitchFamily="49" charset="-122"/>
                <a:ea typeface="楷体" panose="02010609060101010101" pitchFamily="49" charset="-122"/>
              </a:rPr>
              <a:t>的</a:t>
            </a:r>
            <a:r>
              <a:rPr lang="en-US" altLang="zh-CN" sz="2800" dirty="0">
                <a:ea typeface="楷体_GB2312" pitchFamily="49" charset="-122"/>
              </a:rPr>
              <a:t>DFT</a:t>
            </a:r>
          </a:p>
        </p:txBody>
      </p:sp>
    </p:spTree>
    <p:extLst>
      <p:ext uri="{BB962C8B-B14F-4D97-AF65-F5344CB8AC3E}">
        <p14:creationId xmlns:p14="http://schemas.microsoft.com/office/powerpoint/2010/main" val="49109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linds(horizontal)">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blinds(horizontal)">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blinds(horizontal)">
                                      <p:cBhvr>
                                        <p:cTn id="36" dur="5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blinds(horizontal)">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blinds(horizontal)">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blinds(horizontal)">
                                      <p:cBhvr>
                                        <p:cTn id="51" dur="500"/>
                                        <p:tgtEl>
                                          <p:spTgt spid="11"/>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blinds(horizontal)">
                                      <p:cBhvr>
                                        <p:cTn id="5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P spid="11" grpId="0"/>
      <p:bldP spid="12" grpId="0"/>
      <p:bldP spid="1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107950" y="101600"/>
            <a:ext cx="33845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latin typeface="楷体" panose="02010609060101010101" pitchFamily="49" charset="-122"/>
                <a:ea typeface="楷体" panose="02010609060101010101" pitchFamily="49" charset="-122"/>
              </a:rPr>
              <a:t>实序列的</a:t>
            </a:r>
            <a:r>
              <a:rPr lang="en-US" altLang="zh-CN" sz="2800" dirty="0">
                <a:latin typeface="+mn-lt"/>
                <a:ea typeface="楷体" panose="02010609060101010101" pitchFamily="49" charset="-122"/>
              </a:rPr>
              <a:t>FFT</a:t>
            </a:r>
            <a:r>
              <a:rPr lang="zh-CN" altLang="en-US" sz="2800" dirty="0">
                <a:latin typeface="楷体" panose="02010609060101010101" pitchFamily="49" charset="-122"/>
                <a:ea typeface="楷体" panose="02010609060101010101" pitchFamily="49" charset="-122"/>
              </a:rPr>
              <a:t>算法</a:t>
            </a:r>
          </a:p>
        </p:txBody>
      </p:sp>
      <p:sp>
        <p:nvSpPr>
          <p:cNvPr id="13315" name="Text Box 3"/>
          <p:cNvSpPr txBox="1">
            <a:spLocks noChangeArrowheads="1"/>
          </p:cNvSpPr>
          <p:nvPr/>
        </p:nvSpPr>
        <p:spPr bwMode="auto">
          <a:xfrm>
            <a:off x="109538" y="693738"/>
            <a:ext cx="3886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latin typeface="楷体_GB2312" pitchFamily="49" charset="-122"/>
                <a:ea typeface="楷体_GB2312" pitchFamily="49" charset="-122"/>
              </a:rPr>
              <a:t>一、</a:t>
            </a:r>
            <a:r>
              <a:rPr lang="en-US" altLang="zh-CN" sz="2800" dirty="0">
                <a:ea typeface="楷体_GB2312" pitchFamily="49" charset="-122"/>
              </a:rPr>
              <a:t>DFT</a:t>
            </a:r>
            <a:r>
              <a:rPr lang="zh-CN" altLang="en-US" sz="2800" dirty="0">
                <a:latin typeface="楷体" panose="02010609060101010101" pitchFamily="49" charset="-122"/>
                <a:ea typeface="楷体" panose="02010609060101010101" pitchFamily="49" charset="-122"/>
              </a:rPr>
              <a:t>的性质</a:t>
            </a:r>
          </a:p>
        </p:txBody>
      </p:sp>
      <p:graphicFrame>
        <p:nvGraphicFramePr>
          <p:cNvPr id="14348" name="Object 1036"/>
          <p:cNvGraphicFramePr>
            <a:graphicFrameLocks noChangeAspect="1"/>
          </p:cNvGraphicFramePr>
          <p:nvPr/>
        </p:nvGraphicFramePr>
        <p:xfrm>
          <a:off x="1720850" y="1270000"/>
          <a:ext cx="1916113" cy="449263"/>
        </p:xfrm>
        <a:graphic>
          <a:graphicData uri="http://schemas.openxmlformats.org/presentationml/2006/ole">
            <mc:AlternateContent xmlns:mc="http://schemas.openxmlformats.org/markup-compatibility/2006">
              <mc:Choice xmlns:v="urn:schemas-microsoft-com:vml" Requires="v">
                <p:oleObj spid="_x0000_s62948" name="公式" r:id="rId3" imgW="819186" imgH="152400" progId="Equation.3">
                  <p:embed/>
                </p:oleObj>
              </mc:Choice>
              <mc:Fallback>
                <p:oleObj name="公式" r:id="rId3" imgW="819186" imgH="152400" progId="Equation.3">
                  <p:embed/>
                  <p:pic>
                    <p:nvPicPr>
                      <p:cNvPr id="0" name="Object 10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0850" y="1270000"/>
                        <a:ext cx="1916113" cy="449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9" name="Object 1037"/>
          <p:cNvGraphicFramePr>
            <a:graphicFrameLocks noChangeAspect="1"/>
          </p:cNvGraphicFramePr>
          <p:nvPr/>
        </p:nvGraphicFramePr>
        <p:xfrm>
          <a:off x="933450" y="1833563"/>
          <a:ext cx="1296988" cy="450850"/>
        </p:xfrm>
        <a:graphic>
          <a:graphicData uri="http://schemas.openxmlformats.org/presentationml/2006/ole">
            <mc:AlternateContent xmlns:mc="http://schemas.openxmlformats.org/markup-compatibility/2006">
              <mc:Choice xmlns:v="urn:schemas-microsoft-com:vml" Requires="v">
                <p:oleObj spid="_x0000_s62949" name="公式" r:id="rId5" imgW="533598" imgH="152400" progId="Equation.3">
                  <p:embed/>
                </p:oleObj>
              </mc:Choice>
              <mc:Fallback>
                <p:oleObj name="公式" r:id="rId5" imgW="533598" imgH="152400" progId="Equation.3">
                  <p:embed/>
                  <p:pic>
                    <p:nvPicPr>
                      <p:cNvPr id="0" name="Object 10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3450" y="1833563"/>
                        <a:ext cx="1296988" cy="450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50" name="Object 1038"/>
          <p:cNvGraphicFramePr>
            <a:graphicFrameLocks noChangeAspect="1"/>
          </p:cNvGraphicFramePr>
          <p:nvPr/>
        </p:nvGraphicFramePr>
        <p:xfrm>
          <a:off x="2360613" y="1905000"/>
          <a:ext cx="449262" cy="309563"/>
        </p:xfrm>
        <a:graphic>
          <a:graphicData uri="http://schemas.openxmlformats.org/presentationml/2006/ole">
            <mc:AlternateContent xmlns:mc="http://schemas.openxmlformats.org/markup-compatibility/2006">
              <mc:Choice xmlns:v="urn:schemas-microsoft-com:vml" Requires="v">
                <p:oleObj spid="_x0000_s62950" name="公式" r:id="rId7" imgW="152188" imgH="95191" progId="Equation.3">
                  <p:embed/>
                </p:oleObj>
              </mc:Choice>
              <mc:Fallback>
                <p:oleObj name="公式" r:id="rId7" imgW="152188" imgH="95191" progId="Equation.3">
                  <p:embed/>
                  <p:pic>
                    <p:nvPicPr>
                      <p:cNvPr id="0" name="Object 10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60613" y="1905000"/>
                        <a:ext cx="449262" cy="309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51" name="Object 1039"/>
          <p:cNvGraphicFramePr>
            <a:graphicFrameLocks noChangeAspect="1"/>
          </p:cNvGraphicFramePr>
          <p:nvPr/>
        </p:nvGraphicFramePr>
        <p:xfrm>
          <a:off x="2878138" y="1833563"/>
          <a:ext cx="1014412" cy="534987"/>
        </p:xfrm>
        <a:graphic>
          <a:graphicData uri="http://schemas.openxmlformats.org/presentationml/2006/ole">
            <mc:AlternateContent xmlns:mc="http://schemas.openxmlformats.org/markup-compatibility/2006">
              <mc:Choice xmlns:v="urn:schemas-microsoft-com:vml" Requires="v">
                <p:oleObj spid="_x0000_s62951" name="公式" r:id="rId9" imgW="409593" imgH="190383" progId="Equation.3">
                  <p:embed/>
                </p:oleObj>
              </mc:Choice>
              <mc:Fallback>
                <p:oleObj name="公式" r:id="rId9" imgW="409593" imgH="190383" progId="Equation.3">
                  <p:embed/>
                  <p:pic>
                    <p:nvPicPr>
                      <p:cNvPr id="0" name="Object 103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8138" y="1833563"/>
                        <a:ext cx="1014412" cy="534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52" name="Object 1040"/>
          <p:cNvGraphicFramePr>
            <a:graphicFrameLocks noChangeAspect="1"/>
          </p:cNvGraphicFramePr>
          <p:nvPr/>
        </p:nvGraphicFramePr>
        <p:xfrm>
          <a:off x="828675" y="2436813"/>
          <a:ext cx="1493838" cy="450850"/>
        </p:xfrm>
        <a:graphic>
          <a:graphicData uri="http://schemas.openxmlformats.org/presentationml/2006/ole">
            <mc:AlternateContent xmlns:mc="http://schemas.openxmlformats.org/markup-compatibility/2006">
              <mc:Choice xmlns:v="urn:schemas-microsoft-com:vml" Requires="v">
                <p:oleObj spid="_x0000_s62952" name="公式" r:id="rId11" imgW="628481" imgH="152400" progId="Equation.3">
                  <p:embed/>
                </p:oleObj>
              </mc:Choice>
              <mc:Fallback>
                <p:oleObj name="公式" r:id="rId11" imgW="628481" imgH="152400" progId="Equation.3">
                  <p:embed/>
                  <p:pic>
                    <p:nvPicPr>
                      <p:cNvPr id="0" name="Object 104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8675" y="2436813"/>
                        <a:ext cx="1493838" cy="450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53" name="Object 1041"/>
          <p:cNvGraphicFramePr>
            <a:graphicFrameLocks noChangeAspect="1"/>
          </p:cNvGraphicFramePr>
          <p:nvPr/>
        </p:nvGraphicFramePr>
        <p:xfrm>
          <a:off x="2352675" y="2509838"/>
          <a:ext cx="450850" cy="309562"/>
        </p:xfrm>
        <a:graphic>
          <a:graphicData uri="http://schemas.openxmlformats.org/presentationml/2006/ole">
            <mc:AlternateContent xmlns:mc="http://schemas.openxmlformats.org/markup-compatibility/2006">
              <mc:Choice xmlns:v="urn:schemas-microsoft-com:vml" Requires="v">
                <p:oleObj spid="_x0000_s62953" name="公式" r:id="rId13" imgW="152188" imgH="95191" progId="Equation.3">
                  <p:embed/>
                </p:oleObj>
              </mc:Choice>
              <mc:Fallback>
                <p:oleObj name="公式" r:id="rId13" imgW="152188" imgH="95191" progId="Equation.3">
                  <p:embed/>
                  <p:pic>
                    <p:nvPicPr>
                      <p:cNvPr id="0" name="Object 104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52675" y="2509838"/>
                        <a:ext cx="450850" cy="309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54" name="Object 1042"/>
          <p:cNvGraphicFramePr>
            <a:graphicFrameLocks noChangeAspect="1"/>
          </p:cNvGraphicFramePr>
          <p:nvPr/>
        </p:nvGraphicFramePr>
        <p:xfrm>
          <a:off x="2859088" y="2406650"/>
          <a:ext cx="1041400" cy="534988"/>
        </p:xfrm>
        <a:graphic>
          <a:graphicData uri="http://schemas.openxmlformats.org/presentationml/2006/ole">
            <mc:AlternateContent xmlns:mc="http://schemas.openxmlformats.org/markup-compatibility/2006">
              <mc:Choice xmlns:v="urn:schemas-microsoft-com:vml" Requires="v">
                <p:oleObj spid="_x0000_s62954" name="公式" r:id="rId15" imgW="418987" imgH="190383" progId="Equation.3">
                  <p:embed/>
                </p:oleObj>
              </mc:Choice>
              <mc:Fallback>
                <p:oleObj name="公式" r:id="rId15" imgW="418987" imgH="190383" progId="Equation.3">
                  <p:embed/>
                  <p:pic>
                    <p:nvPicPr>
                      <p:cNvPr id="0" name="Object 104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59088" y="2406650"/>
                        <a:ext cx="1041400" cy="534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55" name="Object 1043"/>
          <p:cNvGraphicFramePr>
            <a:graphicFrameLocks noChangeAspect="1"/>
          </p:cNvGraphicFramePr>
          <p:nvPr/>
        </p:nvGraphicFramePr>
        <p:xfrm>
          <a:off x="1309688" y="2925763"/>
          <a:ext cx="901700" cy="534987"/>
        </p:xfrm>
        <a:graphic>
          <a:graphicData uri="http://schemas.openxmlformats.org/presentationml/2006/ole">
            <mc:AlternateContent xmlns:mc="http://schemas.openxmlformats.org/markup-compatibility/2006">
              <mc:Choice xmlns:v="urn:schemas-microsoft-com:vml" Requires="v">
                <p:oleObj spid="_x0000_s62955" name="公式" r:id="rId17" imgW="362152" imgH="190383" progId="Equation.3">
                  <p:embed/>
                </p:oleObj>
              </mc:Choice>
              <mc:Fallback>
                <p:oleObj name="公式" r:id="rId17" imgW="362152" imgH="190383" progId="Equation.3">
                  <p:embed/>
                  <p:pic>
                    <p:nvPicPr>
                      <p:cNvPr id="0" name="Object 104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09688" y="2925763"/>
                        <a:ext cx="901700"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56" name="Object 1044"/>
          <p:cNvGraphicFramePr>
            <a:graphicFrameLocks noChangeAspect="1"/>
          </p:cNvGraphicFramePr>
          <p:nvPr/>
        </p:nvGraphicFramePr>
        <p:xfrm>
          <a:off x="2989263" y="2997200"/>
          <a:ext cx="1408112" cy="450850"/>
        </p:xfrm>
        <a:graphic>
          <a:graphicData uri="http://schemas.openxmlformats.org/presentationml/2006/ole">
            <mc:AlternateContent xmlns:mc="http://schemas.openxmlformats.org/markup-compatibility/2006">
              <mc:Choice xmlns:v="urn:schemas-microsoft-com:vml" Requires="v">
                <p:oleObj spid="_x0000_s62956" name="公式" r:id="rId19" imgW="590434" imgH="152400" progId="Equation.3">
                  <p:embed/>
                </p:oleObj>
              </mc:Choice>
              <mc:Fallback>
                <p:oleObj name="公式" r:id="rId19" imgW="590434" imgH="152400" progId="Equation.3">
                  <p:embed/>
                  <p:pic>
                    <p:nvPicPr>
                      <p:cNvPr id="0" name="Object 104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89263" y="2997200"/>
                        <a:ext cx="1408112"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57" name="Object 1045"/>
          <p:cNvGraphicFramePr>
            <a:graphicFrameLocks noChangeAspect="1"/>
          </p:cNvGraphicFramePr>
          <p:nvPr/>
        </p:nvGraphicFramePr>
        <p:xfrm>
          <a:off x="1266825" y="3487738"/>
          <a:ext cx="930275" cy="534987"/>
        </p:xfrm>
        <a:graphic>
          <a:graphicData uri="http://schemas.openxmlformats.org/presentationml/2006/ole">
            <mc:AlternateContent xmlns:mc="http://schemas.openxmlformats.org/markup-compatibility/2006">
              <mc:Choice xmlns:v="urn:schemas-microsoft-com:vml" Requires="v">
                <p:oleObj spid="_x0000_s62957" name="公式" r:id="rId21" imgW="371546" imgH="190383" progId="Equation.3">
                  <p:embed/>
                </p:oleObj>
              </mc:Choice>
              <mc:Fallback>
                <p:oleObj name="公式" r:id="rId21" imgW="371546" imgH="190383" progId="Equation.3">
                  <p:embed/>
                  <p:pic>
                    <p:nvPicPr>
                      <p:cNvPr id="0" name="Object 104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266825" y="3487738"/>
                        <a:ext cx="930275"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58" name="Object 1046"/>
          <p:cNvGraphicFramePr>
            <a:graphicFrameLocks noChangeAspect="1"/>
          </p:cNvGraphicFramePr>
          <p:nvPr/>
        </p:nvGraphicFramePr>
        <p:xfrm>
          <a:off x="2916238" y="3560763"/>
          <a:ext cx="1606550" cy="450850"/>
        </p:xfrm>
        <a:graphic>
          <a:graphicData uri="http://schemas.openxmlformats.org/presentationml/2006/ole">
            <mc:AlternateContent xmlns:mc="http://schemas.openxmlformats.org/markup-compatibility/2006">
              <mc:Choice xmlns:v="urn:schemas-microsoft-com:vml" Requires="v">
                <p:oleObj spid="_x0000_s62958" name="公式" r:id="rId23" imgW="676392" imgH="152400" progId="Equation.3">
                  <p:embed/>
                </p:oleObj>
              </mc:Choice>
              <mc:Fallback>
                <p:oleObj name="公式" r:id="rId23" imgW="676392" imgH="152400" progId="Equation.3">
                  <p:embed/>
                  <p:pic>
                    <p:nvPicPr>
                      <p:cNvPr id="0" name="Object 104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916238" y="3560763"/>
                        <a:ext cx="16065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59" name="Object 1047"/>
          <p:cNvGraphicFramePr>
            <a:graphicFrameLocks noChangeAspect="1"/>
          </p:cNvGraphicFramePr>
          <p:nvPr/>
        </p:nvGraphicFramePr>
        <p:xfrm>
          <a:off x="2413000" y="3065463"/>
          <a:ext cx="449263" cy="309562"/>
        </p:xfrm>
        <a:graphic>
          <a:graphicData uri="http://schemas.openxmlformats.org/presentationml/2006/ole">
            <mc:AlternateContent xmlns:mc="http://schemas.openxmlformats.org/markup-compatibility/2006">
              <mc:Choice xmlns:v="urn:schemas-microsoft-com:vml" Requires="v">
                <p:oleObj spid="_x0000_s62959" name="公式" r:id="rId25" imgW="152188" imgH="95191" progId="Equation.3">
                  <p:embed/>
                </p:oleObj>
              </mc:Choice>
              <mc:Fallback>
                <p:oleObj name="公式" r:id="rId25" imgW="152188" imgH="95191" progId="Equation.3">
                  <p:embed/>
                  <p:pic>
                    <p:nvPicPr>
                      <p:cNvPr id="0" name="Object 1047"/>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413000" y="3065463"/>
                        <a:ext cx="449263"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60" name="Object 1048"/>
          <p:cNvGraphicFramePr>
            <a:graphicFrameLocks noChangeAspect="1"/>
          </p:cNvGraphicFramePr>
          <p:nvPr/>
        </p:nvGraphicFramePr>
        <p:xfrm>
          <a:off x="2413000" y="3640138"/>
          <a:ext cx="449263" cy="309562"/>
        </p:xfrm>
        <a:graphic>
          <a:graphicData uri="http://schemas.openxmlformats.org/presentationml/2006/ole">
            <mc:AlternateContent xmlns:mc="http://schemas.openxmlformats.org/markup-compatibility/2006">
              <mc:Choice xmlns:v="urn:schemas-microsoft-com:vml" Requires="v">
                <p:oleObj spid="_x0000_s62960" name="公式" r:id="rId27" imgW="152188" imgH="95191" progId="Equation.3">
                  <p:embed/>
                </p:oleObj>
              </mc:Choice>
              <mc:Fallback>
                <p:oleObj name="公式" r:id="rId27" imgW="152188" imgH="95191" progId="Equation.3">
                  <p:embed/>
                  <p:pic>
                    <p:nvPicPr>
                      <p:cNvPr id="0" name="Object 1048"/>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413000" y="3640138"/>
                        <a:ext cx="449263"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61" name="Object 1049"/>
          <p:cNvGraphicFramePr>
            <a:graphicFrameLocks noChangeAspect="1"/>
          </p:cNvGraphicFramePr>
          <p:nvPr/>
        </p:nvGraphicFramePr>
        <p:xfrm>
          <a:off x="5076825" y="1917700"/>
          <a:ext cx="2846388" cy="561975"/>
        </p:xfrm>
        <a:graphic>
          <a:graphicData uri="http://schemas.openxmlformats.org/presentationml/2006/ole">
            <mc:AlternateContent xmlns:mc="http://schemas.openxmlformats.org/markup-compatibility/2006">
              <mc:Choice xmlns:v="urn:schemas-microsoft-com:vml" Requires="v">
                <p:oleObj spid="_x0000_s62961" name="公式" r:id="rId29" imgW="1238173" imgH="209609" progId="Equation.3">
                  <p:embed/>
                </p:oleObj>
              </mc:Choice>
              <mc:Fallback>
                <p:oleObj name="公式" r:id="rId29" imgW="1238173" imgH="209609" progId="Equation.3">
                  <p:embed/>
                  <p:pic>
                    <p:nvPicPr>
                      <p:cNvPr id="0" name="Object 1049"/>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076825" y="1917700"/>
                        <a:ext cx="284638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62" name="Object 1050"/>
          <p:cNvGraphicFramePr>
            <a:graphicFrameLocks noChangeAspect="1"/>
          </p:cNvGraphicFramePr>
          <p:nvPr/>
        </p:nvGraphicFramePr>
        <p:xfrm>
          <a:off x="5108575" y="2636838"/>
          <a:ext cx="3071813" cy="561975"/>
        </p:xfrm>
        <a:graphic>
          <a:graphicData uri="http://schemas.openxmlformats.org/presentationml/2006/ole">
            <mc:AlternateContent xmlns:mc="http://schemas.openxmlformats.org/markup-compatibility/2006">
              <mc:Choice xmlns:v="urn:schemas-microsoft-com:vml" Requires="v">
                <p:oleObj spid="_x0000_s62962" name="公式" r:id="rId31" imgW="1333525" imgH="209609" progId="Equation.3">
                  <p:embed/>
                </p:oleObj>
              </mc:Choice>
              <mc:Fallback>
                <p:oleObj name="公式" r:id="rId31" imgW="1333525" imgH="209609" progId="Equation.3">
                  <p:embed/>
                  <p:pic>
                    <p:nvPicPr>
                      <p:cNvPr id="0" name="Object 1050"/>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108575" y="2636838"/>
                        <a:ext cx="3071813"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65" name="Object 1053"/>
          <p:cNvGraphicFramePr>
            <a:graphicFrameLocks noChangeAspect="1"/>
          </p:cNvGraphicFramePr>
          <p:nvPr/>
        </p:nvGraphicFramePr>
        <p:xfrm>
          <a:off x="1116013" y="4076700"/>
          <a:ext cx="3295650" cy="534988"/>
        </p:xfrm>
        <a:graphic>
          <a:graphicData uri="http://schemas.openxmlformats.org/presentationml/2006/ole">
            <mc:AlternateContent xmlns:mc="http://schemas.openxmlformats.org/markup-compatibility/2006">
              <mc:Choice xmlns:v="urn:schemas-microsoft-com:vml" Requires="v">
                <p:oleObj spid="_x0000_s62963" name="公式" r:id="rId33" imgW="1438272" imgH="190383" progId="Equation.3">
                  <p:embed/>
                </p:oleObj>
              </mc:Choice>
              <mc:Fallback>
                <p:oleObj name="公式" r:id="rId33" imgW="1438272" imgH="190383" progId="Equation.3">
                  <p:embed/>
                  <p:pic>
                    <p:nvPicPr>
                      <p:cNvPr id="0" name="Object 1053"/>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116013" y="4076700"/>
                        <a:ext cx="3295650"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66" name="Object 1054"/>
          <p:cNvGraphicFramePr>
            <a:graphicFrameLocks noChangeAspect="1"/>
          </p:cNvGraphicFramePr>
          <p:nvPr/>
        </p:nvGraphicFramePr>
        <p:xfrm>
          <a:off x="971550" y="4762500"/>
          <a:ext cx="1374775" cy="568325"/>
        </p:xfrm>
        <a:graphic>
          <a:graphicData uri="http://schemas.openxmlformats.org/presentationml/2006/ole">
            <mc:AlternateContent xmlns:mc="http://schemas.openxmlformats.org/markup-compatibility/2006">
              <mc:Choice xmlns:v="urn:schemas-microsoft-com:vml" Requires="v">
                <p:oleObj spid="_x0000_s62964" name="公式" r:id="rId35" imgW="533598" imgH="190383" progId="Equation.3">
                  <p:embed/>
                </p:oleObj>
              </mc:Choice>
              <mc:Fallback>
                <p:oleObj name="公式" r:id="rId35" imgW="533598" imgH="190383" progId="Equation.3">
                  <p:embed/>
                  <p:pic>
                    <p:nvPicPr>
                      <p:cNvPr id="0" name="Object 1054"/>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971550" y="4762500"/>
                        <a:ext cx="1374775"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68" name="Object 1056"/>
          <p:cNvGraphicFramePr>
            <a:graphicFrameLocks noChangeAspect="1"/>
          </p:cNvGraphicFramePr>
          <p:nvPr/>
        </p:nvGraphicFramePr>
        <p:xfrm>
          <a:off x="971550" y="5613400"/>
          <a:ext cx="1374775" cy="568325"/>
        </p:xfrm>
        <a:graphic>
          <a:graphicData uri="http://schemas.openxmlformats.org/presentationml/2006/ole">
            <mc:AlternateContent xmlns:mc="http://schemas.openxmlformats.org/markup-compatibility/2006">
              <mc:Choice xmlns:v="urn:schemas-microsoft-com:vml" Requires="v">
                <p:oleObj spid="_x0000_s62965" name="公式" r:id="rId37" imgW="533598" imgH="190383" progId="Equation.3">
                  <p:embed/>
                </p:oleObj>
              </mc:Choice>
              <mc:Fallback>
                <p:oleObj name="公式" r:id="rId37" imgW="533598" imgH="190383" progId="Equation.3">
                  <p:embed/>
                  <p:pic>
                    <p:nvPicPr>
                      <p:cNvPr id="0" name="Object 1056"/>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971550" y="5613400"/>
                        <a:ext cx="1374775"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69" name="Object 1057"/>
          <p:cNvGraphicFramePr>
            <a:graphicFrameLocks noChangeAspect="1"/>
          </p:cNvGraphicFramePr>
          <p:nvPr/>
        </p:nvGraphicFramePr>
        <p:xfrm>
          <a:off x="5940425" y="1196975"/>
          <a:ext cx="2874963" cy="561975"/>
        </p:xfrm>
        <a:graphic>
          <a:graphicData uri="http://schemas.openxmlformats.org/presentationml/2006/ole">
            <mc:AlternateContent xmlns:mc="http://schemas.openxmlformats.org/markup-compatibility/2006">
              <mc:Choice xmlns:v="urn:schemas-microsoft-com:vml" Requires="v">
                <p:oleObj spid="_x0000_s62966" name="公式" r:id="rId39" imgW="1247567" imgH="209609" progId="Equation.3">
                  <p:embed/>
                </p:oleObj>
              </mc:Choice>
              <mc:Fallback>
                <p:oleObj name="公式" r:id="rId39" imgW="1247567" imgH="209609" progId="Equation.3">
                  <p:embed/>
                  <p:pic>
                    <p:nvPicPr>
                      <p:cNvPr id="0" name="Object 1057"/>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5940425" y="1196975"/>
                        <a:ext cx="2874963"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70" name="Object 1058"/>
          <p:cNvGraphicFramePr>
            <a:graphicFrameLocks noChangeAspect="1"/>
          </p:cNvGraphicFramePr>
          <p:nvPr/>
        </p:nvGraphicFramePr>
        <p:xfrm>
          <a:off x="5940425" y="3357563"/>
          <a:ext cx="2733675" cy="561975"/>
        </p:xfrm>
        <a:graphic>
          <a:graphicData uri="http://schemas.openxmlformats.org/presentationml/2006/ole">
            <mc:AlternateContent xmlns:mc="http://schemas.openxmlformats.org/markup-compatibility/2006">
              <mc:Choice xmlns:v="urn:schemas-microsoft-com:vml" Requires="v">
                <p:oleObj spid="_x0000_s62967" name="公式" r:id="rId41" imgW="1180868" imgH="209609" progId="Equation.3">
                  <p:embed/>
                </p:oleObj>
              </mc:Choice>
              <mc:Fallback>
                <p:oleObj name="公式" r:id="rId41" imgW="1180868" imgH="209609" progId="Equation.3">
                  <p:embed/>
                  <p:pic>
                    <p:nvPicPr>
                      <p:cNvPr id="0" name="Object 1058"/>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5940425" y="3357563"/>
                        <a:ext cx="2733675"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73" name="Object 1061"/>
          <p:cNvGraphicFramePr>
            <a:graphicFrameLocks noChangeAspect="1"/>
          </p:cNvGraphicFramePr>
          <p:nvPr/>
        </p:nvGraphicFramePr>
        <p:xfrm>
          <a:off x="5407025" y="4724400"/>
          <a:ext cx="2789238" cy="561975"/>
        </p:xfrm>
        <a:graphic>
          <a:graphicData uri="http://schemas.openxmlformats.org/presentationml/2006/ole">
            <mc:AlternateContent xmlns:mc="http://schemas.openxmlformats.org/markup-compatibility/2006">
              <mc:Choice xmlns:v="urn:schemas-microsoft-com:vml" Requires="v">
                <p:oleObj spid="_x0000_s62968" name="公式" r:id="rId43" imgW="1209520" imgH="209609" progId="Equation.3">
                  <p:embed/>
                </p:oleObj>
              </mc:Choice>
              <mc:Fallback>
                <p:oleObj name="公式" r:id="rId43" imgW="1209520" imgH="209609" progId="Equation.3">
                  <p:embed/>
                  <p:pic>
                    <p:nvPicPr>
                      <p:cNvPr id="0" name="Object 1061"/>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5407025" y="4724400"/>
                        <a:ext cx="278923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74" name="Object 1062"/>
          <p:cNvGraphicFramePr>
            <a:graphicFrameLocks noChangeAspect="1"/>
          </p:cNvGraphicFramePr>
          <p:nvPr/>
        </p:nvGraphicFramePr>
        <p:xfrm>
          <a:off x="5559425" y="5588000"/>
          <a:ext cx="2397125" cy="561975"/>
        </p:xfrm>
        <a:graphic>
          <a:graphicData uri="http://schemas.openxmlformats.org/presentationml/2006/ole">
            <mc:AlternateContent xmlns:mc="http://schemas.openxmlformats.org/markup-compatibility/2006">
              <mc:Choice xmlns:v="urn:schemas-microsoft-com:vml" Requires="v">
                <p:oleObj spid="_x0000_s62969" name="公式" r:id="rId45" imgW="1028679" imgH="209609" progId="Equation.3">
                  <p:embed/>
                </p:oleObj>
              </mc:Choice>
              <mc:Fallback>
                <p:oleObj name="公式" r:id="rId45" imgW="1028679" imgH="209609" progId="Equation.3">
                  <p:embed/>
                  <p:pic>
                    <p:nvPicPr>
                      <p:cNvPr id="0" name="Object 1062"/>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5559425" y="5588000"/>
                        <a:ext cx="2397125"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75" name="Object 1063"/>
          <p:cNvGraphicFramePr>
            <a:graphicFrameLocks noChangeAspect="1"/>
          </p:cNvGraphicFramePr>
          <p:nvPr/>
        </p:nvGraphicFramePr>
        <p:xfrm>
          <a:off x="2339975" y="4610100"/>
          <a:ext cx="2786063" cy="831850"/>
        </p:xfrm>
        <a:graphic>
          <a:graphicData uri="http://schemas.openxmlformats.org/presentationml/2006/ole">
            <mc:AlternateContent xmlns:mc="http://schemas.openxmlformats.org/markup-compatibility/2006">
              <mc:Choice xmlns:v="urn:schemas-microsoft-com:vml" Requires="v">
                <p:oleObj spid="_x0000_s62970" name="公式" r:id="rId47" imgW="1276220" imgH="342783" progId="Equation.3">
                  <p:embed/>
                </p:oleObj>
              </mc:Choice>
              <mc:Fallback>
                <p:oleObj name="公式" r:id="rId47" imgW="1276220" imgH="342783" progId="Equation.3">
                  <p:embed/>
                  <p:pic>
                    <p:nvPicPr>
                      <p:cNvPr id="0" name="Object 1063"/>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2339975" y="4610100"/>
                        <a:ext cx="27860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76" name="Object 1064"/>
          <p:cNvGraphicFramePr>
            <a:graphicFrameLocks noChangeAspect="1"/>
          </p:cNvGraphicFramePr>
          <p:nvPr/>
        </p:nvGraphicFramePr>
        <p:xfrm>
          <a:off x="2339975" y="5459413"/>
          <a:ext cx="2786063" cy="831850"/>
        </p:xfrm>
        <a:graphic>
          <a:graphicData uri="http://schemas.openxmlformats.org/presentationml/2006/ole">
            <mc:AlternateContent xmlns:mc="http://schemas.openxmlformats.org/markup-compatibility/2006">
              <mc:Choice xmlns:v="urn:schemas-microsoft-com:vml" Requires="v">
                <p:oleObj spid="_x0000_s62971" name="公式" r:id="rId49" imgW="1276220" imgH="342783" progId="Equation.3">
                  <p:embed/>
                </p:oleObj>
              </mc:Choice>
              <mc:Fallback>
                <p:oleObj name="公式" r:id="rId49" imgW="1276220" imgH="342783" progId="Equation.3">
                  <p:embed/>
                  <p:pic>
                    <p:nvPicPr>
                      <p:cNvPr id="0" name="Object 1064"/>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2339975" y="5459413"/>
                        <a:ext cx="27860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314"/>
                                        </p:tgtEl>
                                        <p:attrNameLst>
                                          <p:attrName>style.visibility</p:attrName>
                                        </p:attrNameLst>
                                      </p:cBhvr>
                                      <p:to>
                                        <p:strVal val="visible"/>
                                      </p:to>
                                    </p:set>
                                    <p:animEffect transition="in" filter="blinds(horizontal)">
                                      <p:cBhvr>
                                        <p:cTn id="7" dur="500"/>
                                        <p:tgtEl>
                                          <p:spTgt spid="133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315"/>
                                        </p:tgtEl>
                                        <p:attrNameLst>
                                          <p:attrName>style.visibility</p:attrName>
                                        </p:attrNameLst>
                                      </p:cBhvr>
                                      <p:to>
                                        <p:strVal val="visible"/>
                                      </p:to>
                                    </p:set>
                                    <p:animEffect transition="in" filter="blinds(horizontal)">
                                      <p:cBhvr>
                                        <p:cTn id="12" dur="500"/>
                                        <p:tgtEl>
                                          <p:spTgt spid="133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4348"/>
                                        </p:tgtEl>
                                        <p:attrNameLst>
                                          <p:attrName>style.visibility</p:attrName>
                                        </p:attrNameLst>
                                      </p:cBhvr>
                                      <p:to>
                                        <p:strVal val="visible"/>
                                      </p:to>
                                    </p:set>
                                    <p:animEffect transition="in" filter="blinds(horizontal)">
                                      <p:cBhvr>
                                        <p:cTn id="17" dur="500"/>
                                        <p:tgtEl>
                                          <p:spTgt spid="1434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4349"/>
                                        </p:tgtEl>
                                        <p:attrNameLst>
                                          <p:attrName>style.visibility</p:attrName>
                                        </p:attrNameLst>
                                      </p:cBhvr>
                                      <p:to>
                                        <p:strVal val="visible"/>
                                      </p:to>
                                    </p:set>
                                    <p:animEffect transition="in" filter="blinds(horizontal)">
                                      <p:cBhvr>
                                        <p:cTn id="22" dur="500"/>
                                        <p:tgtEl>
                                          <p:spTgt spid="14349"/>
                                        </p:tgtEl>
                                      </p:cBhvr>
                                    </p:animEffect>
                                  </p:childTnLst>
                                </p:cTn>
                              </p:par>
                              <p:par>
                                <p:cTn id="23" presetID="3" presetClass="entr" presetSubtype="10" fill="hold" nodeType="withEffect">
                                  <p:stCondLst>
                                    <p:cond delay="0"/>
                                  </p:stCondLst>
                                  <p:childTnLst>
                                    <p:set>
                                      <p:cBhvr>
                                        <p:cTn id="24" dur="1" fill="hold">
                                          <p:stCondLst>
                                            <p:cond delay="0"/>
                                          </p:stCondLst>
                                        </p:cTn>
                                        <p:tgtEl>
                                          <p:spTgt spid="14350"/>
                                        </p:tgtEl>
                                        <p:attrNameLst>
                                          <p:attrName>style.visibility</p:attrName>
                                        </p:attrNameLst>
                                      </p:cBhvr>
                                      <p:to>
                                        <p:strVal val="visible"/>
                                      </p:to>
                                    </p:set>
                                    <p:animEffect transition="in" filter="blinds(horizontal)">
                                      <p:cBhvr>
                                        <p:cTn id="25" dur="500"/>
                                        <p:tgtEl>
                                          <p:spTgt spid="1435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14351"/>
                                        </p:tgtEl>
                                        <p:attrNameLst>
                                          <p:attrName>style.visibility</p:attrName>
                                        </p:attrNameLst>
                                      </p:cBhvr>
                                      <p:to>
                                        <p:strVal val="visible"/>
                                      </p:to>
                                    </p:set>
                                    <p:animEffect transition="in" filter="blinds(horizontal)">
                                      <p:cBhvr>
                                        <p:cTn id="30" dur="500"/>
                                        <p:tgtEl>
                                          <p:spTgt spid="14351"/>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14352"/>
                                        </p:tgtEl>
                                        <p:attrNameLst>
                                          <p:attrName>style.visibility</p:attrName>
                                        </p:attrNameLst>
                                      </p:cBhvr>
                                      <p:to>
                                        <p:strVal val="visible"/>
                                      </p:to>
                                    </p:set>
                                    <p:animEffect transition="in" filter="blinds(horizontal)">
                                      <p:cBhvr>
                                        <p:cTn id="35" dur="500"/>
                                        <p:tgtEl>
                                          <p:spTgt spid="14352"/>
                                        </p:tgtEl>
                                      </p:cBhvr>
                                    </p:animEffect>
                                  </p:childTnLst>
                                </p:cTn>
                              </p:par>
                              <p:par>
                                <p:cTn id="36" presetID="3" presetClass="entr" presetSubtype="10" fill="hold" nodeType="withEffect">
                                  <p:stCondLst>
                                    <p:cond delay="0"/>
                                  </p:stCondLst>
                                  <p:childTnLst>
                                    <p:set>
                                      <p:cBhvr>
                                        <p:cTn id="37" dur="1" fill="hold">
                                          <p:stCondLst>
                                            <p:cond delay="0"/>
                                          </p:stCondLst>
                                        </p:cTn>
                                        <p:tgtEl>
                                          <p:spTgt spid="14353"/>
                                        </p:tgtEl>
                                        <p:attrNameLst>
                                          <p:attrName>style.visibility</p:attrName>
                                        </p:attrNameLst>
                                      </p:cBhvr>
                                      <p:to>
                                        <p:strVal val="visible"/>
                                      </p:to>
                                    </p:set>
                                    <p:animEffect transition="in" filter="blinds(horizontal)">
                                      <p:cBhvr>
                                        <p:cTn id="38" dur="500"/>
                                        <p:tgtEl>
                                          <p:spTgt spid="14353"/>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nodeType="clickEffect">
                                  <p:stCondLst>
                                    <p:cond delay="0"/>
                                  </p:stCondLst>
                                  <p:childTnLst>
                                    <p:set>
                                      <p:cBhvr>
                                        <p:cTn id="42" dur="1" fill="hold">
                                          <p:stCondLst>
                                            <p:cond delay="0"/>
                                          </p:stCondLst>
                                        </p:cTn>
                                        <p:tgtEl>
                                          <p:spTgt spid="14354"/>
                                        </p:tgtEl>
                                        <p:attrNameLst>
                                          <p:attrName>style.visibility</p:attrName>
                                        </p:attrNameLst>
                                      </p:cBhvr>
                                      <p:to>
                                        <p:strVal val="visible"/>
                                      </p:to>
                                    </p:set>
                                    <p:animEffect transition="in" filter="blinds(horizontal)">
                                      <p:cBhvr>
                                        <p:cTn id="43" dur="500"/>
                                        <p:tgtEl>
                                          <p:spTgt spid="14354"/>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nodeType="clickEffect">
                                  <p:stCondLst>
                                    <p:cond delay="0"/>
                                  </p:stCondLst>
                                  <p:childTnLst>
                                    <p:set>
                                      <p:cBhvr>
                                        <p:cTn id="47" dur="1" fill="hold">
                                          <p:stCondLst>
                                            <p:cond delay="0"/>
                                          </p:stCondLst>
                                        </p:cTn>
                                        <p:tgtEl>
                                          <p:spTgt spid="14355"/>
                                        </p:tgtEl>
                                        <p:attrNameLst>
                                          <p:attrName>style.visibility</p:attrName>
                                        </p:attrNameLst>
                                      </p:cBhvr>
                                      <p:to>
                                        <p:strVal val="visible"/>
                                      </p:to>
                                    </p:set>
                                    <p:animEffect transition="in" filter="blinds(horizontal)">
                                      <p:cBhvr>
                                        <p:cTn id="48" dur="500"/>
                                        <p:tgtEl>
                                          <p:spTgt spid="14355"/>
                                        </p:tgtEl>
                                      </p:cBhvr>
                                    </p:animEffect>
                                  </p:childTnLst>
                                </p:cTn>
                              </p:par>
                              <p:par>
                                <p:cTn id="49" presetID="3" presetClass="entr" presetSubtype="10" fill="hold" nodeType="withEffect">
                                  <p:stCondLst>
                                    <p:cond delay="0"/>
                                  </p:stCondLst>
                                  <p:childTnLst>
                                    <p:set>
                                      <p:cBhvr>
                                        <p:cTn id="50" dur="1" fill="hold">
                                          <p:stCondLst>
                                            <p:cond delay="0"/>
                                          </p:stCondLst>
                                        </p:cTn>
                                        <p:tgtEl>
                                          <p:spTgt spid="14359"/>
                                        </p:tgtEl>
                                        <p:attrNameLst>
                                          <p:attrName>style.visibility</p:attrName>
                                        </p:attrNameLst>
                                      </p:cBhvr>
                                      <p:to>
                                        <p:strVal val="visible"/>
                                      </p:to>
                                    </p:set>
                                    <p:animEffect transition="in" filter="blinds(horizontal)">
                                      <p:cBhvr>
                                        <p:cTn id="51" dur="500"/>
                                        <p:tgtEl>
                                          <p:spTgt spid="14359"/>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3" presetClass="entr" presetSubtype="10" fill="hold" nodeType="clickEffect">
                                  <p:stCondLst>
                                    <p:cond delay="0"/>
                                  </p:stCondLst>
                                  <p:childTnLst>
                                    <p:set>
                                      <p:cBhvr>
                                        <p:cTn id="55" dur="1" fill="hold">
                                          <p:stCondLst>
                                            <p:cond delay="0"/>
                                          </p:stCondLst>
                                        </p:cTn>
                                        <p:tgtEl>
                                          <p:spTgt spid="14356"/>
                                        </p:tgtEl>
                                        <p:attrNameLst>
                                          <p:attrName>style.visibility</p:attrName>
                                        </p:attrNameLst>
                                      </p:cBhvr>
                                      <p:to>
                                        <p:strVal val="visible"/>
                                      </p:to>
                                    </p:set>
                                    <p:animEffect transition="in" filter="blinds(horizontal)">
                                      <p:cBhvr>
                                        <p:cTn id="56" dur="500"/>
                                        <p:tgtEl>
                                          <p:spTgt spid="14356"/>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3" presetClass="entr" presetSubtype="10" fill="hold" nodeType="clickEffect">
                                  <p:stCondLst>
                                    <p:cond delay="0"/>
                                  </p:stCondLst>
                                  <p:childTnLst>
                                    <p:set>
                                      <p:cBhvr>
                                        <p:cTn id="60" dur="1" fill="hold">
                                          <p:stCondLst>
                                            <p:cond delay="0"/>
                                          </p:stCondLst>
                                        </p:cTn>
                                        <p:tgtEl>
                                          <p:spTgt spid="14357"/>
                                        </p:tgtEl>
                                        <p:attrNameLst>
                                          <p:attrName>style.visibility</p:attrName>
                                        </p:attrNameLst>
                                      </p:cBhvr>
                                      <p:to>
                                        <p:strVal val="visible"/>
                                      </p:to>
                                    </p:set>
                                    <p:animEffect transition="in" filter="blinds(horizontal)">
                                      <p:cBhvr>
                                        <p:cTn id="61" dur="500"/>
                                        <p:tgtEl>
                                          <p:spTgt spid="14357"/>
                                        </p:tgtEl>
                                      </p:cBhvr>
                                    </p:animEffect>
                                  </p:childTnLst>
                                </p:cTn>
                              </p:par>
                              <p:par>
                                <p:cTn id="62" presetID="3" presetClass="entr" presetSubtype="10" fill="hold" nodeType="withEffect">
                                  <p:stCondLst>
                                    <p:cond delay="0"/>
                                  </p:stCondLst>
                                  <p:childTnLst>
                                    <p:set>
                                      <p:cBhvr>
                                        <p:cTn id="63" dur="1" fill="hold">
                                          <p:stCondLst>
                                            <p:cond delay="0"/>
                                          </p:stCondLst>
                                        </p:cTn>
                                        <p:tgtEl>
                                          <p:spTgt spid="14360"/>
                                        </p:tgtEl>
                                        <p:attrNameLst>
                                          <p:attrName>style.visibility</p:attrName>
                                        </p:attrNameLst>
                                      </p:cBhvr>
                                      <p:to>
                                        <p:strVal val="visible"/>
                                      </p:to>
                                    </p:set>
                                    <p:animEffect transition="in" filter="blinds(horizontal)">
                                      <p:cBhvr>
                                        <p:cTn id="64" dur="500"/>
                                        <p:tgtEl>
                                          <p:spTgt spid="14360"/>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3" presetClass="entr" presetSubtype="10" fill="hold" nodeType="clickEffect">
                                  <p:stCondLst>
                                    <p:cond delay="0"/>
                                  </p:stCondLst>
                                  <p:childTnLst>
                                    <p:set>
                                      <p:cBhvr>
                                        <p:cTn id="68" dur="1" fill="hold">
                                          <p:stCondLst>
                                            <p:cond delay="0"/>
                                          </p:stCondLst>
                                        </p:cTn>
                                        <p:tgtEl>
                                          <p:spTgt spid="14358"/>
                                        </p:tgtEl>
                                        <p:attrNameLst>
                                          <p:attrName>style.visibility</p:attrName>
                                        </p:attrNameLst>
                                      </p:cBhvr>
                                      <p:to>
                                        <p:strVal val="visible"/>
                                      </p:to>
                                    </p:set>
                                    <p:animEffect transition="in" filter="blinds(horizontal)">
                                      <p:cBhvr>
                                        <p:cTn id="69" dur="500"/>
                                        <p:tgtEl>
                                          <p:spTgt spid="14358"/>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3" presetClass="entr" presetSubtype="10" fill="hold" nodeType="clickEffect">
                                  <p:stCondLst>
                                    <p:cond delay="0"/>
                                  </p:stCondLst>
                                  <p:childTnLst>
                                    <p:set>
                                      <p:cBhvr>
                                        <p:cTn id="73" dur="1" fill="hold">
                                          <p:stCondLst>
                                            <p:cond delay="0"/>
                                          </p:stCondLst>
                                        </p:cTn>
                                        <p:tgtEl>
                                          <p:spTgt spid="14361"/>
                                        </p:tgtEl>
                                        <p:attrNameLst>
                                          <p:attrName>style.visibility</p:attrName>
                                        </p:attrNameLst>
                                      </p:cBhvr>
                                      <p:to>
                                        <p:strVal val="visible"/>
                                      </p:to>
                                    </p:set>
                                    <p:animEffect transition="in" filter="blinds(horizontal)">
                                      <p:cBhvr>
                                        <p:cTn id="74" dur="500"/>
                                        <p:tgtEl>
                                          <p:spTgt spid="14361"/>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3" presetClass="entr" presetSubtype="10" fill="hold" nodeType="clickEffect">
                                  <p:stCondLst>
                                    <p:cond delay="0"/>
                                  </p:stCondLst>
                                  <p:childTnLst>
                                    <p:set>
                                      <p:cBhvr>
                                        <p:cTn id="78" dur="1" fill="hold">
                                          <p:stCondLst>
                                            <p:cond delay="0"/>
                                          </p:stCondLst>
                                        </p:cTn>
                                        <p:tgtEl>
                                          <p:spTgt spid="14362"/>
                                        </p:tgtEl>
                                        <p:attrNameLst>
                                          <p:attrName>style.visibility</p:attrName>
                                        </p:attrNameLst>
                                      </p:cBhvr>
                                      <p:to>
                                        <p:strVal val="visible"/>
                                      </p:to>
                                    </p:set>
                                    <p:animEffect transition="in" filter="blinds(horizontal)">
                                      <p:cBhvr>
                                        <p:cTn id="79" dur="500"/>
                                        <p:tgtEl>
                                          <p:spTgt spid="14362"/>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3" presetClass="entr" presetSubtype="10" fill="hold" nodeType="clickEffect">
                                  <p:stCondLst>
                                    <p:cond delay="0"/>
                                  </p:stCondLst>
                                  <p:childTnLst>
                                    <p:set>
                                      <p:cBhvr>
                                        <p:cTn id="83" dur="1" fill="hold">
                                          <p:stCondLst>
                                            <p:cond delay="0"/>
                                          </p:stCondLst>
                                        </p:cTn>
                                        <p:tgtEl>
                                          <p:spTgt spid="14369"/>
                                        </p:tgtEl>
                                        <p:attrNameLst>
                                          <p:attrName>style.visibility</p:attrName>
                                        </p:attrNameLst>
                                      </p:cBhvr>
                                      <p:to>
                                        <p:strVal val="visible"/>
                                      </p:to>
                                    </p:set>
                                    <p:animEffect transition="in" filter="blinds(horizontal)">
                                      <p:cBhvr>
                                        <p:cTn id="84" dur="500"/>
                                        <p:tgtEl>
                                          <p:spTgt spid="14369"/>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3" presetClass="entr" presetSubtype="10" fill="hold" nodeType="clickEffect">
                                  <p:stCondLst>
                                    <p:cond delay="0"/>
                                  </p:stCondLst>
                                  <p:childTnLst>
                                    <p:set>
                                      <p:cBhvr>
                                        <p:cTn id="88" dur="1" fill="hold">
                                          <p:stCondLst>
                                            <p:cond delay="0"/>
                                          </p:stCondLst>
                                        </p:cTn>
                                        <p:tgtEl>
                                          <p:spTgt spid="14370"/>
                                        </p:tgtEl>
                                        <p:attrNameLst>
                                          <p:attrName>style.visibility</p:attrName>
                                        </p:attrNameLst>
                                      </p:cBhvr>
                                      <p:to>
                                        <p:strVal val="visible"/>
                                      </p:to>
                                    </p:set>
                                    <p:animEffect transition="in" filter="blinds(horizontal)">
                                      <p:cBhvr>
                                        <p:cTn id="89" dur="500"/>
                                        <p:tgtEl>
                                          <p:spTgt spid="14370"/>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3" presetClass="entr" presetSubtype="10" fill="hold" nodeType="clickEffect">
                                  <p:stCondLst>
                                    <p:cond delay="0"/>
                                  </p:stCondLst>
                                  <p:childTnLst>
                                    <p:set>
                                      <p:cBhvr>
                                        <p:cTn id="93" dur="1" fill="hold">
                                          <p:stCondLst>
                                            <p:cond delay="0"/>
                                          </p:stCondLst>
                                        </p:cTn>
                                        <p:tgtEl>
                                          <p:spTgt spid="14365"/>
                                        </p:tgtEl>
                                        <p:attrNameLst>
                                          <p:attrName>style.visibility</p:attrName>
                                        </p:attrNameLst>
                                      </p:cBhvr>
                                      <p:to>
                                        <p:strVal val="visible"/>
                                      </p:to>
                                    </p:set>
                                    <p:animEffect transition="in" filter="blinds(horizontal)">
                                      <p:cBhvr>
                                        <p:cTn id="94" dur="500"/>
                                        <p:tgtEl>
                                          <p:spTgt spid="14365"/>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3" presetClass="entr" presetSubtype="10" fill="hold" nodeType="clickEffect">
                                  <p:stCondLst>
                                    <p:cond delay="0"/>
                                  </p:stCondLst>
                                  <p:childTnLst>
                                    <p:set>
                                      <p:cBhvr>
                                        <p:cTn id="98" dur="1" fill="hold">
                                          <p:stCondLst>
                                            <p:cond delay="0"/>
                                          </p:stCondLst>
                                        </p:cTn>
                                        <p:tgtEl>
                                          <p:spTgt spid="14366"/>
                                        </p:tgtEl>
                                        <p:attrNameLst>
                                          <p:attrName>style.visibility</p:attrName>
                                        </p:attrNameLst>
                                      </p:cBhvr>
                                      <p:to>
                                        <p:strVal val="visible"/>
                                      </p:to>
                                    </p:set>
                                    <p:animEffect transition="in" filter="blinds(horizontal)">
                                      <p:cBhvr>
                                        <p:cTn id="99" dur="500"/>
                                        <p:tgtEl>
                                          <p:spTgt spid="14366"/>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3" presetClass="entr" presetSubtype="10" fill="hold" nodeType="clickEffect">
                                  <p:stCondLst>
                                    <p:cond delay="0"/>
                                  </p:stCondLst>
                                  <p:childTnLst>
                                    <p:set>
                                      <p:cBhvr>
                                        <p:cTn id="103" dur="1" fill="hold">
                                          <p:stCondLst>
                                            <p:cond delay="0"/>
                                          </p:stCondLst>
                                        </p:cTn>
                                        <p:tgtEl>
                                          <p:spTgt spid="14375"/>
                                        </p:tgtEl>
                                        <p:attrNameLst>
                                          <p:attrName>style.visibility</p:attrName>
                                        </p:attrNameLst>
                                      </p:cBhvr>
                                      <p:to>
                                        <p:strVal val="visible"/>
                                      </p:to>
                                    </p:set>
                                    <p:animEffect transition="in" filter="blinds(horizontal)">
                                      <p:cBhvr>
                                        <p:cTn id="104" dur="500"/>
                                        <p:tgtEl>
                                          <p:spTgt spid="14375"/>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3" presetClass="entr" presetSubtype="10" fill="hold" nodeType="clickEffect">
                                  <p:stCondLst>
                                    <p:cond delay="0"/>
                                  </p:stCondLst>
                                  <p:childTnLst>
                                    <p:set>
                                      <p:cBhvr>
                                        <p:cTn id="108" dur="1" fill="hold">
                                          <p:stCondLst>
                                            <p:cond delay="0"/>
                                          </p:stCondLst>
                                        </p:cTn>
                                        <p:tgtEl>
                                          <p:spTgt spid="14368"/>
                                        </p:tgtEl>
                                        <p:attrNameLst>
                                          <p:attrName>style.visibility</p:attrName>
                                        </p:attrNameLst>
                                      </p:cBhvr>
                                      <p:to>
                                        <p:strVal val="visible"/>
                                      </p:to>
                                    </p:set>
                                    <p:animEffect transition="in" filter="blinds(horizontal)">
                                      <p:cBhvr>
                                        <p:cTn id="109" dur="500"/>
                                        <p:tgtEl>
                                          <p:spTgt spid="14368"/>
                                        </p:tgtEl>
                                      </p:cBhvr>
                                    </p:animEffec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3" presetClass="entr" presetSubtype="10" fill="hold" nodeType="clickEffect">
                                  <p:stCondLst>
                                    <p:cond delay="0"/>
                                  </p:stCondLst>
                                  <p:childTnLst>
                                    <p:set>
                                      <p:cBhvr>
                                        <p:cTn id="113" dur="1" fill="hold">
                                          <p:stCondLst>
                                            <p:cond delay="0"/>
                                          </p:stCondLst>
                                        </p:cTn>
                                        <p:tgtEl>
                                          <p:spTgt spid="14376"/>
                                        </p:tgtEl>
                                        <p:attrNameLst>
                                          <p:attrName>style.visibility</p:attrName>
                                        </p:attrNameLst>
                                      </p:cBhvr>
                                      <p:to>
                                        <p:strVal val="visible"/>
                                      </p:to>
                                    </p:set>
                                    <p:animEffect transition="in" filter="blinds(horizontal)">
                                      <p:cBhvr>
                                        <p:cTn id="114" dur="500"/>
                                        <p:tgtEl>
                                          <p:spTgt spid="14376"/>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3" presetClass="entr" presetSubtype="10" fill="hold" nodeType="clickEffect">
                                  <p:stCondLst>
                                    <p:cond delay="0"/>
                                  </p:stCondLst>
                                  <p:childTnLst>
                                    <p:set>
                                      <p:cBhvr>
                                        <p:cTn id="118" dur="1" fill="hold">
                                          <p:stCondLst>
                                            <p:cond delay="0"/>
                                          </p:stCondLst>
                                        </p:cTn>
                                        <p:tgtEl>
                                          <p:spTgt spid="14373"/>
                                        </p:tgtEl>
                                        <p:attrNameLst>
                                          <p:attrName>style.visibility</p:attrName>
                                        </p:attrNameLst>
                                      </p:cBhvr>
                                      <p:to>
                                        <p:strVal val="visible"/>
                                      </p:to>
                                    </p:set>
                                    <p:animEffect transition="in" filter="blinds(horizontal)">
                                      <p:cBhvr>
                                        <p:cTn id="119" dur="500"/>
                                        <p:tgtEl>
                                          <p:spTgt spid="14373"/>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3" presetClass="entr" presetSubtype="10" fill="hold" nodeType="clickEffect">
                                  <p:stCondLst>
                                    <p:cond delay="0"/>
                                  </p:stCondLst>
                                  <p:childTnLst>
                                    <p:set>
                                      <p:cBhvr>
                                        <p:cTn id="123" dur="1" fill="hold">
                                          <p:stCondLst>
                                            <p:cond delay="0"/>
                                          </p:stCondLst>
                                        </p:cTn>
                                        <p:tgtEl>
                                          <p:spTgt spid="14374"/>
                                        </p:tgtEl>
                                        <p:attrNameLst>
                                          <p:attrName>style.visibility</p:attrName>
                                        </p:attrNameLst>
                                      </p:cBhvr>
                                      <p:to>
                                        <p:strVal val="visible"/>
                                      </p:to>
                                    </p:set>
                                    <p:animEffect transition="in" filter="blinds(horizontal)">
                                      <p:cBhvr>
                                        <p:cTn id="124" dur="500"/>
                                        <p:tgtEl>
                                          <p:spTgt spid="143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p:bldP spid="1331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2" name="Text Box 4"/>
          <p:cNvSpPr txBox="1">
            <a:spLocks noChangeArrowheads="1"/>
          </p:cNvSpPr>
          <p:nvPr/>
        </p:nvSpPr>
        <p:spPr bwMode="auto">
          <a:xfrm>
            <a:off x="120650" y="260350"/>
            <a:ext cx="7188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latin typeface="楷体" panose="02010609060101010101" pitchFamily="49" charset="-122"/>
                <a:ea typeface="楷体" panose="02010609060101010101" pitchFamily="49" charset="-122"/>
              </a:rPr>
              <a:t>二、一次</a:t>
            </a:r>
            <a:r>
              <a:rPr lang="en-US" altLang="zh-CN" sz="2800" i="1" dirty="0">
                <a:ea typeface="楷体_GB2312" pitchFamily="49" charset="-122"/>
              </a:rPr>
              <a:t>N</a:t>
            </a:r>
            <a:r>
              <a:rPr lang="zh-CN" altLang="en-US" sz="2800" dirty="0">
                <a:latin typeface="楷体" panose="02010609060101010101" pitchFamily="49" charset="-122"/>
                <a:ea typeface="楷体" panose="02010609060101010101" pitchFamily="49" charset="-122"/>
              </a:rPr>
              <a:t>点</a:t>
            </a:r>
            <a:r>
              <a:rPr lang="en-US" altLang="zh-CN" sz="2800" dirty="0">
                <a:ea typeface="楷体_GB2312" pitchFamily="49" charset="-122"/>
              </a:rPr>
              <a:t>FFT</a:t>
            </a:r>
            <a:r>
              <a:rPr lang="zh-CN" altLang="en-US" sz="2800" dirty="0">
                <a:latin typeface="楷体" panose="02010609060101010101" pitchFamily="49" charset="-122"/>
                <a:ea typeface="楷体" panose="02010609060101010101" pitchFamily="49" charset="-122"/>
              </a:rPr>
              <a:t>计算两个</a:t>
            </a:r>
            <a:r>
              <a:rPr lang="en-US" altLang="zh-CN" sz="2800" i="1" dirty="0">
                <a:ea typeface="楷体_GB2312" pitchFamily="49" charset="-122"/>
              </a:rPr>
              <a:t>N</a:t>
            </a:r>
            <a:r>
              <a:rPr lang="zh-CN" altLang="en-US" sz="2800" dirty="0">
                <a:latin typeface="楷体" panose="02010609060101010101" pitchFamily="49" charset="-122"/>
                <a:ea typeface="楷体" panose="02010609060101010101" pitchFamily="49" charset="-122"/>
              </a:rPr>
              <a:t>点实序列</a:t>
            </a:r>
          </a:p>
        </p:txBody>
      </p:sp>
      <p:sp>
        <p:nvSpPr>
          <p:cNvPr id="124933" name="Text Box 5"/>
          <p:cNvSpPr txBox="1">
            <a:spLocks noChangeArrowheads="1"/>
          </p:cNvSpPr>
          <p:nvPr/>
        </p:nvSpPr>
        <p:spPr bwMode="auto">
          <a:xfrm>
            <a:off x="539750" y="1052513"/>
            <a:ext cx="70564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latin typeface="楷体" panose="02010609060101010101" pitchFamily="49" charset="-122"/>
                <a:ea typeface="楷体" panose="02010609060101010101" pitchFamily="49" charset="-122"/>
              </a:rPr>
              <a:t>设</a:t>
            </a:r>
            <a:r>
              <a:rPr lang="en-US" altLang="zh-CN" sz="2800" i="1" dirty="0">
                <a:ea typeface="楷体_GB2312" pitchFamily="49" charset="-122"/>
              </a:rPr>
              <a:t>x</a:t>
            </a:r>
            <a:r>
              <a:rPr lang="en-US" altLang="zh-CN" sz="2800" baseline="-25000" dirty="0">
                <a:ea typeface="楷体_GB2312" pitchFamily="49" charset="-122"/>
              </a:rPr>
              <a:t>1</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 </a:t>
            </a:r>
            <a:r>
              <a:rPr lang="en-US" altLang="zh-CN" sz="2800" i="1" dirty="0">
                <a:ea typeface="楷体_GB2312" pitchFamily="49" charset="-122"/>
              </a:rPr>
              <a:t>x</a:t>
            </a:r>
            <a:r>
              <a:rPr lang="en-US" altLang="zh-CN" sz="2800" baseline="-25000" dirty="0">
                <a:ea typeface="楷体_GB2312" pitchFamily="49" charset="-122"/>
              </a:rPr>
              <a:t>2</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r>
              <a:rPr lang="zh-CN" altLang="en-US" sz="2800" dirty="0">
                <a:latin typeface="楷体" panose="02010609060101010101" pitchFamily="49" charset="-122"/>
                <a:ea typeface="楷体" panose="02010609060101010101" pitchFamily="49" charset="-122"/>
              </a:rPr>
              <a:t>是彼此独立的</a:t>
            </a:r>
            <a:r>
              <a:rPr lang="en-US" altLang="zh-CN" sz="2800" i="1" dirty="0">
                <a:ea typeface="楷体_GB2312" pitchFamily="49" charset="-122"/>
              </a:rPr>
              <a:t>N</a:t>
            </a:r>
            <a:r>
              <a:rPr lang="zh-CN" altLang="en-US" sz="2800" dirty="0">
                <a:latin typeface="楷体" panose="02010609060101010101" pitchFamily="49" charset="-122"/>
                <a:ea typeface="楷体" panose="02010609060101010101" pitchFamily="49" charset="-122"/>
              </a:rPr>
              <a:t>点实数序列</a:t>
            </a:r>
          </a:p>
        </p:txBody>
      </p:sp>
      <p:sp>
        <p:nvSpPr>
          <p:cNvPr id="124934" name="Text Box 6"/>
          <p:cNvSpPr txBox="1">
            <a:spLocks noChangeArrowheads="1"/>
          </p:cNvSpPr>
          <p:nvPr/>
        </p:nvSpPr>
        <p:spPr bwMode="auto">
          <a:xfrm>
            <a:off x="900113" y="3989388"/>
            <a:ext cx="70564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i="1" dirty="0">
                <a:ea typeface="楷体_GB2312" pitchFamily="49" charset="-122"/>
              </a:rPr>
              <a:t>X</a:t>
            </a:r>
            <a:r>
              <a:rPr lang="en-US" altLang="zh-CN" sz="2800" baseline="-25000" dirty="0">
                <a:ea typeface="楷体_GB2312" pitchFamily="49" charset="-122"/>
              </a:rPr>
              <a:t>1</a:t>
            </a:r>
            <a:r>
              <a:rPr lang="en-US" altLang="zh-CN" sz="2800" dirty="0">
                <a:ea typeface="楷体_GB2312" pitchFamily="49" charset="-122"/>
              </a:rPr>
              <a:t>(</a:t>
            </a:r>
            <a:r>
              <a:rPr lang="en-US" altLang="zh-CN" sz="2800" i="1" dirty="0">
                <a:ea typeface="楷体_GB2312" pitchFamily="49" charset="-122"/>
              </a:rPr>
              <a:t>k</a:t>
            </a:r>
            <a:r>
              <a:rPr lang="en-US" altLang="zh-CN" sz="2800" dirty="0">
                <a:ea typeface="楷体_GB2312" pitchFamily="49" charset="-122"/>
              </a:rPr>
              <a:t>),  </a:t>
            </a:r>
            <a:r>
              <a:rPr lang="en-US" altLang="zh-CN" sz="2800" i="1" dirty="0">
                <a:ea typeface="楷体_GB2312" pitchFamily="49" charset="-122"/>
              </a:rPr>
              <a:t>X</a:t>
            </a:r>
            <a:r>
              <a:rPr lang="en-US" altLang="zh-CN" sz="2800" baseline="-25000" dirty="0">
                <a:ea typeface="楷体_GB2312" pitchFamily="49" charset="-122"/>
              </a:rPr>
              <a:t>2</a:t>
            </a:r>
            <a:r>
              <a:rPr lang="en-US" altLang="zh-CN" sz="2800" dirty="0">
                <a:ea typeface="楷体_GB2312" pitchFamily="49" charset="-122"/>
              </a:rPr>
              <a:t>(</a:t>
            </a:r>
            <a:r>
              <a:rPr lang="en-US" altLang="zh-CN" sz="2800" i="1" dirty="0">
                <a:ea typeface="楷体_GB2312" pitchFamily="49" charset="-122"/>
              </a:rPr>
              <a:t>k</a:t>
            </a:r>
            <a:r>
              <a:rPr lang="en-US" altLang="zh-CN" sz="2800" dirty="0">
                <a:ea typeface="楷体_GB2312" pitchFamily="49" charset="-122"/>
              </a:rPr>
              <a:t>)</a:t>
            </a:r>
            <a:r>
              <a:rPr lang="zh-CN" altLang="en-US" sz="2800" dirty="0">
                <a:latin typeface="楷体" panose="02010609060101010101" pitchFamily="49" charset="-122"/>
                <a:ea typeface="楷体" panose="02010609060101010101" pitchFamily="49" charset="-122"/>
              </a:rPr>
              <a:t>可通过一次</a:t>
            </a:r>
            <a:r>
              <a:rPr lang="en-US" altLang="zh-CN" sz="2800" i="1" dirty="0">
                <a:ea typeface="楷体_GB2312" pitchFamily="49" charset="-122"/>
              </a:rPr>
              <a:t>N</a:t>
            </a:r>
            <a:r>
              <a:rPr lang="zh-CN" altLang="en-US" sz="2800" dirty="0">
                <a:latin typeface="楷体" panose="02010609060101010101" pitchFamily="49" charset="-122"/>
                <a:ea typeface="楷体" panose="02010609060101010101" pitchFamily="49" charset="-122"/>
              </a:rPr>
              <a:t>点</a:t>
            </a:r>
            <a:r>
              <a:rPr lang="en-US" altLang="zh-CN" sz="2800" dirty="0">
                <a:latin typeface="+mn-lt"/>
                <a:ea typeface="楷体" panose="02010609060101010101" pitchFamily="49" charset="-122"/>
              </a:rPr>
              <a:t>FFT</a:t>
            </a:r>
            <a:r>
              <a:rPr lang="zh-CN" altLang="en-US" sz="2800" dirty="0">
                <a:latin typeface="楷体" panose="02010609060101010101" pitchFamily="49" charset="-122"/>
                <a:ea typeface="楷体" panose="02010609060101010101" pitchFamily="49" charset="-122"/>
              </a:rPr>
              <a:t>运算获得</a:t>
            </a:r>
          </a:p>
        </p:txBody>
      </p:sp>
      <p:graphicFrame>
        <p:nvGraphicFramePr>
          <p:cNvPr id="124941" name="Object 13"/>
          <p:cNvGraphicFramePr>
            <a:graphicFrameLocks noChangeAspect="1"/>
          </p:cNvGraphicFramePr>
          <p:nvPr/>
        </p:nvGraphicFramePr>
        <p:xfrm>
          <a:off x="5148263" y="1987550"/>
          <a:ext cx="998537" cy="531813"/>
        </p:xfrm>
        <a:graphic>
          <a:graphicData uri="http://schemas.openxmlformats.org/presentationml/2006/ole">
            <mc:AlternateContent xmlns:mc="http://schemas.openxmlformats.org/markup-compatibility/2006">
              <mc:Choice xmlns:v="urn:schemas-microsoft-com:vml" Requires="v">
                <p:oleObj spid="_x0000_s63577" name="公式" r:id="rId3" imgW="362152" imgH="171626" progId="Equation.3">
                  <p:embed/>
                </p:oleObj>
              </mc:Choice>
              <mc:Fallback>
                <p:oleObj name="公式" r:id="rId3" imgW="362152" imgH="171626" progId="Equation.3">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263" y="1987550"/>
                        <a:ext cx="998537"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942" name="Object 14"/>
          <p:cNvGraphicFramePr>
            <a:graphicFrameLocks noChangeAspect="1"/>
          </p:cNvGraphicFramePr>
          <p:nvPr/>
        </p:nvGraphicFramePr>
        <p:xfrm>
          <a:off x="5148263" y="3095625"/>
          <a:ext cx="1030287" cy="531813"/>
        </p:xfrm>
        <a:graphic>
          <a:graphicData uri="http://schemas.openxmlformats.org/presentationml/2006/ole">
            <mc:AlternateContent xmlns:mc="http://schemas.openxmlformats.org/markup-compatibility/2006">
              <mc:Choice xmlns:v="urn:schemas-microsoft-com:vml" Requires="v">
                <p:oleObj spid="_x0000_s63578" name="公式" r:id="rId5" imgW="371546" imgH="171626" progId="Equation.3">
                  <p:embed/>
                </p:oleObj>
              </mc:Choice>
              <mc:Fallback>
                <p:oleObj name="公式" r:id="rId5" imgW="371546" imgH="171626" progId="Equation.3">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8263" y="3095625"/>
                        <a:ext cx="1030287"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4943" name="Text Box 15"/>
          <p:cNvSpPr txBox="1">
            <a:spLocks noChangeArrowheads="1"/>
          </p:cNvSpPr>
          <p:nvPr/>
        </p:nvSpPr>
        <p:spPr bwMode="auto">
          <a:xfrm>
            <a:off x="1547813" y="1882775"/>
            <a:ext cx="15113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ea typeface="楷体_GB2312" pitchFamily="49" charset="-122"/>
              </a:rPr>
              <a:t> </a:t>
            </a:r>
            <a:r>
              <a:rPr lang="en-US" altLang="zh-CN" sz="2800" i="1">
                <a:ea typeface="楷体_GB2312" pitchFamily="49" charset="-122"/>
              </a:rPr>
              <a:t>x</a:t>
            </a:r>
            <a:r>
              <a:rPr lang="en-US" altLang="zh-CN" sz="2800" baseline="-25000">
                <a:ea typeface="楷体_GB2312" pitchFamily="49" charset="-122"/>
              </a:rPr>
              <a:t>1</a:t>
            </a:r>
            <a:r>
              <a:rPr lang="en-US" altLang="zh-CN" sz="2800">
                <a:ea typeface="楷体_GB2312" pitchFamily="49" charset="-122"/>
              </a:rPr>
              <a:t>(</a:t>
            </a:r>
            <a:r>
              <a:rPr lang="en-US" altLang="zh-CN" sz="2800" i="1">
                <a:ea typeface="楷体_GB2312" pitchFamily="49" charset="-122"/>
              </a:rPr>
              <a:t>n</a:t>
            </a:r>
            <a:r>
              <a:rPr lang="en-US" altLang="zh-CN" sz="2800">
                <a:ea typeface="楷体_GB2312" pitchFamily="49" charset="-122"/>
              </a:rPr>
              <a:t>)</a:t>
            </a:r>
          </a:p>
        </p:txBody>
      </p:sp>
      <p:sp>
        <p:nvSpPr>
          <p:cNvPr id="124944" name="Text Box 16"/>
          <p:cNvSpPr txBox="1">
            <a:spLocks noChangeArrowheads="1"/>
          </p:cNvSpPr>
          <p:nvPr/>
        </p:nvSpPr>
        <p:spPr bwMode="auto">
          <a:xfrm>
            <a:off x="1576388" y="3021013"/>
            <a:ext cx="14112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ea typeface="楷体_GB2312" pitchFamily="49" charset="-122"/>
              </a:rPr>
              <a:t> </a:t>
            </a:r>
            <a:r>
              <a:rPr lang="en-US" altLang="zh-CN" sz="2800" i="1">
                <a:ea typeface="楷体_GB2312" pitchFamily="49" charset="-122"/>
              </a:rPr>
              <a:t>x</a:t>
            </a:r>
            <a:r>
              <a:rPr lang="en-US" altLang="zh-CN" sz="2800" baseline="-25000">
                <a:ea typeface="楷体_GB2312" pitchFamily="49" charset="-122"/>
              </a:rPr>
              <a:t>2</a:t>
            </a:r>
            <a:r>
              <a:rPr lang="en-US" altLang="zh-CN" sz="2800">
                <a:ea typeface="楷体_GB2312" pitchFamily="49" charset="-122"/>
              </a:rPr>
              <a:t>(</a:t>
            </a:r>
            <a:r>
              <a:rPr lang="en-US" altLang="zh-CN" sz="2800" i="1">
                <a:ea typeface="楷体_GB2312" pitchFamily="49" charset="-122"/>
              </a:rPr>
              <a:t>n</a:t>
            </a:r>
            <a:r>
              <a:rPr lang="en-US" altLang="zh-CN" sz="2800">
                <a:ea typeface="楷体_GB2312" pitchFamily="49" charset="-122"/>
              </a:rPr>
              <a:t>)</a:t>
            </a:r>
          </a:p>
        </p:txBody>
      </p:sp>
      <p:graphicFrame>
        <p:nvGraphicFramePr>
          <p:cNvPr id="124946" name="Object 18"/>
          <p:cNvGraphicFramePr>
            <a:graphicFrameLocks noChangeAspect="1"/>
          </p:cNvGraphicFramePr>
          <p:nvPr/>
        </p:nvGraphicFramePr>
        <p:xfrm>
          <a:off x="3562350" y="3222625"/>
          <a:ext cx="530225" cy="376238"/>
        </p:xfrm>
        <a:graphic>
          <a:graphicData uri="http://schemas.openxmlformats.org/presentationml/2006/ole">
            <mc:AlternateContent xmlns:mc="http://schemas.openxmlformats.org/markup-compatibility/2006">
              <mc:Choice xmlns:v="urn:schemas-microsoft-com:vml" Requires="v">
                <p:oleObj spid="_x0000_s63579" name="公式" r:id="rId7" imgW="171447" imgH="104570" progId="Equation.3">
                  <p:embed/>
                </p:oleObj>
              </mc:Choice>
              <mc:Fallback>
                <p:oleObj name="公式" r:id="rId7" imgW="171447" imgH="104570" progId="Equation.3">
                  <p:embed/>
                  <p:pic>
                    <p:nvPicPr>
                      <p:cNvPr id="0"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62350" y="3222625"/>
                        <a:ext cx="530225"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4947" name="Text Box 19"/>
          <p:cNvSpPr txBox="1">
            <a:spLocks noChangeArrowheads="1"/>
          </p:cNvSpPr>
          <p:nvPr/>
        </p:nvSpPr>
        <p:spPr bwMode="auto">
          <a:xfrm>
            <a:off x="3044825" y="2732088"/>
            <a:ext cx="17430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i="1" dirty="0"/>
              <a:t>N</a:t>
            </a:r>
            <a:r>
              <a:rPr lang="zh-CN" altLang="en-US" sz="2800" dirty="0">
                <a:latin typeface="楷体" panose="02010609060101010101" pitchFamily="49" charset="-122"/>
                <a:ea typeface="楷体" panose="02010609060101010101" pitchFamily="49" charset="-122"/>
              </a:rPr>
              <a:t>点</a:t>
            </a:r>
            <a:r>
              <a:rPr lang="en-US" altLang="zh-CN" sz="2800" dirty="0"/>
              <a:t>DFT</a:t>
            </a:r>
          </a:p>
        </p:txBody>
      </p:sp>
      <p:graphicFrame>
        <p:nvGraphicFramePr>
          <p:cNvPr id="124949" name="Object 21"/>
          <p:cNvGraphicFramePr>
            <a:graphicFrameLocks noChangeAspect="1"/>
          </p:cNvGraphicFramePr>
          <p:nvPr/>
        </p:nvGraphicFramePr>
        <p:xfrm>
          <a:off x="3576638" y="2190750"/>
          <a:ext cx="530225" cy="376238"/>
        </p:xfrm>
        <a:graphic>
          <a:graphicData uri="http://schemas.openxmlformats.org/presentationml/2006/ole">
            <mc:AlternateContent xmlns:mc="http://schemas.openxmlformats.org/markup-compatibility/2006">
              <mc:Choice xmlns:v="urn:schemas-microsoft-com:vml" Requires="v">
                <p:oleObj spid="_x0000_s63580" name="公式" r:id="rId9" imgW="171447" imgH="104570" progId="Equation.3">
                  <p:embed/>
                </p:oleObj>
              </mc:Choice>
              <mc:Fallback>
                <p:oleObj name="公式" r:id="rId9" imgW="171447" imgH="104570" progId="Equation.3">
                  <p:embed/>
                  <p:pic>
                    <p:nvPicPr>
                      <p:cNvPr id="0" name="Object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76638" y="2190750"/>
                        <a:ext cx="530225"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4950" name="Text Box 22"/>
          <p:cNvSpPr txBox="1">
            <a:spLocks noChangeArrowheads="1"/>
          </p:cNvSpPr>
          <p:nvPr/>
        </p:nvSpPr>
        <p:spPr bwMode="auto">
          <a:xfrm>
            <a:off x="3059113" y="1700213"/>
            <a:ext cx="17430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i="1" dirty="0"/>
              <a:t>N</a:t>
            </a:r>
            <a:r>
              <a:rPr lang="zh-CN" altLang="en-US" sz="2800" dirty="0">
                <a:latin typeface="楷体" panose="02010609060101010101" pitchFamily="49" charset="-122"/>
                <a:ea typeface="楷体" panose="02010609060101010101" pitchFamily="49" charset="-122"/>
              </a:rPr>
              <a:t>点</a:t>
            </a:r>
            <a:r>
              <a:rPr lang="en-US" altLang="zh-CN" sz="2800" dirty="0"/>
              <a:t>DFT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4932"/>
                                        </p:tgtEl>
                                        <p:attrNameLst>
                                          <p:attrName>style.visibility</p:attrName>
                                        </p:attrNameLst>
                                      </p:cBhvr>
                                      <p:to>
                                        <p:strVal val="visible"/>
                                      </p:to>
                                    </p:set>
                                    <p:animEffect transition="in" filter="blinds(horizontal)">
                                      <p:cBhvr>
                                        <p:cTn id="7" dur="500"/>
                                        <p:tgtEl>
                                          <p:spTgt spid="1249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4933"/>
                                        </p:tgtEl>
                                        <p:attrNameLst>
                                          <p:attrName>style.visibility</p:attrName>
                                        </p:attrNameLst>
                                      </p:cBhvr>
                                      <p:to>
                                        <p:strVal val="visible"/>
                                      </p:to>
                                    </p:set>
                                    <p:animEffect transition="in" filter="blinds(horizontal)">
                                      <p:cBhvr>
                                        <p:cTn id="12" dur="500"/>
                                        <p:tgtEl>
                                          <p:spTgt spid="1249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4943"/>
                                        </p:tgtEl>
                                        <p:attrNameLst>
                                          <p:attrName>style.visibility</p:attrName>
                                        </p:attrNameLst>
                                      </p:cBhvr>
                                      <p:to>
                                        <p:strVal val="visible"/>
                                      </p:to>
                                    </p:set>
                                    <p:animEffect transition="in" filter="blinds(horizontal)">
                                      <p:cBhvr>
                                        <p:cTn id="17" dur="500"/>
                                        <p:tgtEl>
                                          <p:spTgt spid="12494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24949"/>
                                        </p:tgtEl>
                                        <p:attrNameLst>
                                          <p:attrName>style.visibility</p:attrName>
                                        </p:attrNameLst>
                                      </p:cBhvr>
                                      <p:to>
                                        <p:strVal val="visible"/>
                                      </p:to>
                                    </p:set>
                                    <p:animEffect transition="in" filter="wipe(left)">
                                      <p:cBhvr>
                                        <p:cTn id="22" dur="500"/>
                                        <p:tgtEl>
                                          <p:spTgt spid="124949"/>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24950"/>
                                        </p:tgtEl>
                                        <p:attrNameLst>
                                          <p:attrName>style.visibility</p:attrName>
                                        </p:attrNameLst>
                                      </p:cBhvr>
                                      <p:to>
                                        <p:strVal val="visible"/>
                                      </p:to>
                                    </p:set>
                                    <p:animEffect transition="in" filter="wipe(left)">
                                      <p:cBhvr>
                                        <p:cTn id="25" dur="500"/>
                                        <p:tgtEl>
                                          <p:spTgt spid="12495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124941"/>
                                        </p:tgtEl>
                                        <p:attrNameLst>
                                          <p:attrName>style.visibility</p:attrName>
                                        </p:attrNameLst>
                                      </p:cBhvr>
                                      <p:to>
                                        <p:strVal val="visible"/>
                                      </p:to>
                                    </p:set>
                                    <p:animEffect transition="in" filter="blinds(horizontal)">
                                      <p:cBhvr>
                                        <p:cTn id="30" dur="500"/>
                                        <p:tgtEl>
                                          <p:spTgt spid="124941"/>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24944"/>
                                        </p:tgtEl>
                                        <p:attrNameLst>
                                          <p:attrName>style.visibility</p:attrName>
                                        </p:attrNameLst>
                                      </p:cBhvr>
                                      <p:to>
                                        <p:strVal val="visible"/>
                                      </p:to>
                                    </p:set>
                                    <p:animEffect transition="in" filter="blinds(horizontal)">
                                      <p:cBhvr>
                                        <p:cTn id="35" dur="500"/>
                                        <p:tgtEl>
                                          <p:spTgt spid="124944"/>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124946"/>
                                        </p:tgtEl>
                                        <p:attrNameLst>
                                          <p:attrName>style.visibility</p:attrName>
                                        </p:attrNameLst>
                                      </p:cBhvr>
                                      <p:to>
                                        <p:strVal val="visible"/>
                                      </p:to>
                                    </p:set>
                                    <p:animEffect transition="in" filter="wipe(left)">
                                      <p:cBhvr>
                                        <p:cTn id="40" dur="500"/>
                                        <p:tgtEl>
                                          <p:spTgt spid="124946"/>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124947"/>
                                        </p:tgtEl>
                                        <p:attrNameLst>
                                          <p:attrName>style.visibility</p:attrName>
                                        </p:attrNameLst>
                                      </p:cBhvr>
                                      <p:to>
                                        <p:strVal val="visible"/>
                                      </p:to>
                                    </p:set>
                                    <p:animEffect transition="in" filter="wipe(left)">
                                      <p:cBhvr>
                                        <p:cTn id="43" dur="500"/>
                                        <p:tgtEl>
                                          <p:spTgt spid="124947"/>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nodeType="clickEffect">
                                  <p:stCondLst>
                                    <p:cond delay="0"/>
                                  </p:stCondLst>
                                  <p:childTnLst>
                                    <p:set>
                                      <p:cBhvr>
                                        <p:cTn id="47" dur="1" fill="hold">
                                          <p:stCondLst>
                                            <p:cond delay="0"/>
                                          </p:stCondLst>
                                        </p:cTn>
                                        <p:tgtEl>
                                          <p:spTgt spid="124942"/>
                                        </p:tgtEl>
                                        <p:attrNameLst>
                                          <p:attrName>style.visibility</p:attrName>
                                        </p:attrNameLst>
                                      </p:cBhvr>
                                      <p:to>
                                        <p:strVal val="visible"/>
                                      </p:to>
                                    </p:set>
                                    <p:animEffect transition="in" filter="blinds(horizontal)">
                                      <p:cBhvr>
                                        <p:cTn id="48" dur="500"/>
                                        <p:tgtEl>
                                          <p:spTgt spid="124942"/>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124934"/>
                                        </p:tgtEl>
                                        <p:attrNameLst>
                                          <p:attrName>style.visibility</p:attrName>
                                        </p:attrNameLst>
                                      </p:cBhvr>
                                      <p:to>
                                        <p:strVal val="visible"/>
                                      </p:to>
                                    </p:set>
                                    <p:animEffect transition="in" filter="blinds(horizontal)">
                                      <p:cBhvr>
                                        <p:cTn id="53" dur="500"/>
                                        <p:tgtEl>
                                          <p:spTgt spid="1249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2" grpId="0"/>
      <p:bldP spid="124933" grpId="0"/>
      <p:bldP spid="124934" grpId="0"/>
      <p:bldP spid="124943" grpId="0"/>
      <p:bldP spid="124944" grpId="0"/>
      <p:bldP spid="124947" grpId="0"/>
      <p:bldP spid="12495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956" name="Object 4"/>
          <p:cNvGraphicFramePr>
            <a:graphicFrameLocks noChangeAspect="1"/>
          </p:cNvGraphicFramePr>
          <p:nvPr/>
        </p:nvGraphicFramePr>
        <p:xfrm>
          <a:off x="1042988" y="635000"/>
          <a:ext cx="3436937" cy="571500"/>
        </p:xfrm>
        <a:graphic>
          <a:graphicData uri="http://schemas.openxmlformats.org/presentationml/2006/ole">
            <mc:AlternateContent xmlns:mc="http://schemas.openxmlformats.org/markup-compatibility/2006">
              <mc:Choice xmlns:v="urn:schemas-microsoft-com:vml" Requires="v">
                <p:oleObj spid="_x0000_s64978" name="公式" r:id="rId3" imgW="1247567" imgH="171626" progId="Equation.3">
                  <p:embed/>
                </p:oleObj>
              </mc:Choice>
              <mc:Fallback>
                <p:oleObj name="公式" r:id="rId3" imgW="1247567" imgH="171626"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635000"/>
                        <a:ext cx="343693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5960" name="Object 8"/>
          <p:cNvGraphicFramePr>
            <a:graphicFrameLocks noChangeAspect="1"/>
          </p:cNvGraphicFramePr>
          <p:nvPr/>
        </p:nvGraphicFramePr>
        <p:xfrm>
          <a:off x="966788" y="2276475"/>
          <a:ext cx="2560637" cy="528638"/>
        </p:xfrm>
        <a:graphic>
          <a:graphicData uri="http://schemas.openxmlformats.org/presentationml/2006/ole">
            <mc:AlternateContent xmlns:mc="http://schemas.openxmlformats.org/markup-compatibility/2006">
              <mc:Choice xmlns:v="urn:schemas-microsoft-com:vml" Requires="v">
                <p:oleObj spid="_x0000_s64979" name="公式" r:id="rId5" imgW="990632" imgH="171626" progId="Equation.3">
                  <p:embed/>
                </p:oleObj>
              </mc:Choice>
              <mc:Fallback>
                <p:oleObj name="公式" r:id="rId5" imgW="990632" imgH="171626"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6788" y="2276475"/>
                        <a:ext cx="2560637"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5961" name="Object 9"/>
          <p:cNvGraphicFramePr>
            <a:graphicFrameLocks noChangeAspect="1"/>
          </p:cNvGraphicFramePr>
          <p:nvPr/>
        </p:nvGraphicFramePr>
        <p:xfrm>
          <a:off x="971550" y="3311525"/>
          <a:ext cx="901700" cy="479425"/>
        </p:xfrm>
        <a:graphic>
          <a:graphicData uri="http://schemas.openxmlformats.org/presentationml/2006/ole">
            <mc:AlternateContent xmlns:mc="http://schemas.openxmlformats.org/markup-compatibility/2006">
              <mc:Choice xmlns:v="urn:schemas-microsoft-com:vml" Requires="v">
                <p:oleObj spid="_x0000_s64980" name="公式" r:id="rId7" imgW="362152" imgH="171626" progId="Equation.3">
                  <p:embed/>
                </p:oleObj>
              </mc:Choice>
              <mc:Fallback>
                <p:oleObj name="公式" r:id="rId7" imgW="362152" imgH="171626"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1550" y="3311525"/>
                        <a:ext cx="90170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5962" name="Object 10"/>
          <p:cNvGraphicFramePr>
            <a:graphicFrameLocks noChangeAspect="1"/>
          </p:cNvGraphicFramePr>
          <p:nvPr/>
        </p:nvGraphicFramePr>
        <p:xfrm>
          <a:off x="3132138" y="3136900"/>
          <a:ext cx="3211512" cy="871538"/>
        </p:xfrm>
        <a:graphic>
          <a:graphicData uri="http://schemas.openxmlformats.org/presentationml/2006/ole">
            <mc:AlternateContent xmlns:mc="http://schemas.openxmlformats.org/markup-compatibility/2006">
              <mc:Choice xmlns:v="urn:schemas-microsoft-com:vml" Requires="v">
                <p:oleObj spid="_x0000_s64981" name="公式" r:id="rId9" imgW="1400225" imgH="342783" progId="Equation.3">
                  <p:embed/>
                </p:oleObj>
              </mc:Choice>
              <mc:Fallback>
                <p:oleObj name="公式" r:id="rId9" imgW="1400225" imgH="342783"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32138" y="3136900"/>
                        <a:ext cx="3211512"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5964" name="Object 12"/>
          <p:cNvGraphicFramePr>
            <a:graphicFrameLocks noChangeAspect="1"/>
          </p:cNvGraphicFramePr>
          <p:nvPr/>
        </p:nvGraphicFramePr>
        <p:xfrm>
          <a:off x="784225" y="4048125"/>
          <a:ext cx="2968625" cy="528638"/>
        </p:xfrm>
        <a:graphic>
          <a:graphicData uri="http://schemas.openxmlformats.org/presentationml/2006/ole">
            <mc:AlternateContent xmlns:mc="http://schemas.openxmlformats.org/markup-compatibility/2006">
              <mc:Choice xmlns:v="urn:schemas-microsoft-com:vml" Requires="v">
                <p:oleObj spid="_x0000_s64982" name="公式" r:id="rId11" imgW="1162079" imgH="171626" progId="Equation.3">
                  <p:embed/>
                </p:oleObj>
              </mc:Choice>
              <mc:Fallback>
                <p:oleObj name="公式" r:id="rId11" imgW="1162079" imgH="171626" progId="Equation.3">
                  <p:embed/>
                  <p:pic>
                    <p:nvPicPr>
                      <p:cNvPr id="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4225" y="4048125"/>
                        <a:ext cx="2968625"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5965" name="Object 13"/>
          <p:cNvGraphicFramePr>
            <a:graphicFrameLocks noChangeAspect="1"/>
          </p:cNvGraphicFramePr>
          <p:nvPr/>
        </p:nvGraphicFramePr>
        <p:xfrm>
          <a:off x="755650" y="5075238"/>
          <a:ext cx="1069975" cy="479425"/>
        </p:xfrm>
        <a:graphic>
          <a:graphicData uri="http://schemas.openxmlformats.org/presentationml/2006/ole">
            <mc:AlternateContent xmlns:mc="http://schemas.openxmlformats.org/markup-compatibility/2006">
              <mc:Choice xmlns:v="urn:schemas-microsoft-com:vml" Requires="v">
                <p:oleObj spid="_x0000_s64983" name="公式" r:id="rId13" imgW="438246" imgH="171626" progId="Equation.3">
                  <p:embed/>
                </p:oleObj>
              </mc:Choice>
              <mc:Fallback>
                <p:oleObj name="公式" r:id="rId13" imgW="438246" imgH="171626" progId="Equation.3">
                  <p:embed/>
                  <p:pic>
                    <p:nvPicPr>
                      <p:cNvPr id="0" name="Object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5650" y="5075238"/>
                        <a:ext cx="10699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5966" name="Object 14"/>
          <p:cNvGraphicFramePr>
            <a:graphicFrameLocks noChangeAspect="1"/>
          </p:cNvGraphicFramePr>
          <p:nvPr/>
        </p:nvGraphicFramePr>
        <p:xfrm>
          <a:off x="3132138" y="4933950"/>
          <a:ext cx="3182937" cy="871538"/>
        </p:xfrm>
        <a:graphic>
          <a:graphicData uri="http://schemas.openxmlformats.org/presentationml/2006/ole">
            <mc:AlternateContent xmlns:mc="http://schemas.openxmlformats.org/markup-compatibility/2006">
              <mc:Choice xmlns:v="urn:schemas-microsoft-com:vml" Requires="v">
                <p:oleObj spid="_x0000_s64984" name="公式" r:id="rId15" imgW="1390831" imgH="342783" progId="Equation.3">
                  <p:embed/>
                </p:oleObj>
              </mc:Choice>
              <mc:Fallback>
                <p:oleObj name="公式" r:id="rId15" imgW="1390831" imgH="342783" progId="Equation.3">
                  <p:embed/>
                  <p:pic>
                    <p:nvPicPr>
                      <p:cNvPr id="0" name="Object 1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32138" y="4933950"/>
                        <a:ext cx="3182937"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5967" name="Text Box 15"/>
          <p:cNvSpPr txBox="1">
            <a:spLocks noChangeArrowheads="1"/>
          </p:cNvSpPr>
          <p:nvPr/>
        </p:nvSpPr>
        <p:spPr bwMode="auto">
          <a:xfrm>
            <a:off x="125413" y="44450"/>
            <a:ext cx="2286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latin typeface="楷体" panose="02010609060101010101" pitchFamily="49" charset="-122"/>
                <a:ea typeface="楷体" panose="02010609060101010101" pitchFamily="49" charset="-122"/>
              </a:rPr>
              <a:t>具体方法</a:t>
            </a:r>
            <a:r>
              <a:rPr lang="zh-CN" altLang="en-US" sz="2800" dirty="0">
                <a:ea typeface="楷体_GB2312" pitchFamily="49" charset="-122"/>
              </a:rPr>
              <a:t>：</a:t>
            </a:r>
          </a:p>
        </p:txBody>
      </p:sp>
      <p:sp>
        <p:nvSpPr>
          <p:cNvPr id="125968" name="Text Box 16"/>
          <p:cNvSpPr txBox="1">
            <a:spLocks noChangeArrowheads="1"/>
          </p:cNvSpPr>
          <p:nvPr/>
        </p:nvSpPr>
        <p:spPr bwMode="auto">
          <a:xfrm>
            <a:off x="142875" y="620713"/>
            <a:ext cx="14763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latin typeface="楷体" panose="02010609060101010101" pitchFamily="49" charset="-122"/>
                <a:ea typeface="楷体" panose="02010609060101010101" pitchFamily="49" charset="-122"/>
              </a:rPr>
              <a:t>令</a:t>
            </a:r>
            <a:r>
              <a:rPr lang="zh-CN" altLang="en-US" sz="2800" dirty="0">
                <a:ea typeface="楷体_GB2312" pitchFamily="49" charset="-122"/>
              </a:rPr>
              <a:t>：</a:t>
            </a:r>
          </a:p>
        </p:txBody>
      </p:sp>
      <p:graphicFrame>
        <p:nvGraphicFramePr>
          <p:cNvPr id="125969" name="Object 17"/>
          <p:cNvGraphicFramePr>
            <a:graphicFrameLocks noChangeAspect="1"/>
          </p:cNvGraphicFramePr>
          <p:nvPr/>
        </p:nvGraphicFramePr>
        <p:xfrm>
          <a:off x="5540375" y="477838"/>
          <a:ext cx="1296988" cy="450850"/>
        </p:xfrm>
        <a:graphic>
          <a:graphicData uri="http://schemas.openxmlformats.org/presentationml/2006/ole">
            <mc:AlternateContent xmlns:mc="http://schemas.openxmlformats.org/markup-compatibility/2006">
              <mc:Choice xmlns:v="urn:schemas-microsoft-com:vml" Requires="v">
                <p:oleObj spid="_x0000_s64985" name="公式" r:id="rId17" imgW="533598" imgH="152400" progId="Equation.3">
                  <p:embed/>
                </p:oleObj>
              </mc:Choice>
              <mc:Fallback>
                <p:oleObj name="公式" r:id="rId17" imgW="533598" imgH="152400" progId="Equation.3">
                  <p:embed/>
                  <p:pic>
                    <p:nvPicPr>
                      <p:cNvPr id="0" name="Object 1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540375" y="477838"/>
                        <a:ext cx="1296988" cy="450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5970" name="Object 18"/>
          <p:cNvGraphicFramePr>
            <a:graphicFrameLocks noChangeAspect="1"/>
          </p:cNvGraphicFramePr>
          <p:nvPr/>
        </p:nvGraphicFramePr>
        <p:xfrm>
          <a:off x="6967538" y="549275"/>
          <a:ext cx="449262" cy="309563"/>
        </p:xfrm>
        <a:graphic>
          <a:graphicData uri="http://schemas.openxmlformats.org/presentationml/2006/ole">
            <mc:AlternateContent xmlns:mc="http://schemas.openxmlformats.org/markup-compatibility/2006">
              <mc:Choice xmlns:v="urn:schemas-microsoft-com:vml" Requires="v">
                <p:oleObj spid="_x0000_s64986" name="公式" r:id="rId19" imgW="152188" imgH="95191" progId="Equation.3">
                  <p:embed/>
                </p:oleObj>
              </mc:Choice>
              <mc:Fallback>
                <p:oleObj name="公式" r:id="rId19" imgW="152188" imgH="95191" progId="Equation.3">
                  <p:embed/>
                  <p:pic>
                    <p:nvPicPr>
                      <p:cNvPr id="0" name="Object 1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967538" y="549275"/>
                        <a:ext cx="449262" cy="309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5971" name="Object 19"/>
          <p:cNvGraphicFramePr>
            <a:graphicFrameLocks noChangeAspect="1"/>
          </p:cNvGraphicFramePr>
          <p:nvPr/>
        </p:nvGraphicFramePr>
        <p:xfrm>
          <a:off x="7485063" y="477838"/>
          <a:ext cx="1014412" cy="534987"/>
        </p:xfrm>
        <a:graphic>
          <a:graphicData uri="http://schemas.openxmlformats.org/presentationml/2006/ole">
            <mc:AlternateContent xmlns:mc="http://schemas.openxmlformats.org/markup-compatibility/2006">
              <mc:Choice xmlns:v="urn:schemas-microsoft-com:vml" Requires="v">
                <p:oleObj spid="_x0000_s64987" name="公式" r:id="rId21" imgW="409593" imgH="190383" progId="Equation.3">
                  <p:embed/>
                </p:oleObj>
              </mc:Choice>
              <mc:Fallback>
                <p:oleObj name="公式" r:id="rId21" imgW="409593" imgH="190383" progId="Equation.3">
                  <p:embed/>
                  <p:pic>
                    <p:nvPicPr>
                      <p:cNvPr id="0" name="Object 1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485063" y="477838"/>
                        <a:ext cx="1014412" cy="534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5972" name="Object 20"/>
          <p:cNvGraphicFramePr>
            <a:graphicFrameLocks noChangeAspect="1"/>
          </p:cNvGraphicFramePr>
          <p:nvPr/>
        </p:nvGraphicFramePr>
        <p:xfrm>
          <a:off x="5435600" y="1052513"/>
          <a:ext cx="1493838" cy="450850"/>
        </p:xfrm>
        <a:graphic>
          <a:graphicData uri="http://schemas.openxmlformats.org/presentationml/2006/ole">
            <mc:AlternateContent xmlns:mc="http://schemas.openxmlformats.org/markup-compatibility/2006">
              <mc:Choice xmlns:v="urn:schemas-microsoft-com:vml" Requires="v">
                <p:oleObj spid="_x0000_s64988" name="公式" r:id="rId23" imgW="628481" imgH="152400" progId="Equation.3">
                  <p:embed/>
                </p:oleObj>
              </mc:Choice>
              <mc:Fallback>
                <p:oleObj name="公式" r:id="rId23" imgW="628481" imgH="152400" progId="Equation.3">
                  <p:embed/>
                  <p:pic>
                    <p:nvPicPr>
                      <p:cNvPr id="0" name="Object 2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435600" y="1052513"/>
                        <a:ext cx="1493838" cy="450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5973" name="Object 21"/>
          <p:cNvGraphicFramePr>
            <a:graphicFrameLocks noChangeAspect="1"/>
          </p:cNvGraphicFramePr>
          <p:nvPr/>
        </p:nvGraphicFramePr>
        <p:xfrm>
          <a:off x="6959600" y="1125538"/>
          <a:ext cx="450850" cy="309562"/>
        </p:xfrm>
        <a:graphic>
          <a:graphicData uri="http://schemas.openxmlformats.org/presentationml/2006/ole">
            <mc:AlternateContent xmlns:mc="http://schemas.openxmlformats.org/markup-compatibility/2006">
              <mc:Choice xmlns:v="urn:schemas-microsoft-com:vml" Requires="v">
                <p:oleObj spid="_x0000_s64989" name="公式" r:id="rId25" imgW="152188" imgH="95191" progId="Equation.3">
                  <p:embed/>
                </p:oleObj>
              </mc:Choice>
              <mc:Fallback>
                <p:oleObj name="公式" r:id="rId25" imgW="152188" imgH="95191" progId="Equation.3">
                  <p:embed/>
                  <p:pic>
                    <p:nvPicPr>
                      <p:cNvPr id="0" name="Object 2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959600" y="1125538"/>
                        <a:ext cx="450850" cy="309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5974" name="Object 22"/>
          <p:cNvGraphicFramePr>
            <a:graphicFrameLocks noChangeAspect="1"/>
          </p:cNvGraphicFramePr>
          <p:nvPr/>
        </p:nvGraphicFramePr>
        <p:xfrm>
          <a:off x="7466013" y="1022350"/>
          <a:ext cx="1041400" cy="534988"/>
        </p:xfrm>
        <a:graphic>
          <a:graphicData uri="http://schemas.openxmlformats.org/presentationml/2006/ole">
            <mc:AlternateContent xmlns:mc="http://schemas.openxmlformats.org/markup-compatibility/2006">
              <mc:Choice xmlns:v="urn:schemas-microsoft-com:vml" Requires="v">
                <p:oleObj spid="_x0000_s64990" name="公式" r:id="rId27" imgW="418987" imgH="190383" progId="Equation.3">
                  <p:embed/>
                </p:oleObj>
              </mc:Choice>
              <mc:Fallback>
                <p:oleObj name="公式" r:id="rId27" imgW="418987" imgH="190383" progId="Equation.3">
                  <p:embed/>
                  <p:pic>
                    <p:nvPicPr>
                      <p:cNvPr id="0" name="Object 22"/>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466013" y="1022350"/>
                        <a:ext cx="1041400" cy="534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5975" name="Object 23"/>
          <p:cNvGraphicFramePr>
            <a:graphicFrameLocks noChangeAspect="1"/>
          </p:cNvGraphicFramePr>
          <p:nvPr/>
        </p:nvGraphicFramePr>
        <p:xfrm>
          <a:off x="5580063" y="2754313"/>
          <a:ext cx="2393950" cy="561975"/>
        </p:xfrm>
        <a:graphic>
          <a:graphicData uri="http://schemas.openxmlformats.org/presentationml/2006/ole">
            <mc:AlternateContent xmlns:mc="http://schemas.openxmlformats.org/markup-compatibility/2006">
              <mc:Choice xmlns:v="urn:schemas-microsoft-com:vml" Requires="v">
                <p:oleObj spid="_x0000_s64991" name="公式" r:id="rId29" imgW="1028679" imgH="209609" progId="Equation.3">
                  <p:embed/>
                </p:oleObj>
              </mc:Choice>
              <mc:Fallback>
                <p:oleObj name="公式" r:id="rId29" imgW="1028679" imgH="209609" progId="Equation.3">
                  <p:embed/>
                  <p:pic>
                    <p:nvPicPr>
                      <p:cNvPr id="0" name="Object 23"/>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580063" y="2754313"/>
                        <a:ext cx="2393950"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5976" name="Object 24"/>
          <p:cNvGraphicFramePr>
            <a:graphicFrameLocks noChangeAspect="1"/>
          </p:cNvGraphicFramePr>
          <p:nvPr/>
        </p:nvGraphicFramePr>
        <p:xfrm>
          <a:off x="5535613" y="4522788"/>
          <a:ext cx="2790825" cy="561975"/>
        </p:xfrm>
        <a:graphic>
          <a:graphicData uri="http://schemas.openxmlformats.org/presentationml/2006/ole">
            <mc:AlternateContent xmlns:mc="http://schemas.openxmlformats.org/markup-compatibility/2006">
              <mc:Choice xmlns:v="urn:schemas-microsoft-com:vml" Requires="v">
                <p:oleObj spid="_x0000_s64992" name="公式" r:id="rId31" imgW="1209520" imgH="209609" progId="Equation.3">
                  <p:embed/>
                </p:oleObj>
              </mc:Choice>
              <mc:Fallback>
                <p:oleObj name="公式" r:id="rId31" imgW="1209520" imgH="209609" progId="Equation.3">
                  <p:embed/>
                  <p:pic>
                    <p:nvPicPr>
                      <p:cNvPr id="0" name="Object 24"/>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535613" y="4522788"/>
                        <a:ext cx="2790825"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5977" name="Object 25"/>
          <p:cNvGraphicFramePr>
            <a:graphicFrameLocks noChangeAspect="1"/>
          </p:cNvGraphicFramePr>
          <p:nvPr/>
        </p:nvGraphicFramePr>
        <p:xfrm>
          <a:off x="1144588" y="2781300"/>
          <a:ext cx="342900" cy="528638"/>
        </p:xfrm>
        <a:graphic>
          <a:graphicData uri="http://schemas.openxmlformats.org/presentationml/2006/ole">
            <mc:AlternateContent xmlns:mc="http://schemas.openxmlformats.org/markup-compatibility/2006">
              <mc:Choice xmlns:v="urn:schemas-microsoft-com:vml" Requires="v">
                <p:oleObj spid="_x0000_s64993" name="公式" r:id="rId33" imgW="95352" imgH="171626" progId="Equation.3">
                  <p:embed/>
                </p:oleObj>
              </mc:Choice>
              <mc:Fallback>
                <p:oleObj name="公式" r:id="rId33" imgW="95352" imgH="171626" progId="Equation.3">
                  <p:embed/>
                  <p:pic>
                    <p:nvPicPr>
                      <p:cNvPr id="0" name="Object 25"/>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144588" y="2781300"/>
                        <a:ext cx="34290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5978" name="Object 26"/>
          <p:cNvGraphicFramePr>
            <a:graphicFrameLocks noChangeAspect="1"/>
          </p:cNvGraphicFramePr>
          <p:nvPr/>
        </p:nvGraphicFramePr>
        <p:xfrm>
          <a:off x="1258888" y="4556125"/>
          <a:ext cx="342900" cy="528638"/>
        </p:xfrm>
        <a:graphic>
          <a:graphicData uri="http://schemas.openxmlformats.org/presentationml/2006/ole">
            <mc:AlternateContent xmlns:mc="http://schemas.openxmlformats.org/markup-compatibility/2006">
              <mc:Choice xmlns:v="urn:schemas-microsoft-com:vml" Requires="v">
                <p:oleObj spid="_x0000_s64994" name="公式" r:id="rId35" imgW="95352" imgH="171626" progId="Equation.3">
                  <p:embed/>
                </p:oleObj>
              </mc:Choice>
              <mc:Fallback>
                <p:oleObj name="公式" r:id="rId35" imgW="95352" imgH="171626" progId="Equation.3">
                  <p:embed/>
                  <p:pic>
                    <p:nvPicPr>
                      <p:cNvPr id="0" name="Object 26"/>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258888" y="4556125"/>
                        <a:ext cx="34290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5979" name="Object 27"/>
          <p:cNvGraphicFramePr>
            <a:graphicFrameLocks noChangeAspect="1"/>
          </p:cNvGraphicFramePr>
          <p:nvPr/>
        </p:nvGraphicFramePr>
        <p:xfrm>
          <a:off x="1835150" y="3311525"/>
          <a:ext cx="1295400" cy="534988"/>
        </p:xfrm>
        <a:graphic>
          <a:graphicData uri="http://schemas.openxmlformats.org/presentationml/2006/ole">
            <mc:AlternateContent xmlns:mc="http://schemas.openxmlformats.org/markup-compatibility/2006">
              <mc:Choice xmlns:v="urn:schemas-microsoft-com:vml" Requires="v">
                <p:oleObj spid="_x0000_s64995" name="公式" r:id="rId37" imgW="533598" imgH="190383" progId="Equation.3">
                  <p:embed/>
                </p:oleObj>
              </mc:Choice>
              <mc:Fallback>
                <p:oleObj name="公式" r:id="rId37" imgW="533598" imgH="190383" progId="Equation.3">
                  <p:embed/>
                  <p:pic>
                    <p:nvPicPr>
                      <p:cNvPr id="0" name="Object 27"/>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835150" y="3311525"/>
                        <a:ext cx="1295400"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5980" name="Object 28"/>
          <p:cNvGraphicFramePr>
            <a:graphicFrameLocks noChangeAspect="1"/>
          </p:cNvGraphicFramePr>
          <p:nvPr/>
        </p:nvGraphicFramePr>
        <p:xfrm>
          <a:off x="1835150" y="5099050"/>
          <a:ext cx="1295400" cy="534988"/>
        </p:xfrm>
        <a:graphic>
          <a:graphicData uri="http://schemas.openxmlformats.org/presentationml/2006/ole">
            <mc:AlternateContent xmlns:mc="http://schemas.openxmlformats.org/markup-compatibility/2006">
              <mc:Choice xmlns:v="urn:schemas-microsoft-com:vml" Requires="v">
                <p:oleObj spid="_x0000_s64996" name="公式" r:id="rId39" imgW="533598" imgH="190383" progId="Equation.3">
                  <p:embed/>
                </p:oleObj>
              </mc:Choice>
              <mc:Fallback>
                <p:oleObj name="公式" r:id="rId39" imgW="533598" imgH="190383" progId="Equation.3">
                  <p:embed/>
                  <p:pic>
                    <p:nvPicPr>
                      <p:cNvPr id="0" name="Object 28"/>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835150" y="5099050"/>
                        <a:ext cx="1295400"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5981" name="Object 29"/>
          <p:cNvGraphicFramePr>
            <a:graphicFrameLocks noChangeAspect="1"/>
          </p:cNvGraphicFramePr>
          <p:nvPr/>
        </p:nvGraphicFramePr>
        <p:xfrm>
          <a:off x="2193925" y="1744663"/>
          <a:ext cx="530225" cy="376237"/>
        </p:xfrm>
        <a:graphic>
          <a:graphicData uri="http://schemas.openxmlformats.org/presentationml/2006/ole">
            <mc:AlternateContent xmlns:mc="http://schemas.openxmlformats.org/markup-compatibility/2006">
              <mc:Choice xmlns:v="urn:schemas-microsoft-com:vml" Requires="v">
                <p:oleObj spid="_x0000_s64997" name="公式" r:id="rId41" imgW="171447" imgH="104570" progId="Equation.3">
                  <p:embed/>
                </p:oleObj>
              </mc:Choice>
              <mc:Fallback>
                <p:oleObj name="公式" r:id="rId41" imgW="171447" imgH="104570" progId="Equation.3">
                  <p:embed/>
                  <p:pic>
                    <p:nvPicPr>
                      <p:cNvPr id="0" name="Object 29"/>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2193925" y="1744663"/>
                        <a:ext cx="530225"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5982" name="Text Box 30"/>
          <p:cNvSpPr txBox="1">
            <a:spLocks noChangeArrowheads="1"/>
          </p:cNvSpPr>
          <p:nvPr/>
        </p:nvSpPr>
        <p:spPr bwMode="auto">
          <a:xfrm>
            <a:off x="1676400" y="1254125"/>
            <a:ext cx="17430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i="1" dirty="0"/>
              <a:t>N</a:t>
            </a:r>
            <a:r>
              <a:rPr lang="zh-CN" altLang="en-US" sz="2800" dirty="0">
                <a:latin typeface="楷体" panose="02010609060101010101" pitchFamily="49" charset="-122"/>
                <a:ea typeface="楷体" panose="02010609060101010101" pitchFamily="49" charset="-122"/>
              </a:rPr>
              <a:t>点</a:t>
            </a:r>
            <a:r>
              <a:rPr lang="en-US" altLang="zh-CN" sz="2800" dirty="0"/>
              <a:t>DFT</a:t>
            </a:r>
          </a:p>
        </p:txBody>
      </p:sp>
      <p:graphicFrame>
        <p:nvGraphicFramePr>
          <p:cNvPr id="125983" name="Object 31"/>
          <p:cNvGraphicFramePr>
            <a:graphicFrameLocks noChangeAspect="1"/>
          </p:cNvGraphicFramePr>
          <p:nvPr/>
        </p:nvGraphicFramePr>
        <p:xfrm>
          <a:off x="3419475" y="1700213"/>
          <a:ext cx="904875" cy="500062"/>
        </p:xfrm>
        <a:graphic>
          <a:graphicData uri="http://schemas.openxmlformats.org/presentationml/2006/ole">
            <mc:AlternateContent xmlns:mc="http://schemas.openxmlformats.org/markup-compatibility/2006">
              <mc:Choice xmlns:v="urn:schemas-microsoft-com:vml" Requires="v">
                <p:oleObj spid="_x0000_s64998" name="公式" r:id="rId43" imgW="323635" imgH="152400" progId="Equation.3">
                  <p:embed/>
                </p:oleObj>
              </mc:Choice>
              <mc:Fallback>
                <p:oleObj name="公式" r:id="rId43" imgW="323635" imgH="152400" progId="Equation.3">
                  <p:embed/>
                  <p:pic>
                    <p:nvPicPr>
                      <p:cNvPr id="0" name="Object 31"/>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3419475" y="1700213"/>
                        <a:ext cx="90487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5984" name="Text Box 32"/>
          <p:cNvSpPr txBox="1">
            <a:spLocks noChangeArrowheads="1"/>
          </p:cNvSpPr>
          <p:nvPr/>
        </p:nvSpPr>
        <p:spPr bwMode="auto">
          <a:xfrm>
            <a:off x="549275" y="1614488"/>
            <a:ext cx="15113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ea typeface="楷体_GB2312" pitchFamily="49" charset="-122"/>
              </a:rPr>
              <a:t> </a:t>
            </a:r>
            <a:r>
              <a:rPr lang="en-US" altLang="zh-CN" sz="2800" i="1">
                <a:ea typeface="楷体_GB2312" pitchFamily="49" charset="-122"/>
              </a:rPr>
              <a:t>x</a:t>
            </a:r>
            <a:r>
              <a:rPr lang="en-US" altLang="zh-CN" sz="2800">
                <a:ea typeface="楷体_GB2312" pitchFamily="49" charset="-122"/>
              </a:rPr>
              <a:t>(</a:t>
            </a:r>
            <a:r>
              <a:rPr lang="en-US" altLang="zh-CN" sz="2800" i="1">
                <a:ea typeface="楷体_GB2312" pitchFamily="49" charset="-122"/>
              </a:rPr>
              <a:t>n</a:t>
            </a:r>
            <a:r>
              <a:rPr lang="en-US" altLang="zh-CN" sz="2800">
                <a:ea typeface="楷体_GB2312" pitchFamily="49" charset="-122"/>
              </a:rPr>
              <a:t>)</a:t>
            </a:r>
          </a:p>
        </p:txBody>
      </p:sp>
      <p:graphicFrame>
        <p:nvGraphicFramePr>
          <p:cNvPr id="125985" name="Object 33"/>
          <p:cNvGraphicFramePr>
            <a:graphicFrameLocks noChangeAspect="1"/>
          </p:cNvGraphicFramePr>
          <p:nvPr/>
        </p:nvGraphicFramePr>
        <p:xfrm>
          <a:off x="2181225" y="171450"/>
          <a:ext cx="901700" cy="477838"/>
        </p:xfrm>
        <a:graphic>
          <a:graphicData uri="http://schemas.openxmlformats.org/presentationml/2006/ole">
            <mc:AlternateContent xmlns:mc="http://schemas.openxmlformats.org/markup-compatibility/2006">
              <mc:Choice xmlns:v="urn:schemas-microsoft-com:vml" Requires="v">
                <p:oleObj spid="_x0000_s64999" name="公式" r:id="rId45" imgW="362152" imgH="171626" progId="Equation.3">
                  <p:embed/>
                </p:oleObj>
              </mc:Choice>
              <mc:Fallback>
                <p:oleObj name="公式" r:id="rId45" imgW="362152" imgH="171626" progId="Equation.3">
                  <p:embed/>
                  <p:pic>
                    <p:nvPicPr>
                      <p:cNvPr id="0" name="Object 33"/>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2181225" y="171450"/>
                        <a:ext cx="901700" cy="477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5986" name="Object 34"/>
          <p:cNvGraphicFramePr>
            <a:graphicFrameLocks noChangeAspect="1"/>
          </p:cNvGraphicFramePr>
          <p:nvPr/>
        </p:nvGraphicFramePr>
        <p:xfrm>
          <a:off x="3498850" y="185738"/>
          <a:ext cx="928688" cy="477837"/>
        </p:xfrm>
        <a:graphic>
          <a:graphicData uri="http://schemas.openxmlformats.org/presentationml/2006/ole">
            <mc:AlternateContent xmlns:mc="http://schemas.openxmlformats.org/markup-compatibility/2006">
              <mc:Choice xmlns:v="urn:schemas-microsoft-com:vml" Requires="v">
                <p:oleObj spid="_x0000_s65000" name="公式" r:id="rId47" imgW="371546" imgH="171626" progId="Equation.3">
                  <p:embed/>
                </p:oleObj>
              </mc:Choice>
              <mc:Fallback>
                <p:oleObj name="公式" r:id="rId47" imgW="371546" imgH="171626" progId="Equation.3">
                  <p:embed/>
                  <p:pic>
                    <p:nvPicPr>
                      <p:cNvPr id="0" name="Object 34"/>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3498850" y="185738"/>
                        <a:ext cx="928688"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5967"/>
                                        </p:tgtEl>
                                        <p:attrNameLst>
                                          <p:attrName>style.visibility</p:attrName>
                                        </p:attrNameLst>
                                      </p:cBhvr>
                                      <p:to>
                                        <p:strVal val="visible"/>
                                      </p:to>
                                    </p:set>
                                    <p:animEffect transition="in" filter="blinds(horizontal)">
                                      <p:cBhvr>
                                        <p:cTn id="7" dur="500"/>
                                        <p:tgtEl>
                                          <p:spTgt spid="1259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5968"/>
                                        </p:tgtEl>
                                        <p:attrNameLst>
                                          <p:attrName>style.visibility</p:attrName>
                                        </p:attrNameLst>
                                      </p:cBhvr>
                                      <p:to>
                                        <p:strVal val="visible"/>
                                      </p:to>
                                    </p:set>
                                    <p:animEffect transition="in" filter="blinds(horizontal)">
                                      <p:cBhvr>
                                        <p:cTn id="12" dur="500"/>
                                        <p:tgtEl>
                                          <p:spTgt spid="12596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25956"/>
                                        </p:tgtEl>
                                        <p:attrNameLst>
                                          <p:attrName>style.visibility</p:attrName>
                                        </p:attrNameLst>
                                      </p:cBhvr>
                                      <p:to>
                                        <p:strVal val="visible"/>
                                      </p:to>
                                    </p:set>
                                    <p:animEffect transition="in" filter="blinds(horizontal)">
                                      <p:cBhvr>
                                        <p:cTn id="17" dur="500"/>
                                        <p:tgtEl>
                                          <p:spTgt spid="12595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5984"/>
                                        </p:tgtEl>
                                        <p:attrNameLst>
                                          <p:attrName>style.visibility</p:attrName>
                                        </p:attrNameLst>
                                      </p:cBhvr>
                                      <p:to>
                                        <p:strVal val="visible"/>
                                      </p:to>
                                    </p:set>
                                    <p:animEffect transition="in" filter="blinds(horizontal)">
                                      <p:cBhvr>
                                        <p:cTn id="22" dur="500"/>
                                        <p:tgtEl>
                                          <p:spTgt spid="12598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25981"/>
                                        </p:tgtEl>
                                        <p:attrNameLst>
                                          <p:attrName>style.visibility</p:attrName>
                                        </p:attrNameLst>
                                      </p:cBhvr>
                                      <p:to>
                                        <p:strVal val="visible"/>
                                      </p:to>
                                    </p:set>
                                    <p:animEffect transition="in" filter="wipe(left)">
                                      <p:cBhvr>
                                        <p:cTn id="27" dur="500"/>
                                        <p:tgtEl>
                                          <p:spTgt spid="125981"/>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25982"/>
                                        </p:tgtEl>
                                        <p:attrNameLst>
                                          <p:attrName>style.visibility</p:attrName>
                                        </p:attrNameLst>
                                      </p:cBhvr>
                                      <p:to>
                                        <p:strVal val="visible"/>
                                      </p:to>
                                    </p:set>
                                    <p:animEffect transition="in" filter="wipe(left)">
                                      <p:cBhvr>
                                        <p:cTn id="30" dur="500"/>
                                        <p:tgtEl>
                                          <p:spTgt spid="12598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125983"/>
                                        </p:tgtEl>
                                        <p:attrNameLst>
                                          <p:attrName>style.visibility</p:attrName>
                                        </p:attrNameLst>
                                      </p:cBhvr>
                                      <p:to>
                                        <p:strVal val="visible"/>
                                      </p:to>
                                    </p:set>
                                    <p:animEffect transition="in" filter="blinds(horizontal)">
                                      <p:cBhvr>
                                        <p:cTn id="35" dur="500"/>
                                        <p:tgtEl>
                                          <p:spTgt spid="125983"/>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125985"/>
                                        </p:tgtEl>
                                        <p:attrNameLst>
                                          <p:attrName>style.visibility</p:attrName>
                                        </p:attrNameLst>
                                      </p:cBhvr>
                                      <p:to>
                                        <p:strVal val="visible"/>
                                      </p:to>
                                    </p:set>
                                    <p:animEffect transition="in" filter="blinds(horizontal)">
                                      <p:cBhvr>
                                        <p:cTn id="40" dur="500"/>
                                        <p:tgtEl>
                                          <p:spTgt spid="125985"/>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nodeType="clickEffect">
                                  <p:stCondLst>
                                    <p:cond delay="0"/>
                                  </p:stCondLst>
                                  <p:childTnLst>
                                    <p:set>
                                      <p:cBhvr>
                                        <p:cTn id="44" dur="1" fill="hold">
                                          <p:stCondLst>
                                            <p:cond delay="0"/>
                                          </p:stCondLst>
                                        </p:cTn>
                                        <p:tgtEl>
                                          <p:spTgt spid="125986"/>
                                        </p:tgtEl>
                                        <p:attrNameLst>
                                          <p:attrName>style.visibility</p:attrName>
                                        </p:attrNameLst>
                                      </p:cBhvr>
                                      <p:to>
                                        <p:strVal val="visible"/>
                                      </p:to>
                                    </p:set>
                                    <p:animEffect transition="in" filter="blinds(horizontal)">
                                      <p:cBhvr>
                                        <p:cTn id="45" dur="500"/>
                                        <p:tgtEl>
                                          <p:spTgt spid="125986"/>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nodeType="clickEffect">
                                  <p:stCondLst>
                                    <p:cond delay="0"/>
                                  </p:stCondLst>
                                  <p:childTnLst>
                                    <p:set>
                                      <p:cBhvr>
                                        <p:cTn id="49" dur="1" fill="hold">
                                          <p:stCondLst>
                                            <p:cond delay="0"/>
                                          </p:stCondLst>
                                        </p:cTn>
                                        <p:tgtEl>
                                          <p:spTgt spid="125969"/>
                                        </p:tgtEl>
                                        <p:attrNameLst>
                                          <p:attrName>style.visibility</p:attrName>
                                        </p:attrNameLst>
                                      </p:cBhvr>
                                      <p:to>
                                        <p:strVal val="visible"/>
                                      </p:to>
                                    </p:set>
                                    <p:animEffect transition="in" filter="blinds(horizontal)">
                                      <p:cBhvr>
                                        <p:cTn id="50" dur="500"/>
                                        <p:tgtEl>
                                          <p:spTgt spid="125969"/>
                                        </p:tgtEl>
                                      </p:cBhvr>
                                    </p:animEffect>
                                  </p:childTnLst>
                                </p:cTn>
                              </p:par>
                              <p:par>
                                <p:cTn id="51" presetID="3" presetClass="entr" presetSubtype="10" fill="hold" nodeType="withEffect">
                                  <p:stCondLst>
                                    <p:cond delay="0"/>
                                  </p:stCondLst>
                                  <p:childTnLst>
                                    <p:set>
                                      <p:cBhvr>
                                        <p:cTn id="52" dur="1" fill="hold">
                                          <p:stCondLst>
                                            <p:cond delay="0"/>
                                          </p:stCondLst>
                                        </p:cTn>
                                        <p:tgtEl>
                                          <p:spTgt spid="125970"/>
                                        </p:tgtEl>
                                        <p:attrNameLst>
                                          <p:attrName>style.visibility</p:attrName>
                                        </p:attrNameLst>
                                      </p:cBhvr>
                                      <p:to>
                                        <p:strVal val="visible"/>
                                      </p:to>
                                    </p:set>
                                    <p:animEffect transition="in" filter="blinds(horizontal)">
                                      <p:cBhvr>
                                        <p:cTn id="53" dur="500"/>
                                        <p:tgtEl>
                                          <p:spTgt spid="125970"/>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3" presetClass="entr" presetSubtype="10" fill="hold" nodeType="clickEffect">
                                  <p:stCondLst>
                                    <p:cond delay="0"/>
                                  </p:stCondLst>
                                  <p:childTnLst>
                                    <p:set>
                                      <p:cBhvr>
                                        <p:cTn id="57" dur="1" fill="hold">
                                          <p:stCondLst>
                                            <p:cond delay="0"/>
                                          </p:stCondLst>
                                        </p:cTn>
                                        <p:tgtEl>
                                          <p:spTgt spid="125971"/>
                                        </p:tgtEl>
                                        <p:attrNameLst>
                                          <p:attrName>style.visibility</p:attrName>
                                        </p:attrNameLst>
                                      </p:cBhvr>
                                      <p:to>
                                        <p:strVal val="visible"/>
                                      </p:to>
                                    </p:set>
                                    <p:animEffect transition="in" filter="blinds(horizontal)">
                                      <p:cBhvr>
                                        <p:cTn id="58" dur="500"/>
                                        <p:tgtEl>
                                          <p:spTgt spid="125971"/>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3" presetClass="entr" presetSubtype="10" fill="hold" nodeType="clickEffect">
                                  <p:stCondLst>
                                    <p:cond delay="0"/>
                                  </p:stCondLst>
                                  <p:childTnLst>
                                    <p:set>
                                      <p:cBhvr>
                                        <p:cTn id="62" dur="1" fill="hold">
                                          <p:stCondLst>
                                            <p:cond delay="0"/>
                                          </p:stCondLst>
                                        </p:cTn>
                                        <p:tgtEl>
                                          <p:spTgt spid="125972"/>
                                        </p:tgtEl>
                                        <p:attrNameLst>
                                          <p:attrName>style.visibility</p:attrName>
                                        </p:attrNameLst>
                                      </p:cBhvr>
                                      <p:to>
                                        <p:strVal val="visible"/>
                                      </p:to>
                                    </p:set>
                                    <p:animEffect transition="in" filter="blinds(horizontal)">
                                      <p:cBhvr>
                                        <p:cTn id="63" dur="500"/>
                                        <p:tgtEl>
                                          <p:spTgt spid="125972"/>
                                        </p:tgtEl>
                                      </p:cBhvr>
                                    </p:animEffect>
                                  </p:childTnLst>
                                </p:cTn>
                              </p:par>
                              <p:par>
                                <p:cTn id="64" presetID="3" presetClass="entr" presetSubtype="10" fill="hold" nodeType="withEffect">
                                  <p:stCondLst>
                                    <p:cond delay="0"/>
                                  </p:stCondLst>
                                  <p:childTnLst>
                                    <p:set>
                                      <p:cBhvr>
                                        <p:cTn id="65" dur="1" fill="hold">
                                          <p:stCondLst>
                                            <p:cond delay="0"/>
                                          </p:stCondLst>
                                        </p:cTn>
                                        <p:tgtEl>
                                          <p:spTgt spid="125973"/>
                                        </p:tgtEl>
                                        <p:attrNameLst>
                                          <p:attrName>style.visibility</p:attrName>
                                        </p:attrNameLst>
                                      </p:cBhvr>
                                      <p:to>
                                        <p:strVal val="visible"/>
                                      </p:to>
                                    </p:set>
                                    <p:animEffect transition="in" filter="blinds(horizontal)">
                                      <p:cBhvr>
                                        <p:cTn id="66" dur="500"/>
                                        <p:tgtEl>
                                          <p:spTgt spid="125973"/>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3" presetClass="entr" presetSubtype="10" fill="hold" nodeType="clickEffect">
                                  <p:stCondLst>
                                    <p:cond delay="0"/>
                                  </p:stCondLst>
                                  <p:childTnLst>
                                    <p:set>
                                      <p:cBhvr>
                                        <p:cTn id="70" dur="1" fill="hold">
                                          <p:stCondLst>
                                            <p:cond delay="0"/>
                                          </p:stCondLst>
                                        </p:cTn>
                                        <p:tgtEl>
                                          <p:spTgt spid="125974"/>
                                        </p:tgtEl>
                                        <p:attrNameLst>
                                          <p:attrName>style.visibility</p:attrName>
                                        </p:attrNameLst>
                                      </p:cBhvr>
                                      <p:to>
                                        <p:strVal val="visible"/>
                                      </p:to>
                                    </p:set>
                                    <p:animEffect transition="in" filter="blinds(horizontal)">
                                      <p:cBhvr>
                                        <p:cTn id="71" dur="500"/>
                                        <p:tgtEl>
                                          <p:spTgt spid="125974"/>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3" presetClass="entr" presetSubtype="10" fill="hold" nodeType="clickEffect">
                                  <p:stCondLst>
                                    <p:cond delay="0"/>
                                  </p:stCondLst>
                                  <p:childTnLst>
                                    <p:set>
                                      <p:cBhvr>
                                        <p:cTn id="75" dur="1" fill="hold">
                                          <p:stCondLst>
                                            <p:cond delay="0"/>
                                          </p:stCondLst>
                                        </p:cTn>
                                        <p:tgtEl>
                                          <p:spTgt spid="125960"/>
                                        </p:tgtEl>
                                        <p:attrNameLst>
                                          <p:attrName>style.visibility</p:attrName>
                                        </p:attrNameLst>
                                      </p:cBhvr>
                                      <p:to>
                                        <p:strVal val="visible"/>
                                      </p:to>
                                    </p:set>
                                    <p:animEffect transition="in" filter="blinds(horizontal)">
                                      <p:cBhvr>
                                        <p:cTn id="76" dur="500"/>
                                        <p:tgtEl>
                                          <p:spTgt spid="125960"/>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1" fill="hold" nodeType="clickEffect">
                                  <p:stCondLst>
                                    <p:cond delay="0"/>
                                  </p:stCondLst>
                                  <p:childTnLst>
                                    <p:set>
                                      <p:cBhvr>
                                        <p:cTn id="80" dur="1" fill="hold">
                                          <p:stCondLst>
                                            <p:cond delay="0"/>
                                          </p:stCondLst>
                                        </p:cTn>
                                        <p:tgtEl>
                                          <p:spTgt spid="125977"/>
                                        </p:tgtEl>
                                        <p:attrNameLst>
                                          <p:attrName>style.visibility</p:attrName>
                                        </p:attrNameLst>
                                      </p:cBhvr>
                                      <p:to>
                                        <p:strVal val="visible"/>
                                      </p:to>
                                    </p:set>
                                    <p:animEffect transition="in" filter="wipe(up)">
                                      <p:cBhvr>
                                        <p:cTn id="81" dur="500"/>
                                        <p:tgtEl>
                                          <p:spTgt spid="125977"/>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3" presetClass="entr" presetSubtype="10" fill="hold" nodeType="clickEffect">
                                  <p:stCondLst>
                                    <p:cond delay="0"/>
                                  </p:stCondLst>
                                  <p:childTnLst>
                                    <p:set>
                                      <p:cBhvr>
                                        <p:cTn id="85" dur="1" fill="hold">
                                          <p:stCondLst>
                                            <p:cond delay="0"/>
                                          </p:stCondLst>
                                        </p:cTn>
                                        <p:tgtEl>
                                          <p:spTgt spid="125961"/>
                                        </p:tgtEl>
                                        <p:attrNameLst>
                                          <p:attrName>style.visibility</p:attrName>
                                        </p:attrNameLst>
                                      </p:cBhvr>
                                      <p:to>
                                        <p:strVal val="visible"/>
                                      </p:to>
                                    </p:set>
                                    <p:animEffect transition="in" filter="blinds(horizontal)">
                                      <p:cBhvr>
                                        <p:cTn id="86" dur="500"/>
                                        <p:tgtEl>
                                          <p:spTgt spid="125961"/>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3" presetClass="entr" presetSubtype="10" fill="hold" nodeType="clickEffect">
                                  <p:stCondLst>
                                    <p:cond delay="0"/>
                                  </p:stCondLst>
                                  <p:childTnLst>
                                    <p:set>
                                      <p:cBhvr>
                                        <p:cTn id="90" dur="1" fill="hold">
                                          <p:stCondLst>
                                            <p:cond delay="0"/>
                                          </p:stCondLst>
                                        </p:cTn>
                                        <p:tgtEl>
                                          <p:spTgt spid="125979"/>
                                        </p:tgtEl>
                                        <p:attrNameLst>
                                          <p:attrName>style.visibility</p:attrName>
                                        </p:attrNameLst>
                                      </p:cBhvr>
                                      <p:to>
                                        <p:strVal val="visible"/>
                                      </p:to>
                                    </p:set>
                                    <p:animEffect transition="in" filter="blinds(horizontal)">
                                      <p:cBhvr>
                                        <p:cTn id="91" dur="500"/>
                                        <p:tgtEl>
                                          <p:spTgt spid="125979"/>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3" presetClass="entr" presetSubtype="10" fill="hold" nodeType="clickEffect">
                                  <p:stCondLst>
                                    <p:cond delay="0"/>
                                  </p:stCondLst>
                                  <p:childTnLst>
                                    <p:set>
                                      <p:cBhvr>
                                        <p:cTn id="95" dur="1" fill="hold">
                                          <p:stCondLst>
                                            <p:cond delay="0"/>
                                          </p:stCondLst>
                                        </p:cTn>
                                        <p:tgtEl>
                                          <p:spTgt spid="125962"/>
                                        </p:tgtEl>
                                        <p:attrNameLst>
                                          <p:attrName>style.visibility</p:attrName>
                                        </p:attrNameLst>
                                      </p:cBhvr>
                                      <p:to>
                                        <p:strVal val="visible"/>
                                      </p:to>
                                    </p:set>
                                    <p:animEffect transition="in" filter="blinds(horizontal)">
                                      <p:cBhvr>
                                        <p:cTn id="96" dur="500"/>
                                        <p:tgtEl>
                                          <p:spTgt spid="125962"/>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3" presetClass="entr" presetSubtype="10" fill="hold" nodeType="clickEffect">
                                  <p:stCondLst>
                                    <p:cond delay="0"/>
                                  </p:stCondLst>
                                  <p:childTnLst>
                                    <p:set>
                                      <p:cBhvr>
                                        <p:cTn id="100" dur="1" fill="hold">
                                          <p:stCondLst>
                                            <p:cond delay="0"/>
                                          </p:stCondLst>
                                        </p:cTn>
                                        <p:tgtEl>
                                          <p:spTgt spid="125964"/>
                                        </p:tgtEl>
                                        <p:attrNameLst>
                                          <p:attrName>style.visibility</p:attrName>
                                        </p:attrNameLst>
                                      </p:cBhvr>
                                      <p:to>
                                        <p:strVal val="visible"/>
                                      </p:to>
                                    </p:set>
                                    <p:animEffect transition="in" filter="blinds(horizontal)">
                                      <p:cBhvr>
                                        <p:cTn id="101" dur="500"/>
                                        <p:tgtEl>
                                          <p:spTgt spid="125964"/>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1" fill="hold" nodeType="clickEffect">
                                  <p:stCondLst>
                                    <p:cond delay="0"/>
                                  </p:stCondLst>
                                  <p:childTnLst>
                                    <p:set>
                                      <p:cBhvr>
                                        <p:cTn id="105" dur="1" fill="hold">
                                          <p:stCondLst>
                                            <p:cond delay="0"/>
                                          </p:stCondLst>
                                        </p:cTn>
                                        <p:tgtEl>
                                          <p:spTgt spid="125978"/>
                                        </p:tgtEl>
                                        <p:attrNameLst>
                                          <p:attrName>style.visibility</p:attrName>
                                        </p:attrNameLst>
                                      </p:cBhvr>
                                      <p:to>
                                        <p:strVal val="visible"/>
                                      </p:to>
                                    </p:set>
                                    <p:animEffect transition="in" filter="wipe(up)">
                                      <p:cBhvr>
                                        <p:cTn id="106" dur="500"/>
                                        <p:tgtEl>
                                          <p:spTgt spid="125978"/>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3" presetClass="entr" presetSubtype="10" fill="hold" nodeType="clickEffect">
                                  <p:stCondLst>
                                    <p:cond delay="0"/>
                                  </p:stCondLst>
                                  <p:childTnLst>
                                    <p:set>
                                      <p:cBhvr>
                                        <p:cTn id="110" dur="1" fill="hold">
                                          <p:stCondLst>
                                            <p:cond delay="0"/>
                                          </p:stCondLst>
                                        </p:cTn>
                                        <p:tgtEl>
                                          <p:spTgt spid="125965"/>
                                        </p:tgtEl>
                                        <p:attrNameLst>
                                          <p:attrName>style.visibility</p:attrName>
                                        </p:attrNameLst>
                                      </p:cBhvr>
                                      <p:to>
                                        <p:strVal val="visible"/>
                                      </p:to>
                                    </p:set>
                                    <p:animEffect transition="in" filter="blinds(horizontal)">
                                      <p:cBhvr>
                                        <p:cTn id="111" dur="500"/>
                                        <p:tgtEl>
                                          <p:spTgt spid="125965"/>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3" presetClass="entr" presetSubtype="10" fill="hold" nodeType="clickEffect">
                                  <p:stCondLst>
                                    <p:cond delay="0"/>
                                  </p:stCondLst>
                                  <p:childTnLst>
                                    <p:set>
                                      <p:cBhvr>
                                        <p:cTn id="115" dur="1" fill="hold">
                                          <p:stCondLst>
                                            <p:cond delay="0"/>
                                          </p:stCondLst>
                                        </p:cTn>
                                        <p:tgtEl>
                                          <p:spTgt spid="125980"/>
                                        </p:tgtEl>
                                        <p:attrNameLst>
                                          <p:attrName>style.visibility</p:attrName>
                                        </p:attrNameLst>
                                      </p:cBhvr>
                                      <p:to>
                                        <p:strVal val="visible"/>
                                      </p:to>
                                    </p:set>
                                    <p:animEffect transition="in" filter="blinds(horizontal)">
                                      <p:cBhvr>
                                        <p:cTn id="116" dur="500"/>
                                        <p:tgtEl>
                                          <p:spTgt spid="125980"/>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3" presetClass="entr" presetSubtype="10" fill="hold" nodeType="clickEffect">
                                  <p:stCondLst>
                                    <p:cond delay="0"/>
                                  </p:stCondLst>
                                  <p:childTnLst>
                                    <p:set>
                                      <p:cBhvr>
                                        <p:cTn id="120" dur="1" fill="hold">
                                          <p:stCondLst>
                                            <p:cond delay="0"/>
                                          </p:stCondLst>
                                        </p:cTn>
                                        <p:tgtEl>
                                          <p:spTgt spid="125966"/>
                                        </p:tgtEl>
                                        <p:attrNameLst>
                                          <p:attrName>style.visibility</p:attrName>
                                        </p:attrNameLst>
                                      </p:cBhvr>
                                      <p:to>
                                        <p:strVal val="visible"/>
                                      </p:to>
                                    </p:set>
                                    <p:animEffect transition="in" filter="blinds(horizontal)">
                                      <p:cBhvr>
                                        <p:cTn id="121" dur="500"/>
                                        <p:tgtEl>
                                          <p:spTgt spid="125966"/>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3" presetClass="entr" presetSubtype="10" fill="hold" nodeType="clickEffect">
                                  <p:stCondLst>
                                    <p:cond delay="0"/>
                                  </p:stCondLst>
                                  <p:childTnLst>
                                    <p:set>
                                      <p:cBhvr>
                                        <p:cTn id="125" dur="1" fill="hold">
                                          <p:stCondLst>
                                            <p:cond delay="0"/>
                                          </p:stCondLst>
                                        </p:cTn>
                                        <p:tgtEl>
                                          <p:spTgt spid="125975"/>
                                        </p:tgtEl>
                                        <p:attrNameLst>
                                          <p:attrName>style.visibility</p:attrName>
                                        </p:attrNameLst>
                                      </p:cBhvr>
                                      <p:to>
                                        <p:strVal val="visible"/>
                                      </p:to>
                                    </p:set>
                                    <p:animEffect transition="in" filter="blinds(horizontal)">
                                      <p:cBhvr>
                                        <p:cTn id="126" dur="500"/>
                                        <p:tgtEl>
                                          <p:spTgt spid="125975"/>
                                        </p:tgtEl>
                                      </p:cBhvr>
                                    </p:animEffec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3" presetClass="entr" presetSubtype="10" fill="hold" nodeType="clickEffect">
                                  <p:stCondLst>
                                    <p:cond delay="0"/>
                                  </p:stCondLst>
                                  <p:childTnLst>
                                    <p:set>
                                      <p:cBhvr>
                                        <p:cTn id="130" dur="1" fill="hold">
                                          <p:stCondLst>
                                            <p:cond delay="0"/>
                                          </p:stCondLst>
                                        </p:cTn>
                                        <p:tgtEl>
                                          <p:spTgt spid="125976"/>
                                        </p:tgtEl>
                                        <p:attrNameLst>
                                          <p:attrName>style.visibility</p:attrName>
                                        </p:attrNameLst>
                                      </p:cBhvr>
                                      <p:to>
                                        <p:strVal val="visible"/>
                                      </p:to>
                                    </p:set>
                                    <p:animEffect transition="in" filter="blinds(horizontal)">
                                      <p:cBhvr>
                                        <p:cTn id="131" dur="500"/>
                                        <p:tgtEl>
                                          <p:spTgt spid="1259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67" grpId="0"/>
      <p:bldP spid="125968" grpId="0"/>
      <p:bldP spid="125982" grpId="0"/>
      <p:bldP spid="12598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146050" y="173038"/>
            <a:ext cx="76660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latin typeface="楷体" panose="02010609060101010101" pitchFamily="49" charset="-122"/>
                <a:ea typeface="楷体" panose="02010609060101010101" pitchFamily="49" charset="-122"/>
              </a:rPr>
              <a:t>三、一次</a:t>
            </a:r>
            <a:r>
              <a:rPr lang="en-US" altLang="zh-CN" sz="2800" i="1" dirty="0">
                <a:ea typeface="楷体_GB2312" pitchFamily="49" charset="-122"/>
              </a:rPr>
              <a:t>N</a:t>
            </a:r>
            <a:r>
              <a:rPr lang="zh-CN" altLang="en-US" sz="2800" dirty="0">
                <a:latin typeface="楷体" panose="02010609060101010101" pitchFamily="49" charset="-122"/>
                <a:ea typeface="楷体" panose="02010609060101010101" pitchFamily="49" charset="-122"/>
              </a:rPr>
              <a:t>点的</a:t>
            </a:r>
            <a:r>
              <a:rPr lang="en-US" altLang="zh-CN" sz="2800" dirty="0">
                <a:ea typeface="楷体_GB2312" pitchFamily="49" charset="-122"/>
              </a:rPr>
              <a:t>FFT</a:t>
            </a:r>
            <a:r>
              <a:rPr lang="zh-CN" altLang="en-US" sz="2800" dirty="0">
                <a:latin typeface="楷体" panose="02010609060101010101" pitchFamily="49" charset="-122"/>
                <a:ea typeface="楷体" panose="02010609060101010101" pitchFamily="49" charset="-122"/>
              </a:rPr>
              <a:t>计算一个</a:t>
            </a:r>
            <a:r>
              <a:rPr lang="en-US" altLang="zh-CN" sz="2800" dirty="0">
                <a:ea typeface="楷体_GB2312" pitchFamily="49" charset="-122"/>
              </a:rPr>
              <a:t>2</a:t>
            </a:r>
            <a:r>
              <a:rPr lang="en-US" altLang="zh-CN" sz="2800" i="1" dirty="0">
                <a:ea typeface="楷体_GB2312" pitchFamily="49" charset="-122"/>
              </a:rPr>
              <a:t>N</a:t>
            </a:r>
            <a:r>
              <a:rPr lang="zh-CN" altLang="en-US" sz="2800" dirty="0">
                <a:latin typeface="楷体" panose="02010609060101010101" pitchFamily="49" charset="-122"/>
                <a:ea typeface="楷体" panose="02010609060101010101" pitchFamily="49" charset="-122"/>
              </a:rPr>
              <a:t>点的实序列</a:t>
            </a:r>
          </a:p>
        </p:txBody>
      </p:sp>
      <p:sp>
        <p:nvSpPr>
          <p:cNvPr id="93186" name="Text Box 2"/>
          <p:cNvSpPr txBox="1">
            <a:spLocks noChangeArrowheads="1"/>
          </p:cNvSpPr>
          <p:nvPr/>
        </p:nvSpPr>
        <p:spPr bwMode="auto">
          <a:xfrm>
            <a:off x="323850" y="1066800"/>
            <a:ext cx="48244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latin typeface="楷体" panose="02010609060101010101" pitchFamily="49" charset="-122"/>
                <a:ea typeface="楷体" panose="02010609060101010101" pitchFamily="49" charset="-122"/>
              </a:rPr>
              <a:t>设</a:t>
            </a:r>
            <a:r>
              <a:rPr lang="en-US" altLang="zh-CN" sz="2800" i="1" dirty="0">
                <a:ea typeface="楷体_GB2312" pitchFamily="49" charset="-122"/>
              </a:rPr>
              <a:t>x</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r>
              <a:rPr lang="zh-CN" altLang="en-US" sz="2800" dirty="0">
                <a:latin typeface="楷体" panose="02010609060101010101" pitchFamily="49" charset="-122"/>
                <a:ea typeface="楷体" panose="02010609060101010101" pitchFamily="49" charset="-122"/>
              </a:rPr>
              <a:t>是</a:t>
            </a:r>
            <a:r>
              <a:rPr lang="en-US" altLang="zh-CN" sz="2800" dirty="0">
                <a:ea typeface="楷体_GB2312" pitchFamily="49" charset="-122"/>
              </a:rPr>
              <a:t>2</a:t>
            </a:r>
            <a:r>
              <a:rPr lang="en-US" altLang="zh-CN" sz="2800" i="1" dirty="0">
                <a:ea typeface="楷体_GB2312" pitchFamily="49" charset="-122"/>
              </a:rPr>
              <a:t>N</a:t>
            </a:r>
            <a:r>
              <a:rPr lang="zh-CN" altLang="en-US" sz="2800" dirty="0">
                <a:latin typeface="楷体" panose="02010609060101010101" pitchFamily="49" charset="-122"/>
                <a:ea typeface="楷体" panose="02010609060101010101" pitchFamily="49" charset="-122"/>
              </a:rPr>
              <a:t>点的实数序列</a:t>
            </a:r>
          </a:p>
        </p:txBody>
      </p:sp>
      <p:graphicFrame>
        <p:nvGraphicFramePr>
          <p:cNvPr id="93188" name="Object 4"/>
          <p:cNvGraphicFramePr>
            <a:graphicFrameLocks noChangeAspect="1"/>
          </p:cNvGraphicFramePr>
          <p:nvPr/>
        </p:nvGraphicFramePr>
        <p:xfrm>
          <a:off x="971550" y="2533650"/>
          <a:ext cx="2262188" cy="573088"/>
        </p:xfrm>
        <a:graphic>
          <a:graphicData uri="http://schemas.openxmlformats.org/presentationml/2006/ole">
            <mc:AlternateContent xmlns:mc="http://schemas.openxmlformats.org/markup-compatibility/2006">
              <mc:Choice xmlns:v="urn:schemas-microsoft-com:vml" Requires="v">
                <p:oleObj spid="_x0000_s71848" name="公式" r:id="rId3" imgW="799927" imgH="171626" progId="Equation.3">
                  <p:embed/>
                </p:oleObj>
              </mc:Choice>
              <mc:Fallback>
                <p:oleObj name="公式" r:id="rId3" imgW="799927" imgH="171626"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2533650"/>
                        <a:ext cx="2262188"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3190" name="Object 6"/>
          <p:cNvGraphicFramePr>
            <a:graphicFrameLocks noChangeAspect="1"/>
          </p:cNvGraphicFramePr>
          <p:nvPr/>
        </p:nvGraphicFramePr>
        <p:xfrm>
          <a:off x="900113" y="3181350"/>
          <a:ext cx="2803525" cy="573088"/>
        </p:xfrm>
        <a:graphic>
          <a:graphicData uri="http://schemas.openxmlformats.org/presentationml/2006/ole">
            <mc:AlternateContent xmlns:mc="http://schemas.openxmlformats.org/markup-compatibility/2006">
              <mc:Choice xmlns:v="urn:schemas-microsoft-com:vml" Requires="v">
                <p:oleObj spid="_x0000_s71849" name="公式" r:id="rId5" imgW="1009421" imgH="171626" progId="Equation.3">
                  <p:embed/>
                </p:oleObj>
              </mc:Choice>
              <mc:Fallback>
                <p:oleObj name="公式" r:id="rId5" imgW="1009421" imgH="171626"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13" y="3181350"/>
                        <a:ext cx="2803525"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3189" name="Text Box 5"/>
          <p:cNvSpPr txBox="1">
            <a:spLocks noChangeArrowheads="1"/>
          </p:cNvSpPr>
          <p:nvPr/>
        </p:nvSpPr>
        <p:spPr bwMode="auto">
          <a:xfrm>
            <a:off x="323850" y="1787525"/>
            <a:ext cx="8280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latin typeface="楷体" panose="02010609060101010101" pitchFamily="49" charset="-122"/>
                <a:ea typeface="楷体" panose="02010609060101010101" pitchFamily="49" charset="-122"/>
              </a:rPr>
              <a:t>令</a:t>
            </a:r>
            <a:r>
              <a:rPr lang="en-US" altLang="zh-CN" sz="2800" i="1" dirty="0">
                <a:ea typeface="楷体_GB2312" pitchFamily="49" charset="-122"/>
              </a:rPr>
              <a:t>x</a:t>
            </a:r>
            <a:r>
              <a:rPr lang="en-US" altLang="zh-CN" sz="2800" baseline="-25000" dirty="0">
                <a:ea typeface="楷体_GB2312" pitchFamily="49" charset="-122"/>
              </a:rPr>
              <a:t>1</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r>
              <a:rPr lang="en-US" altLang="zh-CN" sz="2800" dirty="0">
                <a:latin typeface="楷体_GB2312" pitchFamily="49" charset="-122"/>
                <a:ea typeface="楷体_GB2312" pitchFamily="49" charset="-122"/>
              </a:rPr>
              <a:t>,</a:t>
            </a:r>
            <a:r>
              <a:rPr lang="en-US" altLang="zh-CN" sz="2800" i="1" dirty="0">
                <a:ea typeface="楷体_GB2312" pitchFamily="49" charset="-122"/>
              </a:rPr>
              <a:t>x</a:t>
            </a:r>
            <a:r>
              <a:rPr lang="en-US" altLang="zh-CN" sz="2800" baseline="-25000" dirty="0">
                <a:ea typeface="楷体_GB2312" pitchFamily="49" charset="-122"/>
              </a:rPr>
              <a:t>2</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r>
              <a:rPr lang="zh-CN" altLang="en-US" sz="2800" dirty="0">
                <a:latin typeface="楷体" panose="02010609060101010101" pitchFamily="49" charset="-122"/>
                <a:ea typeface="楷体" panose="02010609060101010101" pitchFamily="49" charset="-122"/>
              </a:rPr>
              <a:t>分别是</a:t>
            </a:r>
            <a:r>
              <a:rPr lang="en-US" altLang="zh-CN" sz="2800" i="1" dirty="0">
                <a:ea typeface="楷体_GB2312" pitchFamily="49" charset="-122"/>
              </a:rPr>
              <a:t>x</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r>
              <a:rPr lang="zh-CN" altLang="en-US" sz="2800" dirty="0">
                <a:latin typeface="楷体" panose="02010609060101010101" pitchFamily="49" charset="-122"/>
                <a:ea typeface="楷体" panose="02010609060101010101" pitchFamily="49" charset="-122"/>
              </a:rPr>
              <a:t>的偶数序列和奇数序列</a:t>
            </a:r>
          </a:p>
        </p:txBody>
      </p:sp>
      <p:graphicFrame>
        <p:nvGraphicFramePr>
          <p:cNvPr id="93192" name="Object 8"/>
          <p:cNvGraphicFramePr>
            <a:graphicFrameLocks noChangeAspect="1"/>
          </p:cNvGraphicFramePr>
          <p:nvPr/>
        </p:nvGraphicFramePr>
        <p:xfrm>
          <a:off x="3911600" y="3208338"/>
          <a:ext cx="2532063" cy="539750"/>
        </p:xfrm>
        <a:graphic>
          <a:graphicData uri="http://schemas.openxmlformats.org/presentationml/2006/ole">
            <mc:AlternateContent xmlns:mc="http://schemas.openxmlformats.org/markup-compatibility/2006">
              <mc:Choice xmlns:v="urn:schemas-microsoft-com:vml" Requires="v">
                <p:oleObj spid="_x0000_s71850" name="公式" r:id="rId7" imgW="904674" imgH="152400" progId="Equation.3">
                  <p:embed/>
                </p:oleObj>
              </mc:Choice>
              <mc:Fallback>
                <p:oleObj name="公式" r:id="rId7" imgW="904674" imgH="15240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11600" y="3208338"/>
                        <a:ext cx="2532063"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3195" name="Text Box 11"/>
          <p:cNvSpPr txBox="1">
            <a:spLocks noChangeArrowheads="1"/>
          </p:cNvSpPr>
          <p:nvPr/>
        </p:nvSpPr>
        <p:spPr bwMode="auto">
          <a:xfrm>
            <a:off x="466725" y="3990975"/>
            <a:ext cx="72739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latin typeface="楷体" panose="02010609060101010101" pitchFamily="49" charset="-122"/>
                <a:ea typeface="楷体" panose="02010609060101010101" pitchFamily="49" charset="-122"/>
              </a:rPr>
              <a:t>令</a:t>
            </a:r>
            <a:r>
              <a:rPr lang="zh-CN" altLang="en-US" sz="2800" dirty="0">
                <a:ea typeface="楷体_GB2312" pitchFamily="49" charset="-122"/>
              </a:rPr>
              <a:t> </a:t>
            </a:r>
            <a:r>
              <a:rPr lang="en-US" altLang="zh-CN" sz="2800" i="1" dirty="0">
                <a:ea typeface="楷体_GB2312" pitchFamily="49" charset="-122"/>
              </a:rPr>
              <a:t>y</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 = </a:t>
            </a:r>
            <a:r>
              <a:rPr lang="en-US" altLang="zh-CN" sz="2800" i="1" dirty="0">
                <a:ea typeface="楷体_GB2312" pitchFamily="49" charset="-122"/>
              </a:rPr>
              <a:t>x</a:t>
            </a:r>
            <a:r>
              <a:rPr lang="en-US" altLang="zh-CN" sz="2800" baseline="-25000" dirty="0">
                <a:ea typeface="楷体_GB2312" pitchFamily="49" charset="-122"/>
              </a:rPr>
              <a:t>1</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 + </a:t>
            </a:r>
            <a:r>
              <a:rPr lang="en-US" altLang="zh-CN" sz="2800" i="1" dirty="0">
                <a:ea typeface="楷体_GB2312" pitchFamily="49" charset="-122"/>
              </a:rPr>
              <a:t>jx</a:t>
            </a:r>
            <a:r>
              <a:rPr lang="en-US" altLang="zh-CN" sz="2800" baseline="-25000" dirty="0">
                <a:ea typeface="楷体_GB2312" pitchFamily="49" charset="-122"/>
              </a:rPr>
              <a:t>2</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 </a:t>
            </a:r>
            <a:r>
              <a:rPr lang="zh-CN" altLang="en-US" sz="2800" dirty="0">
                <a:latin typeface="楷体" panose="02010609060101010101" pitchFamily="49" charset="-122"/>
                <a:ea typeface="楷体" panose="02010609060101010101" pitchFamily="49" charset="-122"/>
              </a:rPr>
              <a:t>得到</a:t>
            </a:r>
            <a:r>
              <a:rPr lang="en-US" altLang="zh-CN" sz="2800" i="1" dirty="0">
                <a:ea typeface="楷体_GB2312" pitchFamily="49" charset="-122"/>
              </a:rPr>
              <a:t>N</a:t>
            </a:r>
            <a:r>
              <a:rPr lang="zh-CN" altLang="en-US" sz="2800" dirty="0">
                <a:latin typeface="楷体" panose="02010609060101010101" pitchFamily="49" charset="-122"/>
                <a:ea typeface="楷体" panose="02010609060101010101" pitchFamily="49" charset="-122"/>
              </a:rPr>
              <a:t>点的复数序列</a:t>
            </a:r>
          </a:p>
        </p:txBody>
      </p:sp>
      <p:graphicFrame>
        <p:nvGraphicFramePr>
          <p:cNvPr id="93200" name="Object 16"/>
          <p:cNvGraphicFramePr>
            <a:graphicFrameLocks noChangeAspect="1"/>
          </p:cNvGraphicFramePr>
          <p:nvPr/>
        </p:nvGraphicFramePr>
        <p:xfrm>
          <a:off x="6156325" y="1125538"/>
          <a:ext cx="979488" cy="539750"/>
        </p:xfrm>
        <a:graphic>
          <a:graphicData uri="http://schemas.openxmlformats.org/presentationml/2006/ole">
            <mc:AlternateContent xmlns:mc="http://schemas.openxmlformats.org/markup-compatibility/2006">
              <mc:Choice xmlns:v="urn:schemas-microsoft-com:vml" Requires="v">
                <p:oleObj spid="_x0000_s71851" name="公式" r:id="rId9" imgW="323635" imgH="152400" progId="Equation.3">
                  <p:embed/>
                </p:oleObj>
              </mc:Choice>
              <mc:Fallback>
                <p:oleObj name="公式" r:id="rId9" imgW="323635" imgH="152400" progId="Equation.3">
                  <p:embed/>
                  <p:pic>
                    <p:nvPicPr>
                      <p:cNvPr id="0"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56325" y="1125538"/>
                        <a:ext cx="97948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3202" name="Object 18"/>
          <p:cNvGraphicFramePr>
            <a:graphicFrameLocks noChangeAspect="1"/>
          </p:cNvGraphicFramePr>
          <p:nvPr/>
        </p:nvGraphicFramePr>
        <p:xfrm>
          <a:off x="1547813" y="4933950"/>
          <a:ext cx="844550" cy="539750"/>
        </p:xfrm>
        <a:graphic>
          <a:graphicData uri="http://schemas.openxmlformats.org/presentationml/2006/ole">
            <mc:AlternateContent xmlns:mc="http://schemas.openxmlformats.org/markup-compatibility/2006">
              <mc:Choice xmlns:v="urn:schemas-microsoft-com:vml" Requires="v">
                <p:oleObj spid="_x0000_s71852" name="公式" r:id="rId11" imgW="266799" imgH="152400" progId="Equation.3">
                  <p:embed/>
                </p:oleObj>
              </mc:Choice>
              <mc:Fallback>
                <p:oleObj name="公式" r:id="rId11" imgW="266799" imgH="152400" progId="Equation.3">
                  <p:embed/>
                  <p:pic>
                    <p:nvPicPr>
                      <p:cNvPr id="0" name="Object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47813" y="4933950"/>
                        <a:ext cx="84455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3203" name="Object 19"/>
          <p:cNvGraphicFramePr>
            <a:graphicFrameLocks noChangeAspect="1"/>
          </p:cNvGraphicFramePr>
          <p:nvPr/>
        </p:nvGraphicFramePr>
        <p:xfrm>
          <a:off x="4054475" y="4976813"/>
          <a:ext cx="877888" cy="539750"/>
        </p:xfrm>
        <a:graphic>
          <a:graphicData uri="http://schemas.openxmlformats.org/presentationml/2006/ole">
            <mc:AlternateContent xmlns:mc="http://schemas.openxmlformats.org/markup-compatibility/2006">
              <mc:Choice xmlns:v="urn:schemas-microsoft-com:vml" Requires="v">
                <p:oleObj spid="_x0000_s71853" name="公式" r:id="rId13" imgW="285588" imgH="152400" progId="Equation.3">
                  <p:embed/>
                </p:oleObj>
              </mc:Choice>
              <mc:Fallback>
                <p:oleObj name="公式" r:id="rId13" imgW="285588" imgH="152400" progId="Equation.3">
                  <p:embed/>
                  <p:pic>
                    <p:nvPicPr>
                      <p:cNvPr id="0" name="Object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54475" y="4976813"/>
                        <a:ext cx="87788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3207" name="Object 23"/>
          <p:cNvGraphicFramePr>
            <a:graphicFrameLocks noChangeAspect="1"/>
          </p:cNvGraphicFramePr>
          <p:nvPr/>
        </p:nvGraphicFramePr>
        <p:xfrm>
          <a:off x="4930775" y="1268413"/>
          <a:ext cx="530225" cy="376237"/>
        </p:xfrm>
        <a:graphic>
          <a:graphicData uri="http://schemas.openxmlformats.org/presentationml/2006/ole">
            <mc:AlternateContent xmlns:mc="http://schemas.openxmlformats.org/markup-compatibility/2006">
              <mc:Choice xmlns:v="urn:schemas-microsoft-com:vml" Requires="v">
                <p:oleObj spid="_x0000_s71854" name="公式" r:id="rId15" imgW="171447" imgH="104570" progId="Equation.3">
                  <p:embed/>
                </p:oleObj>
              </mc:Choice>
              <mc:Fallback>
                <p:oleObj name="公式" r:id="rId15" imgW="171447" imgH="104570" progId="Equation.3">
                  <p:embed/>
                  <p:pic>
                    <p:nvPicPr>
                      <p:cNvPr id="0" name="Object 2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30775" y="1268413"/>
                        <a:ext cx="530225"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3208" name="Text Box 24"/>
          <p:cNvSpPr txBox="1">
            <a:spLocks noChangeArrowheads="1"/>
          </p:cNvSpPr>
          <p:nvPr/>
        </p:nvSpPr>
        <p:spPr bwMode="auto">
          <a:xfrm>
            <a:off x="4413250" y="777875"/>
            <a:ext cx="17430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dirty="0">
                <a:solidFill>
                  <a:srgbClr val="FFFF00"/>
                </a:solidFill>
              </a:rPr>
              <a:t>2</a:t>
            </a:r>
            <a:r>
              <a:rPr lang="en-US" altLang="zh-CN" sz="2800" i="1" dirty="0">
                <a:solidFill>
                  <a:srgbClr val="FFFF00"/>
                </a:solidFill>
              </a:rPr>
              <a:t>N</a:t>
            </a:r>
            <a:r>
              <a:rPr lang="zh-CN" altLang="en-US" sz="2800" dirty="0">
                <a:latin typeface="楷体" panose="02010609060101010101" pitchFamily="49" charset="-122"/>
                <a:ea typeface="楷体" panose="02010609060101010101" pitchFamily="49" charset="-122"/>
              </a:rPr>
              <a:t>点</a:t>
            </a:r>
            <a:r>
              <a:rPr lang="en-US" altLang="zh-CN" sz="2800" dirty="0"/>
              <a:t>DFT</a:t>
            </a:r>
          </a:p>
        </p:txBody>
      </p:sp>
      <p:graphicFrame>
        <p:nvGraphicFramePr>
          <p:cNvPr id="93209" name="Object 25"/>
          <p:cNvGraphicFramePr>
            <a:graphicFrameLocks noChangeAspect="1"/>
          </p:cNvGraphicFramePr>
          <p:nvPr/>
        </p:nvGraphicFramePr>
        <p:xfrm>
          <a:off x="2986088" y="5114925"/>
          <a:ext cx="530225" cy="376238"/>
        </p:xfrm>
        <a:graphic>
          <a:graphicData uri="http://schemas.openxmlformats.org/presentationml/2006/ole">
            <mc:AlternateContent xmlns:mc="http://schemas.openxmlformats.org/markup-compatibility/2006">
              <mc:Choice xmlns:v="urn:schemas-microsoft-com:vml" Requires="v">
                <p:oleObj spid="_x0000_s71855" name="公式" r:id="rId17" imgW="171447" imgH="104570" progId="Equation.3">
                  <p:embed/>
                </p:oleObj>
              </mc:Choice>
              <mc:Fallback>
                <p:oleObj name="公式" r:id="rId17" imgW="171447" imgH="104570" progId="Equation.3">
                  <p:embed/>
                  <p:pic>
                    <p:nvPicPr>
                      <p:cNvPr id="0" name="Object 2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986088" y="5114925"/>
                        <a:ext cx="530225"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3210" name="Text Box 26"/>
          <p:cNvSpPr txBox="1">
            <a:spLocks noChangeArrowheads="1"/>
          </p:cNvSpPr>
          <p:nvPr/>
        </p:nvSpPr>
        <p:spPr bwMode="auto">
          <a:xfrm>
            <a:off x="2468563" y="4624388"/>
            <a:ext cx="17430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i="1" dirty="0">
                <a:solidFill>
                  <a:srgbClr val="FFFF00"/>
                </a:solidFill>
              </a:rPr>
              <a:t>N</a:t>
            </a:r>
            <a:r>
              <a:rPr lang="zh-CN" altLang="en-US" sz="2800" dirty="0">
                <a:latin typeface="楷体" panose="02010609060101010101" pitchFamily="49" charset="-122"/>
                <a:ea typeface="楷体" panose="02010609060101010101" pitchFamily="49" charset="-122"/>
              </a:rPr>
              <a:t>点</a:t>
            </a:r>
            <a:r>
              <a:rPr lang="en-US" altLang="zh-CN" sz="2800" dirty="0"/>
              <a:t>DFT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blinds(horizontal)">
                                      <p:cBhvr>
                                        <p:cTn id="7" dur="500"/>
                                        <p:tgtEl>
                                          <p:spTgt spid="153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3186"/>
                                        </p:tgtEl>
                                        <p:attrNameLst>
                                          <p:attrName>style.visibility</p:attrName>
                                        </p:attrNameLst>
                                      </p:cBhvr>
                                      <p:to>
                                        <p:strVal val="visible"/>
                                      </p:to>
                                    </p:set>
                                    <p:animEffect transition="in" filter="blinds(horizontal)">
                                      <p:cBhvr>
                                        <p:cTn id="12" dur="500"/>
                                        <p:tgtEl>
                                          <p:spTgt spid="9318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93207"/>
                                        </p:tgtEl>
                                        <p:attrNameLst>
                                          <p:attrName>style.visibility</p:attrName>
                                        </p:attrNameLst>
                                      </p:cBhvr>
                                      <p:to>
                                        <p:strVal val="visible"/>
                                      </p:to>
                                    </p:set>
                                    <p:animEffect transition="in" filter="wipe(left)">
                                      <p:cBhvr>
                                        <p:cTn id="17" dur="500"/>
                                        <p:tgtEl>
                                          <p:spTgt spid="93207"/>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93208"/>
                                        </p:tgtEl>
                                        <p:attrNameLst>
                                          <p:attrName>style.visibility</p:attrName>
                                        </p:attrNameLst>
                                      </p:cBhvr>
                                      <p:to>
                                        <p:strVal val="visible"/>
                                      </p:to>
                                    </p:set>
                                    <p:animEffect transition="in" filter="wipe(left)">
                                      <p:cBhvr>
                                        <p:cTn id="20" dur="500"/>
                                        <p:tgtEl>
                                          <p:spTgt spid="9320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93200"/>
                                        </p:tgtEl>
                                        <p:attrNameLst>
                                          <p:attrName>style.visibility</p:attrName>
                                        </p:attrNameLst>
                                      </p:cBhvr>
                                      <p:to>
                                        <p:strVal val="visible"/>
                                      </p:to>
                                    </p:set>
                                    <p:animEffect transition="in" filter="blinds(horizontal)">
                                      <p:cBhvr>
                                        <p:cTn id="25" dur="500"/>
                                        <p:tgtEl>
                                          <p:spTgt spid="9320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93189"/>
                                        </p:tgtEl>
                                        <p:attrNameLst>
                                          <p:attrName>style.visibility</p:attrName>
                                        </p:attrNameLst>
                                      </p:cBhvr>
                                      <p:to>
                                        <p:strVal val="visible"/>
                                      </p:to>
                                    </p:set>
                                    <p:animEffect transition="in" filter="blinds(horizontal)">
                                      <p:cBhvr>
                                        <p:cTn id="30" dur="500"/>
                                        <p:tgtEl>
                                          <p:spTgt spid="93189"/>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93188"/>
                                        </p:tgtEl>
                                        <p:attrNameLst>
                                          <p:attrName>style.visibility</p:attrName>
                                        </p:attrNameLst>
                                      </p:cBhvr>
                                      <p:to>
                                        <p:strVal val="visible"/>
                                      </p:to>
                                    </p:set>
                                    <p:animEffect transition="in" filter="blinds(horizontal)">
                                      <p:cBhvr>
                                        <p:cTn id="35" dur="500"/>
                                        <p:tgtEl>
                                          <p:spTgt spid="93188"/>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93190"/>
                                        </p:tgtEl>
                                        <p:attrNameLst>
                                          <p:attrName>style.visibility</p:attrName>
                                        </p:attrNameLst>
                                      </p:cBhvr>
                                      <p:to>
                                        <p:strVal val="visible"/>
                                      </p:to>
                                    </p:set>
                                    <p:animEffect transition="in" filter="blinds(horizontal)">
                                      <p:cBhvr>
                                        <p:cTn id="40" dur="500"/>
                                        <p:tgtEl>
                                          <p:spTgt spid="93190"/>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nodeType="clickEffect">
                                  <p:stCondLst>
                                    <p:cond delay="0"/>
                                  </p:stCondLst>
                                  <p:childTnLst>
                                    <p:set>
                                      <p:cBhvr>
                                        <p:cTn id="44" dur="1" fill="hold">
                                          <p:stCondLst>
                                            <p:cond delay="0"/>
                                          </p:stCondLst>
                                        </p:cTn>
                                        <p:tgtEl>
                                          <p:spTgt spid="93192"/>
                                        </p:tgtEl>
                                        <p:attrNameLst>
                                          <p:attrName>style.visibility</p:attrName>
                                        </p:attrNameLst>
                                      </p:cBhvr>
                                      <p:to>
                                        <p:strVal val="visible"/>
                                      </p:to>
                                    </p:set>
                                    <p:animEffect transition="in" filter="blinds(horizontal)">
                                      <p:cBhvr>
                                        <p:cTn id="45" dur="500"/>
                                        <p:tgtEl>
                                          <p:spTgt spid="93192"/>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93195"/>
                                        </p:tgtEl>
                                        <p:attrNameLst>
                                          <p:attrName>style.visibility</p:attrName>
                                        </p:attrNameLst>
                                      </p:cBhvr>
                                      <p:to>
                                        <p:strVal val="visible"/>
                                      </p:to>
                                    </p:set>
                                    <p:animEffect transition="in" filter="blinds(horizontal)">
                                      <p:cBhvr>
                                        <p:cTn id="50" dur="500"/>
                                        <p:tgtEl>
                                          <p:spTgt spid="93195"/>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nodeType="clickEffect">
                                  <p:stCondLst>
                                    <p:cond delay="0"/>
                                  </p:stCondLst>
                                  <p:childTnLst>
                                    <p:set>
                                      <p:cBhvr>
                                        <p:cTn id="54" dur="1" fill="hold">
                                          <p:stCondLst>
                                            <p:cond delay="0"/>
                                          </p:stCondLst>
                                        </p:cTn>
                                        <p:tgtEl>
                                          <p:spTgt spid="93202"/>
                                        </p:tgtEl>
                                        <p:attrNameLst>
                                          <p:attrName>style.visibility</p:attrName>
                                        </p:attrNameLst>
                                      </p:cBhvr>
                                      <p:to>
                                        <p:strVal val="visible"/>
                                      </p:to>
                                    </p:set>
                                    <p:animEffect transition="in" filter="blinds(horizontal)">
                                      <p:cBhvr>
                                        <p:cTn id="55" dur="500"/>
                                        <p:tgtEl>
                                          <p:spTgt spid="93202"/>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nodeType="clickEffect">
                                  <p:stCondLst>
                                    <p:cond delay="0"/>
                                  </p:stCondLst>
                                  <p:childTnLst>
                                    <p:set>
                                      <p:cBhvr>
                                        <p:cTn id="59" dur="1" fill="hold">
                                          <p:stCondLst>
                                            <p:cond delay="0"/>
                                          </p:stCondLst>
                                        </p:cTn>
                                        <p:tgtEl>
                                          <p:spTgt spid="93209"/>
                                        </p:tgtEl>
                                        <p:attrNameLst>
                                          <p:attrName>style.visibility</p:attrName>
                                        </p:attrNameLst>
                                      </p:cBhvr>
                                      <p:to>
                                        <p:strVal val="visible"/>
                                      </p:to>
                                    </p:set>
                                    <p:animEffect transition="in" filter="wipe(left)">
                                      <p:cBhvr>
                                        <p:cTn id="60" dur="500"/>
                                        <p:tgtEl>
                                          <p:spTgt spid="93209"/>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93210"/>
                                        </p:tgtEl>
                                        <p:attrNameLst>
                                          <p:attrName>style.visibility</p:attrName>
                                        </p:attrNameLst>
                                      </p:cBhvr>
                                      <p:to>
                                        <p:strVal val="visible"/>
                                      </p:to>
                                    </p:set>
                                    <p:animEffect transition="in" filter="wipe(left)">
                                      <p:cBhvr>
                                        <p:cTn id="63" dur="500"/>
                                        <p:tgtEl>
                                          <p:spTgt spid="93210"/>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3" presetClass="entr" presetSubtype="10" fill="hold" nodeType="clickEffect">
                                  <p:stCondLst>
                                    <p:cond delay="0"/>
                                  </p:stCondLst>
                                  <p:childTnLst>
                                    <p:set>
                                      <p:cBhvr>
                                        <p:cTn id="67" dur="1" fill="hold">
                                          <p:stCondLst>
                                            <p:cond delay="0"/>
                                          </p:stCondLst>
                                        </p:cTn>
                                        <p:tgtEl>
                                          <p:spTgt spid="93203"/>
                                        </p:tgtEl>
                                        <p:attrNameLst>
                                          <p:attrName>style.visibility</p:attrName>
                                        </p:attrNameLst>
                                      </p:cBhvr>
                                      <p:to>
                                        <p:strVal val="visible"/>
                                      </p:to>
                                    </p:set>
                                    <p:animEffect transition="in" filter="blinds(horizontal)">
                                      <p:cBhvr>
                                        <p:cTn id="68" dur="500"/>
                                        <p:tgtEl>
                                          <p:spTgt spid="93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p:bldP spid="93186" grpId="0"/>
      <p:bldP spid="93189" grpId="0"/>
      <p:bldP spid="93195" grpId="0"/>
      <p:bldP spid="93208" grpId="0"/>
      <p:bldP spid="9321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63" name="Object 3"/>
          <p:cNvGraphicFramePr>
            <a:graphicFrameLocks noChangeAspect="1"/>
          </p:cNvGraphicFramePr>
          <p:nvPr/>
        </p:nvGraphicFramePr>
        <p:xfrm>
          <a:off x="955675" y="2438400"/>
          <a:ext cx="1419225" cy="573088"/>
        </p:xfrm>
        <a:graphic>
          <a:graphicData uri="http://schemas.openxmlformats.org/presentationml/2006/ole">
            <mc:AlternateContent xmlns:mc="http://schemas.openxmlformats.org/markup-compatibility/2006">
              <mc:Choice xmlns:v="urn:schemas-microsoft-com:vml" Requires="v">
                <p:oleObj spid="_x0000_s73012" name="公式" r:id="rId3" imgW="485687" imgH="171626" progId="Equation.3">
                  <p:embed/>
                </p:oleObj>
              </mc:Choice>
              <mc:Fallback>
                <p:oleObj name="公式" r:id="rId3" imgW="485687" imgH="171626"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675" y="2438400"/>
                        <a:ext cx="1419225"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164" name="Object 4"/>
          <p:cNvGraphicFramePr>
            <a:graphicFrameLocks noChangeAspect="1"/>
          </p:cNvGraphicFramePr>
          <p:nvPr/>
        </p:nvGraphicFramePr>
        <p:xfrm>
          <a:off x="3502025" y="2239963"/>
          <a:ext cx="3648075" cy="1046162"/>
        </p:xfrm>
        <a:graphic>
          <a:graphicData uri="http://schemas.openxmlformats.org/presentationml/2006/ole">
            <mc:AlternateContent xmlns:mc="http://schemas.openxmlformats.org/markup-compatibility/2006">
              <mc:Choice xmlns:v="urn:schemas-microsoft-com:vml" Requires="v">
                <p:oleObj spid="_x0000_s73013" name="公式" r:id="rId5" imgW="1324131" imgH="342783" progId="Equation.3">
                  <p:embed/>
                </p:oleObj>
              </mc:Choice>
              <mc:Fallback>
                <p:oleObj name="公式" r:id="rId5" imgW="1324131" imgH="342783"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2025" y="2239963"/>
                        <a:ext cx="3648075"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165" name="Object 5"/>
          <p:cNvGraphicFramePr>
            <a:graphicFrameLocks noChangeAspect="1"/>
          </p:cNvGraphicFramePr>
          <p:nvPr/>
        </p:nvGraphicFramePr>
        <p:xfrm>
          <a:off x="755650" y="3571875"/>
          <a:ext cx="1585913" cy="573088"/>
        </p:xfrm>
        <a:graphic>
          <a:graphicData uri="http://schemas.openxmlformats.org/presentationml/2006/ole">
            <mc:AlternateContent xmlns:mc="http://schemas.openxmlformats.org/markup-compatibility/2006">
              <mc:Choice xmlns:v="urn:schemas-microsoft-com:vml" Requires="v">
                <p:oleObj spid="_x0000_s73014" name="公式" r:id="rId7" imgW="552387" imgH="171626" progId="Equation.3">
                  <p:embed/>
                </p:oleObj>
              </mc:Choice>
              <mc:Fallback>
                <p:oleObj name="公式" r:id="rId7" imgW="552387" imgH="171626"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5650" y="3571875"/>
                        <a:ext cx="1585913"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166" name="Object 6"/>
          <p:cNvGraphicFramePr>
            <a:graphicFrameLocks noChangeAspect="1"/>
          </p:cNvGraphicFramePr>
          <p:nvPr/>
        </p:nvGraphicFramePr>
        <p:xfrm>
          <a:off x="3660775" y="3378200"/>
          <a:ext cx="3648075" cy="1046163"/>
        </p:xfrm>
        <a:graphic>
          <a:graphicData uri="http://schemas.openxmlformats.org/presentationml/2006/ole">
            <mc:AlternateContent xmlns:mc="http://schemas.openxmlformats.org/markup-compatibility/2006">
              <mc:Choice xmlns:v="urn:schemas-microsoft-com:vml" Requires="v">
                <p:oleObj spid="_x0000_s73015" name="公式" r:id="rId9" imgW="1324131" imgH="342783" progId="Equation.3">
                  <p:embed/>
                </p:oleObj>
              </mc:Choice>
              <mc:Fallback>
                <p:oleObj name="公式" r:id="rId9" imgW="1324131" imgH="342783" progId="Equation.3">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60775" y="3378200"/>
                        <a:ext cx="3648075"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167" name="Object 7"/>
          <p:cNvGraphicFramePr>
            <a:graphicFrameLocks noChangeAspect="1"/>
          </p:cNvGraphicFramePr>
          <p:nvPr/>
        </p:nvGraphicFramePr>
        <p:xfrm>
          <a:off x="858838" y="4692650"/>
          <a:ext cx="2938462" cy="641350"/>
        </p:xfrm>
        <a:graphic>
          <a:graphicData uri="http://schemas.openxmlformats.org/presentationml/2006/ole">
            <mc:AlternateContent xmlns:mc="http://schemas.openxmlformats.org/markup-compatibility/2006">
              <mc:Choice xmlns:v="urn:schemas-microsoft-com:vml" Requires="v">
                <p:oleObj spid="_x0000_s73016" name="公式" r:id="rId11" imgW="1057332" imgH="190383" progId="Equation.3">
                  <p:embed/>
                </p:oleObj>
              </mc:Choice>
              <mc:Fallback>
                <p:oleObj name="公式" r:id="rId11" imgW="1057332" imgH="190383" progId="Equation.3">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8838" y="4692650"/>
                        <a:ext cx="29384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168" name="Object 8"/>
          <p:cNvGraphicFramePr>
            <a:graphicFrameLocks noChangeAspect="1"/>
          </p:cNvGraphicFramePr>
          <p:nvPr/>
        </p:nvGraphicFramePr>
        <p:xfrm>
          <a:off x="3765550" y="4470400"/>
          <a:ext cx="4119563" cy="1046163"/>
        </p:xfrm>
        <a:graphic>
          <a:graphicData uri="http://schemas.openxmlformats.org/presentationml/2006/ole">
            <mc:AlternateContent xmlns:mc="http://schemas.openxmlformats.org/markup-compatibility/2006">
              <mc:Choice xmlns:v="urn:schemas-microsoft-com:vml" Requires="v">
                <p:oleObj spid="_x0000_s73017" name="公式" r:id="rId13" imgW="1504972" imgH="342783" progId="Equation.3">
                  <p:embed/>
                </p:oleObj>
              </mc:Choice>
              <mc:Fallback>
                <p:oleObj name="公式" r:id="rId13" imgW="1504972" imgH="342783" progId="Equation.3">
                  <p:embed/>
                  <p:pic>
                    <p:nvPicPr>
                      <p:cNvPr id="0"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65550" y="4470400"/>
                        <a:ext cx="4119563"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172" name="Object 12"/>
          <p:cNvGraphicFramePr>
            <a:graphicFrameLocks noChangeAspect="1"/>
          </p:cNvGraphicFramePr>
          <p:nvPr/>
        </p:nvGraphicFramePr>
        <p:xfrm>
          <a:off x="2413000" y="2463800"/>
          <a:ext cx="1079500" cy="641350"/>
        </p:xfrm>
        <a:graphic>
          <a:graphicData uri="http://schemas.openxmlformats.org/presentationml/2006/ole">
            <mc:AlternateContent xmlns:mc="http://schemas.openxmlformats.org/markup-compatibility/2006">
              <mc:Choice xmlns:v="urn:schemas-microsoft-com:vml" Requires="v">
                <p:oleObj spid="_x0000_s73018" name="公式" r:id="rId15" imgW="362152" imgH="190383" progId="Equation.3">
                  <p:embed/>
                </p:oleObj>
              </mc:Choice>
              <mc:Fallback>
                <p:oleObj name="公式" r:id="rId15" imgW="362152" imgH="190383" progId="Equation.3">
                  <p:embed/>
                  <p:pic>
                    <p:nvPicPr>
                      <p:cNvPr id="0" name="Object 1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13000" y="2463800"/>
                        <a:ext cx="10795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173" name="Object 13"/>
          <p:cNvGraphicFramePr>
            <a:graphicFrameLocks noChangeAspect="1"/>
          </p:cNvGraphicFramePr>
          <p:nvPr/>
        </p:nvGraphicFramePr>
        <p:xfrm>
          <a:off x="2411413" y="3571875"/>
          <a:ext cx="1079500" cy="641350"/>
        </p:xfrm>
        <a:graphic>
          <a:graphicData uri="http://schemas.openxmlformats.org/presentationml/2006/ole">
            <mc:AlternateContent xmlns:mc="http://schemas.openxmlformats.org/markup-compatibility/2006">
              <mc:Choice xmlns:v="urn:schemas-microsoft-com:vml" Requires="v">
                <p:oleObj spid="_x0000_s73019" name="公式" r:id="rId17" imgW="362152" imgH="190383" progId="Equation.3">
                  <p:embed/>
                </p:oleObj>
              </mc:Choice>
              <mc:Fallback>
                <p:oleObj name="公式" r:id="rId17" imgW="362152" imgH="190383" progId="Equation.3">
                  <p:embed/>
                  <p:pic>
                    <p:nvPicPr>
                      <p:cNvPr id="0" name="Object 1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411413" y="3571875"/>
                        <a:ext cx="10795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179" name="Object 19"/>
          <p:cNvGraphicFramePr>
            <a:graphicFrameLocks noChangeAspect="1"/>
          </p:cNvGraphicFramePr>
          <p:nvPr/>
        </p:nvGraphicFramePr>
        <p:xfrm>
          <a:off x="827088" y="685800"/>
          <a:ext cx="844550" cy="539750"/>
        </p:xfrm>
        <a:graphic>
          <a:graphicData uri="http://schemas.openxmlformats.org/presentationml/2006/ole">
            <mc:AlternateContent xmlns:mc="http://schemas.openxmlformats.org/markup-compatibility/2006">
              <mc:Choice xmlns:v="urn:schemas-microsoft-com:vml" Requires="v">
                <p:oleObj spid="_x0000_s73020" name="公式" r:id="rId19" imgW="266799" imgH="152400" progId="Equation.3">
                  <p:embed/>
                </p:oleObj>
              </mc:Choice>
              <mc:Fallback>
                <p:oleObj name="公式" r:id="rId19" imgW="266799" imgH="152400" progId="Equation.3">
                  <p:embed/>
                  <p:pic>
                    <p:nvPicPr>
                      <p:cNvPr id="0" name="Object 1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7088" y="685800"/>
                        <a:ext cx="84455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180" name="Object 20"/>
          <p:cNvGraphicFramePr>
            <a:graphicFrameLocks noChangeAspect="1"/>
          </p:cNvGraphicFramePr>
          <p:nvPr/>
        </p:nvGraphicFramePr>
        <p:xfrm>
          <a:off x="3333750" y="728663"/>
          <a:ext cx="877888" cy="539750"/>
        </p:xfrm>
        <a:graphic>
          <a:graphicData uri="http://schemas.openxmlformats.org/presentationml/2006/ole">
            <mc:AlternateContent xmlns:mc="http://schemas.openxmlformats.org/markup-compatibility/2006">
              <mc:Choice xmlns:v="urn:schemas-microsoft-com:vml" Requires="v">
                <p:oleObj spid="_x0000_s73021" name="公式" r:id="rId21" imgW="285588" imgH="152400" progId="Equation.3">
                  <p:embed/>
                </p:oleObj>
              </mc:Choice>
              <mc:Fallback>
                <p:oleObj name="公式" r:id="rId21" imgW="285588" imgH="152400" progId="Equation.3">
                  <p:embed/>
                  <p:pic>
                    <p:nvPicPr>
                      <p:cNvPr id="0" name="Object 2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33750" y="728663"/>
                        <a:ext cx="87788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181" name="Object 21"/>
          <p:cNvGraphicFramePr>
            <a:graphicFrameLocks noChangeAspect="1"/>
          </p:cNvGraphicFramePr>
          <p:nvPr/>
        </p:nvGraphicFramePr>
        <p:xfrm>
          <a:off x="2265363" y="866775"/>
          <a:ext cx="530225" cy="376238"/>
        </p:xfrm>
        <a:graphic>
          <a:graphicData uri="http://schemas.openxmlformats.org/presentationml/2006/ole">
            <mc:AlternateContent xmlns:mc="http://schemas.openxmlformats.org/markup-compatibility/2006">
              <mc:Choice xmlns:v="urn:schemas-microsoft-com:vml" Requires="v">
                <p:oleObj spid="_x0000_s73022" name="公式" r:id="rId23" imgW="171447" imgH="104570" progId="Equation.3">
                  <p:embed/>
                </p:oleObj>
              </mc:Choice>
              <mc:Fallback>
                <p:oleObj name="公式" r:id="rId23" imgW="171447" imgH="104570" progId="Equation.3">
                  <p:embed/>
                  <p:pic>
                    <p:nvPicPr>
                      <p:cNvPr id="0" name="Object 2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265363" y="866775"/>
                        <a:ext cx="530225"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182" name="Text Box 22"/>
          <p:cNvSpPr txBox="1">
            <a:spLocks noChangeArrowheads="1"/>
          </p:cNvSpPr>
          <p:nvPr/>
        </p:nvSpPr>
        <p:spPr bwMode="auto">
          <a:xfrm>
            <a:off x="1747838" y="376238"/>
            <a:ext cx="17430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i="1" dirty="0">
                <a:solidFill>
                  <a:srgbClr val="FFFF00"/>
                </a:solidFill>
              </a:rPr>
              <a:t>N</a:t>
            </a:r>
            <a:r>
              <a:rPr lang="zh-CN" altLang="en-US" sz="2800" dirty="0">
                <a:latin typeface="楷体" panose="02010609060101010101" pitchFamily="49" charset="-122"/>
                <a:ea typeface="楷体" panose="02010609060101010101" pitchFamily="49" charset="-122"/>
              </a:rPr>
              <a:t>点</a:t>
            </a:r>
            <a:r>
              <a:rPr lang="en-US" altLang="zh-CN" sz="2800" dirty="0"/>
              <a:t>DFT</a:t>
            </a:r>
          </a:p>
        </p:txBody>
      </p:sp>
      <p:graphicFrame>
        <p:nvGraphicFramePr>
          <p:cNvPr id="92183" name="Object 23"/>
          <p:cNvGraphicFramePr>
            <a:graphicFrameLocks noChangeAspect="1"/>
          </p:cNvGraphicFramePr>
          <p:nvPr/>
        </p:nvGraphicFramePr>
        <p:xfrm>
          <a:off x="7451725" y="287338"/>
          <a:ext cx="998538" cy="531812"/>
        </p:xfrm>
        <a:graphic>
          <a:graphicData uri="http://schemas.openxmlformats.org/presentationml/2006/ole">
            <mc:AlternateContent xmlns:mc="http://schemas.openxmlformats.org/markup-compatibility/2006">
              <mc:Choice xmlns:v="urn:schemas-microsoft-com:vml" Requires="v">
                <p:oleObj spid="_x0000_s73023" name="公式" r:id="rId25" imgW="362152" imgH="171626" progId="Equation.3">
                  <p:embed/>
                </p:oleObj>
              </mc:Choice>
              <mc:Fallback>
                <p:oleObj name="公式" r:id="rId25" imgW="362152" imgH="171626" progId="Equation.3">
                  <p:embed/>
                  <p:pic>
                    <p:nvPicPr>
                      <p:cNvPr id="0" name="Object 2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451725" y="287338"/>
                        <a:ext cx="998538"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184" name="Object 24"/>
          <p:cNvGraphicFramePr>
            <a:graphicFrameLocks noChangeAspect="1"/>
          </p:cNvGraphicFramePr>
          <p:nvPr/>
        </p:nvGraphicFramePr>
        <p:xfrm>
          <a:off x="7451725" y="1312863"/>
          <a:ext cx="1030288" cy="531812"/>
        </p:xfrm>
        <a:graphic>
          <a:graphicData uri="http://schemas.openxmlformats.org/presentationml/2006/ole">
            <mc:AlternateContent xmlns:mc="http://schemas.openxmlformats.org/markup-compatibility/2006">
              <mc:Choice xmlns:v="urn:schemas-microsoft-com:vml" Requires="v">
                <p:oleObj spid="_x0000_s73024" name="公式" r:id="rId27" imgW="371546" imgH="171626" progId="Equation.3">
                  <p:embed/>
                </p:oleObj>
              </mc:Choice>
              <mc:Fallback>
                <p:oleObj name="公式" r:id="rId27" imgW="371546" imgH="171626" progId="Equation.3">
                  <p:embed/>
                  <p:pic>
                    <p:nvPicPr>
                      <p:cNvPr id="0" name="Object 24"/>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451725" y="1312863"/>
                        <a:ext cx="1030288"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185" name="Text Box 25"/>
          <p:cNvSpPr txBox="1">
            <a:spLocks noChangeArrowheads="1"/>
          </p:cNvSpPr>
          <p:nvPr/>
        </p:nvSpPr>
        <p:spPr bwMode="auto">
          <a:xfrm>
            <a:off x="4429125" y="182563"/>
            <a:ext cx="15113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ea typeface="楷体_GB2312" pitchFamily="49" charset="-122"/>
              </a:rPr>
              <a:t> </a:t>
            </a:r>
            <a:r>
              <a:rPr lang="en-US" altLang="zh-CN" sz="2800" i="1">
                <a:ea typeface="楷体_GB2312" pitchFamily="49" charset="-122"/>
              </a:rPr>
              <a:t>x</a:t>
            </a:r>
            <a:r>
              <a:rPr lang="en-US" altLang="zh-CN" sz="2800" baseline="-25000">
                <a:ea typeface="楷体_GB2312" pitchFamily="49" charset="-122"/>
              </a:rPr>
              <a:t>1</a:t>
            </a:r>
            <a:r>
              <a:rPr lang="en-US" altLang="zh-CN" sz="2800">
                <a:ea typeface="楷体_GB2312" pitchFamily="49" charset="-122"/>
              </a:rPr>
              <a:t>(</a:t>
            </a:r>
            <a:r>
              <a:rPr lang="en-US" altLang="zh-CN" sz="2800" i="1">
                <a:ea typeface="楷体_GB2312" pitchFamily="49" charset="-122"/>
              </a:rPr>
              <a:t>n</a:t>
            </a:r>
            <a:r>
              <a:rPr lang="en-US" altLang="zh-CN" sz="2800">
                <a:ea typeface="楷体_GB2312" pitchFamily="49" charset="-122"/>
              </a:rPr>
              <a:t>)</a:t>
            </a:r>
          </a:p>
        </p:txBody>
      </p:sp>
      <p:sp>
        <p:nvSpPr>
          <p:cNvPr id="92186" name="Text Box 26"/>
          <p:cNvSpPr txBox="1">
            <a:spLocks noChangeArrowheads="1"/>
          </p:cNvSpPr>
          <p:nvPr/>
        </p:nvSpPr>
        <p:spPr bwMode="auto">
          <a:xfrm>
            <a:off x="4457700" y="1238250"/>
            <a:ext cx="14112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ea typeface="楷体_GB2312" pitchFamily="49" charset="-122"/>
              </a:rPr>
              <a:t> </a:t>
            </a:r>
            <a:r>
              <a:rPr lang="en-US" altLang="zh-CN" sz="2800" i="1">
                <a:ea typeface="楷体_GB2312" pitchFamily="49" charset="-122"/>
              </a:rPr>
              <a:t>x</a:t>
            </a:r>
            <a:r>
              <a:rPr lang="en-US" altLang="zh-CN" sz="2800" baseline="-25000">
                <a:ea typeface="楷体_GB2312" pitchFamily="49" charset="-122"/>
              </a:rPr>
              <a:t>2</a:t>
            </a:r>
            <a:r>
              <a:rPr lang="en-US" altLang="zh-CN" sz="2800">
                <a:ea typeface="楷体_GB2312" pitchFamily="49" charset="-122"/>
              </a:rPr>
              <a:t>(</a:t>
            </a:r>
            <a:r>
              <a:rPr lang="en-US" altLang="zh-CN" sz="2800" i="1">
                <a:ea typeface="楷体_GB2312" pitchFamily="49" charset="-122"/>
              </a:rPr>
              <a:t>n</a:t>
            </a:r>
            <a:r>
              <a:rPr lang="en-US" altLang="zh-CN" sz="2800">
                <a:ea typeface="楷体_GB2312" pitchFamily="49" charset="-122"/>
              </a:rPr>
              <a:t>)</a:t>
            </a:r>
          </a:p>
        </p:txBody>
      </p:sp>
      <p:graphicFrame>
        <p:nvGraphicFramePr>
          <p:cNvPr id="92187" name="Object 27"/>
          <p:cNvGraphicFramePr>
            <a:graphicFrameLocks noChangeAspect="1"/>
          </p:cNvGraphicFramePr>
          <p:nvPr/>
        </p:nvGraphicFramePr>
        <p:xfrm>
          <a:off x="6226175" y="1439863"/>
          <a:ext cx="530225" cy="376237"/>
        </p:xfrm>
        <a:graphic>
          <a:graphicData uri="http://schemas.openxmlformats.org/presentationml/2006/ole">
            <mc:AlternateContent xmlns:mc="http://schemas.openxmlformats.org/markup-compatibility/2006">
              <mc:Choice xmlns:v="urn:schemas-microsoft-com:vml" Requires="v">
                <p:oleObj spid="_x0000_s73025" name="公式" r:id="rId29" imgW="171447" imgH="104570" progId="Equation.3">
                  <p:embed/>
                </p:oleObj>
              </mc:Choice>
              <mc:Fallback>
                <p:oleObj name="公式" r:id="rId29" imgW="171447" imgH="104570" progId="Equation.3">
                  <p:embed/>
                  <p:pic>
                    <p:nvPicPr>
                      <p:cNvPr id="0" name="Object 27"/>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226175" y="1439863"/>
                        <a:ext cx="530225"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188" name="Text Box 28"/>
          <p:cNvSpPr txBox="1">
            <a:spLocks noChangeArrowheads="1"/>
          </p:cNvSpPr>
          <p:nvPr/>
        </p:nvSpPr>
        <p:spPr bwMode="auto">
          <a:xfrm>
            <a:off x="5708650" y="949325"/>
            <a:ext cx="17430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i="1" dirty="0"/>
              <a:t>N</a:t>
            </a:r>
            <a:r>
              <a:rPr lang="zh-CN" altLang="en-US" sz="2800" dirty="0">
                <a:latin typeface="楷体" panose="02010609060101010101" pitchFamily="49" charset="-122"/>
                <a:ea typeface="楷体" panose="02010609060101010101" pitchFamily="49" charset="-122"/>
              </a:rPr>
              <a:t>点</a:t>
            </a:r>
            <a:r>
              <a:rPr lang="en-US" altLang="zh-CN" sz="2800" dirty="0"/>
              <a:t>DFT</a:t>
            </a:r>
          </a:p>
        </p:txBody>
      </p:sp>
      <p:graphicFrame>
        <p:nvGraphicFramePr>
          <p:cNvPr id="92189" name="Object 29"/>
          <p:cNvGraphicFramePr>
            <a:graphicFrameLocks noChangeAspect="1"/>
          </p:cNvGraphicFramePr>
          <p:nvPr/>
        </p:nvGraphicFramePr>
        <p:xfrm>
          <a:off x="6240463" y="490538"/>
          <a:ext cx="530225" cy="376237"/>
        </p:xfrm>
        <a:graphic>
          <a:graphicData uri="http://schemas.openxmlformats.org/presentationml/2006/ole">
            <mc:AlternateContent xmlns:mc="http://schemas.openxmlformats.org/markup-compatibility/2006">
              <mc:Choice xmlns:v="urn:schemas-microsoft-com:vml" Requires="v">
                <p:oleObj spid="_x0000_s73026" name="公式" r:id="rId31" imgW="171447" imgH="104570" progId="Equation.3">
                  <p:embed/>
                </p:oleObj>
              </mc:Choice>
              <mc:Fallback>
                <p:oleObj name="公式" r:id="rId31" imgW="171447" imgH="104570" progId="Equation.3">
                  <p:embed/>
                  <p:pic>
                    <p:nvPicPr>
                      <p:cNvPr id="0" name="Object 29"/>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6240463" y="490538"/>
                        <a:ext cx="530225"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190" name="Text Box 30"/>
          <p:cNvSpPr txBox="1">
            <a:spLocks noChangeArrowheads="1"/>
          </p:cNvSpPr>
          <p:nvPr/>
        </p:nvSpPr>
        <p:spPr bwMode="auto">
          <a:xfrm>
            <a:off x="5722938" y="0"/>
            <a:ext cx="17430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i="1" dirty="0"/>
              <a:t>N</a:t>
            </a:r>
            <a:r>
              <a:rPr lang="zh-CN" altLang="en-US" sz="2800" dirty="0">
                <a:latin typeface="楷体" panose="02010609060101010101" pitchFamily="49" charset="-122"/>
                <a:ea typeface="楷体" panose="02010609060101010101" pitchFamily="49" charset="-122"/>
              </a:rPr>
              <a:t>点</a:t>
            </a:r>
            <a:r>
              <a:rPr lang="en-US" altLang="zh-CN" sz="2800" dirty="0"/>
              <a:t>DFT</a:t>
            </a:r>
          </a:p>
        </p:txBody>
      </p:sp>
      <p:sp>
        <p:nvSpPr>
          <p:cNvPr id="92191" name="Text Box 31"/>
          <p:cNvSpPr txBox="1">
            <a:spLocks noChangeArrowheads="1"/>
          </p:cNvSpPr>
          <p:nvPr/>
        </p:nvSpPr>
        <p:spPr bwMode="auto">
          <a:xfrm>
            <a:off x="611188" y="1628775"/>
            <a:ext cx="41052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ea typeface="楷体_GB2312" pitchFamily="49" charset="-122"/>
              </a:rPr>
              <a:t> </a:t>
            </a:r>
            <a:r>
              <a:rPr lang="en-US" altLang="zh-CN" sz="2800" i="1">
                <a:ea typeface="楷体_GB2312" pitchFamily="49" charset="-122"/>
              </a:rPr>
              <a:t>y</a:t>
            </a:r>
            <a:r>
              <a:rPr lang="en-US" altLang="zh-CN" sz="2800">
                <a:ea typeface="楷体_GB2312" pitchFamily="49" charset="-122"/>
              </a:rPr>
              <a:t>(</a:t>
            </a:r>
            <a:r>
              <a:rPr lang="en-US" altLang="zh-CN" sz="2800" i="1">
                <a:ea typeface="楷体_GB2312" pitchFamily="49" charset="-122"/>
              </a:rPr>
              <a:t>n</a:t>
            </a:r>
            <a:r>
              <a:rPr lang="en-US" altLang="zh-CN" sz="2800">
                <a:ea typeface="楷体_GB2312" pitchFamily="49" charset="-122"/>
              </a:rPr>
              <a:t>) = </a:t>
            </a:r>
            <a:r>
              <a:rPr lang="en-US" altLang="zh-CN" sz="2800" i="1">
                <a:ea typeface="楷体_GB2312" pitchFamily="49" charset="-122"/>
              </a:rPr>
              <a:t>x</a:t>
            </a:r>
            <a:r>
              <a:rPr lang="en-US" altLang="zh-CN" sz="2800" baseline="-25000">
                <a:ea typeface="楷体_GB2312" pitchFamily="49" charset="-122"/>
              </a:rPr>
              <a:t>1</a:t>
            </a:r>
            <a:r>
              <a:rPr lang="en-US" altLang="zh-CN" sz="2800">
                <a:ea typeface="楷体_GB2312" pitchFamily="49" charset="-122"/>
              </a:rPr>
              <a:t>(</a:t>
            </a:r>
            <a:r>
              <a:rPr lang="en-US" altLang="zh-CN" sz="2800" i="1">
                <a:ea typeface="楷体_GB2312" pitchFamily="49" charset="-122"/>
              </a:rPr>
              <a:t>n</a:t>
            </a:r>
            <a:r>
              <a:rPr lang="en-US" altLang="zh-CN" sz="2800">
                <a:ea typeface="楷体_GB2312" pitchFamily="49" charset="-122"/>
              </a:rPr>
              <a:t>) + </a:t>
            </a:r>
            <a:r>
              <a:rPr lang="en-US" altLang="zh-CN" sz="2800" i="1">
                <a:ea typeface="楷体_GB2312" pitchFamily="49" charset="-122"/>
              </a:rPr>
              <a:t>jx</a:t>
            </a:r>
            <a:r>
              <a:rPr lang="en-US" altLang="zh-CN" sz="2800" baseline="-25000">
                <a:ea typeface="楷体_GB2312" pitchFamily="49" charset="-122"/>
              </a:rPr>
              <a:t>2</a:t>
            </a:r>
            <a:r>
              <a:rPr lang="en-US" altLang="zh-CN" sz="2800">
                <a:ea typeface="楷体_GB2312" pitchFamily="49" charset="-122"/>
              </a:rPr>
              <a:t>(</a:t>
            </a:r>
            <a:r>
              <a:rPr lang="en-US" altLang="zh-CN" sz="2800" i="1">
                <a:ea typeface="楷体_GB2312" pitchFamily="49" charset="-122"/>
              </a:rPr>
              <a:t>n</a:t>
            </a:r>
            <a:r>
              <a:rPr lang="en-US" altLang="zh-CN" sz="2800">
                <a:ea typeface="楷体_GB2312" pitchFamily="49" charset="-122"/>
              </a:rPr>
              <a:t>) </a:t>
            </a:r>
            <a:endParaRPr lang="en-US" altLang="zh-CN" sz="2800">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2179"/>
                                        </p:tgtEl>
                                        <p:attrNameLst>
                                          <p:attrName>style.visibility</p:attrName>
                                        </p:attrNameLst>
                                      </p:cBhvr>
                                      <p:to>
                                        <p:strVal val="visible"/>
                                      </p:to>
                                    </p:set>
                                    <p:animEffect transition="in" filter="blinds(horizontal)">
                                      <p:cBhvr>
                                        <p:cTn id="7" dur="500"/>
                                        <p:tgtEl>
                                          <p:spTgt spid="92179"/>
                                        </p:tgtEl>
                                      </p:cBhvr>
                                    </p:animEffect>
                                  </p:childTnLst>
                                </p:cTn>
                              </p:par>
                              <p:par>
                                <p:cTn id="8" presetID="3" presetClass="entr" presetSubtype="10" fill="hold" nodeType="withEffect">
                                  <p:stCondLst>
                                    <p:cond delay="0"/>
                                  </p:stCondLst>
                                  <p:childTnLst>
                                    <p:set>
                                      <p:cBhvr>
                                        <p:cTn id="9" dur="1" fill="hold">
                                          <p:stCondLst>
                                            <p:cond delay="0"/>
                                          </p:stCondLst>
                                        </p:cTn>
                                        <p:tgtEl>
                                          <p:spTgt spid="92180"/>
                                        </p:tgtEl>
                                        <p:attrNameLst>
                                          <p:attrName>style.visibility</p:attrName>
                                        </p:attrNameLst>
                                      </p:cBhvr>
                                      <p:to>
                                        <p:strVal val="visible"/>
                                      </p:to>
                                    </p:set>
                                    <p:animEffect transition="in" filter="blinds(horizontal)">
                                      <p:cBhvr>
                                        <p:cTn id="10" dur="500"/>
                                        <p:tgtEl>
                                          <p:spTgt spid="92180"/>
                                        </p:tgtEl>
                                      </p:cBhvr>
                                    </p:animEffect>
                                  </p:childTnLst>
                                </p:cTn>
                              </p:par>
                              <p:par>
                                <p:cTn id="11" presetID="3" presetClass="entr" presetSubtype="10" fill="hold" nodeType="withEffect">
                                  <p:stCondLst>
                                    <p:cond delay="0"/>
                                  </p:stCondLst>
                                  <p:childTnLst>
                                    <p:set>
                                      <p:cBhvr>
                                        <p:cTn id="12" dur="1" fill="hold">
                                          <p:stCondLst>
                                            <p:cond delay="0"/>
                                          </p:stCondLst>
                                        </p:cTn>
                                        <p:tgtEl>
                                          <p:spTgt spid="92181"/>
                                        </p:tgtEl>
                                        <p:attrNameLst>
                                          <p:attrName>style.visibility</p:attrName>
                                        </p:attrNameLst>
                                      </p:cBhvr>
                                      <p:to>
                                        <p:strVal val="visible"/>
                                      </p:to>
                                    </p:set>
                                    <p:animEffect transition="in" filter="blinds(horizontal)">
                                      <p:cBhvr>
                                        <p:cTn id="13" dur="500"/>
                                        <p:tgtEl>
                                          <p:spTgt spid="92181"/>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92182"/>
                                        </p:tgtEl>
                                        <p:attrNameLst>
                                          <p:attrName>style.visibility</p:attrName>
                                        </p:attrNameLst>
                                      </p:cBhvr>
                                      <p:to>
                                        <p:strVal val="visible"/>
                                      </p:to>
                                    </p:set>
                                    <p:animEffect transition="in" filter="blinds(horizontal)">
                                      <p:cBhvr>
                                        <p:cTn id="16" dur="500"/>
                                        <p:tgtEl>
                                          <p:spTgt spid="9218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92183"/>
                                        </p:tgtEl>
                                        <p:attrNameLst>
                                          <p:attrName>style.visibility</p:attrName>
                                        </p:attrNameLst>
                                      </p:cBhvr>
                                      <p:to>
                                        <p:strVal val="visible"/>
                                      </p:to>
                                    </p:set>
                                    <p:animEffect transition="in" filter="blinds(horizontal)">
                                      <p:cBhvr>
                                        <p:cTn id="21" dur="500"/>
                                        <p:tgtEl>
                                          <p:spTgt spid="92183"/>
                                        </p:tgtEl>
                                      </p:cBhvr>
                                    </p:animEffect>
                                  </p:childTnLst>
                                </p:cTn>
                              </p:par>
                              <p:par>
                                <p:cTn id="22" presetID="3" presetClass="entr" presetSubtype="10" fill="hold" nodeType="withEffect">
                                  <p:stCondLst>
                                    <p:cond delay="0"/>
                                  </p:stCondLst>
                                  <p:childTnLst>
                                    <p:set>
                                      <p:cBhvr>
                                        <p:cTn id="23" dur="1" fill="hold">
                                          <p:stCondLst>
                                            <p:cond delay="0"/>
                                          </p:stCondLst>
                                        </p:cTn>
                                        <p:tgtEl>
                                          <p:spTgt spid="92189"/>
                                        </p:tgtEl>
                                        <p:attrNameLst>
                                          <p:attrName>style.visibility</p:attrName>
                                        </p:attrNameLst>
                                      </p:cBhvr>
                                      <p:to>
                                        <p:strVal val="visible"/>
                                      </p:to>
                                    </p:set>
                                    <p:animEffect transition="in" filter="blinds(horizontal)">
                                      <p:cBhvr>
                                        <p:cTn id="24" dur="500"/>
                                        <p:tgtEl>
                                          <p:spTgt spid="92189"/>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92190"/>
                                        </p:tgtEl>
                                        <p:attrNameLst>
                                          <p:attrName>style.visibility</p:attrName>
                                        </p:attrNameLst>
                                      </p:cBhvr>
                                      <p:to>
                                        <p:strVal val="visible"/>
                                      </p:to>
                                    </p:set>
                                    <p:animEffect transition="in" filter="blinds(horizontal)">
                                      <p:cBhvr>
                                        <p:cTn id="27" dur="500"/>
                                        <p:tgtEl>
                                          <p:spTgt spid="92190"/>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92185"/>
                                        </p:tgtEl>
                                        <p:attrNameLst>
                                          <p:attrName>style.visibility</p:attrName>
                                        </p:attrNameLst>
                                      </p:cBhvr>
                                      <p:to>
                                        <p:strVal val="visible"/>
                                      </p:to>
                                    </p:set>
                                    <p:animEffect transition="in" filter="blinds(horizontal)">
                                      <p:cBhvr>
                                        <p:cTn id="30" dur="500"/>
                                        <p:tgtEl>
                                          <p:spTgt spid="9218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92184"/>
                                        </p:tgtEl>
                                        <p:attrNameLst>
                                          <p:attrName>style.visibility</p:attrName>
                                        </p:attrNameLst>
                                      </p:cBhvr>
                                      <p:to>
                                        <p:strVal val="visible"/>
                                      </p:to>
                                    </p:set>
                                    <p:animEffect transition="in" filter="blinds(horizontal)">
                                      <p:cBhvr>
                                        <p:cTn id="35" dur="500"/>
                                        <p:tgtEl>
                                          <p:spTgt spid="92184"/>
                                        </p:tgtEl>
                                      </p:cBhvr>
                                    </p:animEffect>
                                  </p:childTnLst>
                                </p:cTn>
                              </p:par>
                              <p:par>
                                <p:cTn id="36" presetID="3" presetClass="entr" presetSubtype="10" fill="hold" nodeType="withEffect">
                                  <p:stCondLst>
                                    <p:cond delay="0"/>
                                  </p:stCondLst>
                                  <p:childTnLst>
                                    <p:set>
                                      <p:cBhvr>
                                        <p:cTn id="37" dur="1" fill="hold">
                                          <p:stCondLst>
                                            <p:cond delay="0"/>
                                          </p:stCondLst>
                                        </p:cTn>
                                        <p:tgtEl>
                                          <p:spTgt spid="92187"/>
                                        </p:tgtEl>
                                        <p:attrNameLst>
                                          <p:attrName>style.visibility</p:attrName>
                                        </p:attrNameLst>
                                      </p:cBhvr>
                                      <p:to>
                                        <p:strVal val="visible"/>
                                      </p:to>
                                    </p:set>
                                    <p:animEffect transition="in" filter="blinds(horizontal)">
                                      <p:cBhvr>
                                        <p:cTn id="38" dur="500"/>
                                        <p:tgtEl>
                                          <p:spTgt spid="92187"/>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92188"/>
                                        </p:tgtEl>
                                        <p:attrNameLst>
                                          <p:attrName>style.visibility</p:attrName>
                                        </p:attrNameLst>
                                      </p:cBhvr>
                                      <p:to>
                                        <p:strVal val="visible"/>
                                      </p:to>
                                    </p:set>
                                    <p:animEffect transition="in" filter="blinds(horizontal)">
                                      <p:cBhvr>
                                        <p:cTn id="41" dur="500"/>
                                        <p:tgtEl>
                                          <p:spTgt spid="92188"/>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92186"/>
                                        </p:tgtEl>
                                        <p:attrNameLst>
                                          <p:attrName>style.visibility</p:attrName>
                                        </p:attrNameLst>
                                      </p:cBhvr>
                                      <p:to>
                                        <p:strVal val="visible"/>
                                      </p:to>
                                    </p:set>
                                    <p:animEffect transition="in" filter="blinds(horizontal)">
                                      <p:cBhvr>
                                        <p:cTn id="44" dur="500"/>
                                        <p:tgtEl>
                                          <p:spTgt spid="92186"/>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92191"/>
                                        </p:tgtEl>
                                        <p:attrNameLst>
                                          <p:attrName>style.visibility</p:attrName>
                                        </p:attrNameLst>
                                      </p:cBhvr>
                                      <p:to>
                                        <p:strVal val="visible"/>
                                      </p:to>
                                    </p:set>
                                    <p:animEffect transition="in" filter="blinds(horizontal)">
                                      <p:cBhvr>
                                        <p:cTn id="49" dur="500"/>
                                        <p:tgtEl>
                                          <p:spTgt spid="92191"/>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3" presetClass="entr" presetSubtype="10" fill="hold" nodeType="clickEffect">
                                  <p:stCondLst>
                                    <p:cond delay="0"/>
                                  </p:stCondLst>
                                  <p:childTnLst>
                                    <p:set>
                                      <p:cBhvr>
                                        <p:cTn id="53" dur="1" fill="hold">
                                          <p:stCondLst>
                                            <p:cond delay="0"/>
                                          </p:stCondLst>
                                        </p:cTn>
                                        <p:tgtEl>
                                          <p:spTgt spid="92163"/>
                                        </p:tgtEl>
                                        <p:attrNameLst>
                                          <p:attrName>style.visibility</p:attrName>
                                        </p:attrNameLst>
                                      </p:cBhvr>
                                      <p:to>
                                        <p:strVal val="visible"/>
                                      </p:to>
                                    </p:set>
                                    <p:animEffect transition="in" filter="blinds(horizontal)">
                                      <p:cBhvr>
                                        <p:cTn id="54" dur="500"/>
                                        <p:tgtEl>
                                          <p:spTgt spid="92163"/>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10" fill="hold" nodeType="clickEffect">
                                  <p:stCondLst>
                                    <p:cond delay="0"/>
                                  </p:stCondLst>
                                  <p:childTnLst>
                                    <p:set>
                                      <p:cBhvr>
                                        <p:cTn id="58" dur="1" fill="hold">
                                          <p:stCondLst>
                                            <p:cond delay="0"/>
                                          </p:stCondLst>
                                        </p:cTn>
                                        <p:tgtEl>
                                          <p:spTgt spid="92172"/>
                                        </p:tgtEl>
                                        <p:attrNameLst>
                                          <p:attrName>style.visibility</p:attrName>
                                        </p:attrNameLst>
                                      </p:cBhvr>
                                      <p:to>
                                        <p:strVal val="visible"/>
                                      </p:to>
                                    </p:set>
                                    <p:animEffect transition="in" filter="blinds(horizontal)">
                                      <p:cBhvr>
                                        <p:cTn id="59" dur="500"/>
                                        <p:tgtEl>
                                          <p:spTgt spid="92172"/>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3" presetClass="entr" presetSubtype="10" fill="hold" nodeType="clickEffect">
                                  <p:stCondLst>
                                    <p:cond delay="0"/>
                                  </p:stCondLst>
                                  <p:childTnLst>
                                    <p:set>
                                      <p:cBhvr>
                                        <p:cTn id="63" dur="1" fill="hold">
                                          <p:stCondLst>
                                            <p:cond delay="0"/>
                                          </p:stCondLst>
                                        </p:cTn>
                                        <p:tgtEl>
                                          <p:spTgt spid="92164"/>
                                        </p:tgtEl>
                                        <p:attrNameLst>
                                          <p:attrName>style.visibility</p:attrName>
                                        </p:attrNameLst>
                                      </p:cBhvr>
                                      <p:to>
                                        <p:strVal val="visible"/>
                                      </p:to>
                                    </p:set>
                                    <p:animEffect transition="in" filter="blinds(horizontal)">
                                      <p:cBhvr>
                                        <p:cTn id="64" dur="500"/>
                                        <p:tgtEl>
                                          <p:spTgt spid="92164"/>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3" presetClass="entr" presetSubtype="10" fill="hold" nodeType="clickEffect">
                                  <p:stCondLst>
                                    <p:cond delay="0"/>
                                  </p:stCondLst>
                                  <p:childTnLst>
                                    <p:set>
                                      <p:cBhvr>
                                        <p:cTn id="68" dur="1" fill="hold">
                                          <p:stCondLst>
                                            <p:cond delay="0"/>
                                          </p:stCondLst>
                                        </p:cTn>
                                        <p:tgtEl>
                                          <p:spTgt spid="92165"/>
                                        </p:tgtEl>
                                        <p:attrNameLst>
                                          <p:attrName>style.visibility</p:attrName>
                                        </p:attrNameLst>
                                      </p:cBhvr>
                                      <p:to>
                                        <p:strVal val="visible"/>
                                      </p:to>
                                    </p:set>
                                    <p:animEffect transition="in" filter="blinds(horizontal)">
                                      <p:cBhvr>
                                        <p:cTn id="69" dur="500"/>
                                        <p:tgtEl>
                                          <p:spTgt spid="92165"/>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3" presetClass="entr" presetSubtype="10" fill="hold" nodeType="clickEffect">
                                  <p:stCondLst>
                                    <p:cond delay="0"/>
                                  </p:stCondLst>
                                  <p:childTnLst>
                                    <p:set>
                                      <p:cBhvr>
                                        <p:cTn id="73" dur="1" fill="hold">
                                          <p:stCondLst>
                                            <p:cond delay="0"/>
                                          </p:stCondLst>
                                        </p:cTn>
                                        <p:tgtEl>
                                          <p:spTgt spid="92173"/>
                                        </p:tgtEl>
                                        <p:attrNameLst>
                                          <p:attrName>style.visibility</p:attrName>
                                        </p:attrNameLst>
                                      </p:cBhvr>
                                      <p:to>
                                        <p:strVal val="visible"/>
                                      </p:to>
                                    </p:set>
                                    <p:animEffect transition="in" filter="blinds(horizontal)">
                                      <p:cBhvr>
                                        <p:cTn id="74" dur="500"/>
                                        <p:tgtEl>
                                          <p:spTgt spid="92173"/>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3" presetClass="entr" presetSubtype="10" fill="hold" nodeType="clickEffect">
                                  <p:stCondLst>
                                    <p:cond delay="0"/>
                                  </p:stCondLst>
                                  <p:childTnLst>
                                    <p:set>
                                      <p:cBhvr>
                                        <p:cTn id="78" dur="1" fill="hold">
                                          <p:stCondLst>
                                            <p:cond delay="0"/>
                                          </p:stCondLst>
                                        </p:cTn>
                                        <p:tgtEl>
                                          <p:spTgt spid="92166"/>
                                        </p:tgtEl>
                                        <p:attrNameLst>
                                          <p:attrName>style.visibility</p:attrName>
                                        </p:attrNameLst>
                                      </p:cBhvr>
                                      <p:to>
                                        <p:strVal val="visible"/>
                                      </p:to>
                                    </p:set>
                                    <p:animEffect transition="in" filter="blinds(horizontal)">
                                      <p:cBhvr>
                                        <p:cTn id="79" dur="500"/>
                                        <p:tgtEl>
                                          <p:spTgt spid="92166"/>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3" presetClass="entr" presetSubtype="10" fill="hold" nodeType="clickEffect">
                                  <p:stCondLst>
                                    <p:cond delay="0"/>
                                  </p:stCondLst>
                                  <p:childTnLst>
                                    <p:set>
                                      <p:cBhvr>
                                        <p:cTn id="83" dur="1" fill="hold">
                                          <p:stCondLst>
                                            <p:cond delay="0"/>
                                          </p:stCondLst>
                                        </p:cTn>
                                        <p:tgtEl>
                                          <p:spTgt spid="92167"/>
                                        </p:tgtEl>
                                        <p:attrNameLst>
                                          <p:attrName>style.visibility</p:attrName>
                                        </p:attrNameLst>
                                      </p:cBhvr>
                                      <p:to>
                                        <p:strVal val="visible"/>
                                      </p:to>
                                    </p:set>
                                    <p:animEffect transition="in" filter="blinds(horizontal)">
                                      <p:cBhvr>
                                        <p:cTn id="84" dur="500"/>
                                        <p:tgtEl>
                                          <p:spTgt spid="92167"/>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3" presetClass="entr" presetSubtype="10" fill="hold" nodeType="clickEffect">
                                  <p:stCondLst>
                                    <p:cond delay="0"/>
                                  </p:stCondLst>
                                  <p:childTnLst>
                                    <p:set>
                                      <p:cBhvr>
                                        <p:cTn id="88" dur="1" fill="hold">
                                          <p:stCondLst>
                                            <p:cond delay="0"/>
                                          </p:stCondLst>
                                        </p:cTn>
                                        <p:tgtEl>
                                          <p:spTgt spid="92168"/>
                                        </p:tgtEl>
                                        <p:attrNameLst>
                                          <p:attrName>style.visibility</p:attrName>
                                        </p:attrNameLst>
                                      </p:cBhvr>
                                      <p:to>
                                        <p:strVal val="visible"/>
                                      </p:to>
                                    </p:set>
                                    <p:animEffect transition="in" filter="blinds(horizontal)">
                                      <p:cBhvr>
                                        <p:cTn id="89" dur="500"/>
                                        <p:tgtEl>
                                          <p:spTgt spid="92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2" grpId="0"/>
      <p:bldP spid="92185" grpId="0"/>
      <p:bldP spid="92186" grpId="0"/>
      <p:bldP spid="92188" grpId="0"/>
      <p:bldP spid="92190" grpId="0"/>
      <p:bldP spid="92191"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91" name="Object 7"/>
          <p:cNvGraphicFramePr>
            <a:graphicFrameLocks noChangeAspect="1"/>
          </p:cNvGraphicFramePr>
          <p:nvPr/>
        </p:nvGraphicFramePr>
        <p:xfrm>
          <a:off x="755650" y="4300538"/>
          <a:ext cx="4322763" cy="641350"/>
        </p:xfrm>
        <a:graphic>
          <a:graphicData uri="http://schemas.openxmlformats.org/presentationml/2006/ole">
            <mc:AlternateContent xmlns:mc="http://schemas.openxmlformats.org/markup-compatibility/2006">
              <mc:Choice xmlns:v="urn:schemas-microsoft-com:vml" Requires="v">
                <p:oleObj spid="_x0000_s74066" name="公式" r:id="rId3" imgW="1581066" imgH="190383" progId="Equation.3">
                  <p:embed/>
                </p:oleObj>
              </mc:Choice>
              <mc:Fallback>
                <p:oleObj name="公式" r:id="rId3" imgW="1581066" imgH="190383"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4300538"/>
                        <a:ext cx="43227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393" name="Object 9"/>
          <p:cNvGraphicFramePr>
            <a:graphicFrameLocks noChangeAspect="1"/>
          </p:cNvGraphicFramePr>
          <p:nvPr/>
        </p:nvGraphicFramePr>
        <p:xfrm>
          <a:off x="755650" y="5411788"/>
          <a:ext cx="4997450" cy="641350"/>
        </p:xfrm>
        <a:graphic>
          <a:graphicData uri="http://schemas.openxmlformats.org/presentationml/2006/ole">
            <mc:AlternateContent xmlns:mc="http://schemas.openxmlformats.org/markup-compatibility/2006">
              <mc:Choice xmlns:v="urn:schemas-microsoft-com:vml" Requires="v">
                <p:oleObj spid="_x0000_s74067" name="公式" r:id="rId5" imgW="1828607" imgH="190383" progId="Equation.3">
                  <p:embed/>
                </p:oleObj>
              </mc:Choice>
              <mc:Fallback>
                <p:oleObj name="公式" r:id="rId5" imgW="1828607" imgH="190383"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650" y="5411788"/>
                        <a:ext cx="4997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394" name="Object 10"/>
          <p:cNvGraphicFramePr>
            <a:graphicFrameLocks noChangeAspect="1"/>
          </p:cNvGraphicFramePr>
          <p:nvPr/>
        </p:nvGraphicFramePr>
        <p:xfrm>
          <a:off x="6000750" y="5380038"/>
          <a:ext cx="2532063" cy="539750"/>
        </p:xfrm>
        <a:graphic>
          <a:graphicData uri="http://schemas.openxmlformats.org/presentationml/2006/ole">
            <mc:AlternateContent xmlns:mc="http://schemas.openxmlformats.org/markup-compatibility/2006">
              <mc:Choice xmlns:v="urn:schemas-microsoft-com:vml" Requires="v">
                <p:oleObj spid="_x0000_s74068" name="公式" r:id="rId7" imgW="904674" imgH="152400" progId="Equation.3">
                  <p:embed/>
                </p:oleObj>
              </mc:Choice>
              <mc:Fallback>
                <p:oleObj name="公式" r:id="rId7" imgW="904674" imgH="152400"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00750" y="5380038"/>
                        <a:ext cx="2532063"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395" name="Object 11"/>
          <p:cNvGraphicFramePr>
            <a:graphicFrameLocks noChangeAspect="1"/>
          </p:cNvGraphicFramePr>
          <p:nvPr/>
        </p:nvGraphicFramePr>
        <p:xfrm>
          <a:off x="350838" y="4227513"/>
          <a:ext cx="508000" cy="1895475"/>
        </p:xfrm>
        <a:graphic>
          <a:graphicData uri="http://schemas.openxmlformats.org/presentationml/2006/ole">
            <mc:AlternateContent xmlns:mc="http://schemas.openxmlformats.org/markup-compatibility/2006">
              <mc:Choice xmlns:v="urn:schemas-microsoft-com:vml" Requires="v">
                <p:oleObj spid="_x0000_s74069" name="公式" r:id="rId9" imgW="142794" imgH="666809" progId="Equation.3">
                  <p:embed/>
                </p:oleObj>
              </mc:Choice>
              <mc:Fallback>
                <p:oleObj name="公式" r:id="rId9" imgW="142794" imgH="666809" progId="Equation.3">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0838" y="4227513"/>
                        <a:ext cx="508000" cy="1895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98" name="Text Box 14"/>
          <p:cNvSpPr txBox="1">
            <a:spLocks noChangeArrowheads="1"/>
          </p:cNvSpPr>
          <p:nvPr/>
        </p:nvSpPr>
        <p:spPr bwMode="auto">
          <a:xfrm>
            <a:off x="6732588" y="6005513"/>
            <a:ext cx="1943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a:latin typeface="楷体" panose="02010609060101010101" pitchFamily="49" charset="-122"/>
                <a:ea typeface="楷体" panose="02010609060101010101" pitchFamily="49" charset="-122"/>
                <a:hlinkClick r:id="rId11" action="ppaction://hlinksldjump"/>
              </a:rPr>
              <a:t>返回目录</a:t>
            </a:r>
            <a:endParaRPr lang="zh-CN" altLang="en-US" sz="2800">
              <a:latin typeface="楷体" panose="02010609060101010101" pitchFamily="49" charset="-122"/>
              <a:ea typeface="楷体" panose="02010609060101010101" pitchFamily="49" charset="-122"/>
            </a:endParaRPr>
          </a:p>
        </p:txBody>
      </p:sp>
      <p:graphicFrame>
        <p:nvGraphicFramePr>
          <p:cNvPr id="16399" name="Object 15"/>
          <p:cNvGraphicFramePr>
            <a:graphicFrameLocks noChangeAspect="1"/>
          </p:cNvGraphicFramePr>
          <p:nvPr/>
        </p:nvGraphicFramePr>
        <p:xfrm>
          <a:off x="708025" y="44450"/>
          <a:ext cx="957263" cy="508000"/>
        </p:xfrm>
        <a:graphic>
          <a:graphicData uri="http://schemas.openxmlformats.org/presentationml/2006/ole">
            <mc:AlternateContent xmlns:mc="http://schemas.openxmlformats.org/markup-compatibility/2006">
              <mc:Choice xmlns:v="urn:schemas-microsoft-com:vml" Requires="v">
                <p:oleObj spid="_x0000_s74070" name="公式" r:id="rId12" imgW="362152" imgH="171626" progId="Equation.3">
                  <p:embed/>
                </p:oleObj>
              </mc:Choice>
              <mc:Fallback>
                <p:oleObj name="公式" r:id="rId12" imgW="362152" imgH="171626" progId="Equation.3">
                  <p:embed/>
                  <p:pic>
                    <p:nvPicPr>
                      <p:cNvPr id="0" name="Object 1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8025" y="44450"/>
                        <a:ext cx="957263"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400" name="Object 16"/>
          <p:cNvGraphicFramePr>
            <a:graphicFrameLocks noChangeAspect="1"/>
          </p:cNvGraphicFramePr>
          <p:nvPr/>
        </p:nvGraphicFramePr>
        <p:xfrm>
          <a:off x="1835150" y="52388"/>
          <a:ext cx="989013" cy="508000"/>
        </p:xfrm>
        <a:graphic>
          <a:graphicData uri="http://schemas.openxmlformats.org/presentationml/2006/ole">
            <mc:AlternateContent xmlns:mc="http://schemas.openxmlformats.org/markup-compatibility/2006">
              <mc:Choice xmlns:v="urn:schemas-microsoft-com:vml" Requires="v">
                <p:oleObj spid="_x0000_s74071" name="公式" r:id="rId14" imgW="371546" imgH="171626" progId="Equation.3">
                  <p:embed/>
                </p:oleObj>
              </mc:Choice>
              <mc:Fallback>
                <p:oleObj name="公式" r:id="rId14" imgW="371546" imgH="171626" progId="Equation.3">
                  <p:embed/>
                  <p:pic>
                    <p:nvPicPr>
                      <p:cNvPr id="0" name="Object 1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35150" y="52388"/>
                        <a:ext cx="989013"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401" name="Text Box 17"/>
          <p:cNvSpPr txBox="1">
            <a:spLocks noChangeArrowheads="1"/>
          </p:cNvSpPr>
          <p:nvPr/>
        </p:nvSpPr>
        <p:spPr bwMode="auto">
          <a:xfrm>
            <a:off x="395288" y="1052513"/>
            <a:ext cx="72009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i="1" dirty="0">
                <a:ea typeface="楷体_GB2312" pitchFamily="49" charset="-122"/>
              </a:rPr>
              <a:t>x</a:t>
            </a:r>
            <a:r>
              <a:rPr lang="en-US" altLang="zh-CN" sz="2800" baseline="-25000" dirty="0">
                <a:ea typeface="楷体_GB2312" pitchFamily="49" charset="-122"/>
              </a:rPr>
              <a:t>1</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r>
              <a:rPr lang="en-US" altLang="zh-CN" sz="2800" dirty="0">
                <a:latin typeface="楷体_GB2312" pitchFamily="49" charset="-122"/>
                <a:ea typeface="楷体_GB2312" pitchFamily="49" charset="-122"/>
              </a:rPr>
              <a:t>,</a:t>
            </a:r>
            <a:r>
              <a:rPr lang="en-US" altLang="zh-CN" sz="2800" i="1" dirty="0">
                <a:ea typeface="楷体_GB2312" pitchFamily="49" charset="-122"/>
              </a:rPr>
              <a:t>x</a:t>
            </a:r>
            <a:r>
              <a:rPr lang="en-US" altLang="zh-CN" sz="2800" baseline="-25000" dirty="0">
                <a:ea typeface="楷体_GB2312" pitchFamily="49" charset="-122"/>
              </a:rPr>
              <a:t>2</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r>
              <a:rPr lang="zh-CN" altLang="en-US" sz="2800" dirty="0">
                <a:latin typeface="楷体" panose="02010609060101010101" pitchFamily="49" charset="-122"/>
                <a:ea typeface="楷体" panose="02010609060101010101" pitchFamily="49" charset="-122"/>
              </a:rPr>
              <a:t>是</a:t>
            </a:r>
            <a:r>
              <a:rPr lang="en-US" altLang="zh-CN" sz="2800" i="1" dirty="0">
                <a:ea typeface="楷体_GB2312" pitchFamily="49" charset="-122"/>
              </a:rPr>
              <a:t>x</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r>
              <a:rPr lang="zh-CN" altLang="en-US" sz="2800" dirty="0">
                <a:latin typeface="楷体" panose="02010609060101010101" pitchFamily="49" charset="-122"/>
                <a:ea typeface="楷体" panose="02010609060101010101" pitchFamily="49" charset="-122"/>
              </a:rPr>
              <a:t>的偶数序列和奇数序列</a:t>
            </a:r>
          </a:p>
        </p:txBody>
      </p:sp>
      <p:graphicFrame>
        <p:nvGraphicFramePr>
          <p:cNvPr id="16404" name="Object 20"/>
          <p:cNvGraphicFramePr>
            <a:graphicFrameLocks noChangeAspect="1"/>
          </p:cNvGraphicFramePr>
          <p:nvPr/>
        </p:nvGraphicFramePr>
        <p:xfrm>
          <a:off x="4138613" y="73025"/>
          <a:ext cx="982662" cy="541338"/>
        </p:xfrm>
        <a:graphic>
          <a:graphicData uri="http://schemas.openxmlformats.org/presentationml/2006/ole">
            <mc:AlternateContent xmlns:mc="http://schemas.openxmlformats.org/markup-compatibility/2006">
              <mc:Choice xmlns:v="urn:schemas-microsoft-com:vml" Requires="v">
                <p:oleObj spid="_x0000_s74072" name="公式" r:id="rId16" imgW="323635" imgH="152400" progId="Equation.3">
                  <p:embed/>
                </p:oleObj>
              </mc:Choice>
              <mc:Fallback>
                <p:oleObj name="公式" r:id="rId16" imgW="323635" imgH="152400" progId="Equation.3">
                  <p:embed/>
                  <p:pic>
                    <p:nvPicPr>
                      <p:cNvPr id="0" name="Object 2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138613" y="73025"/>
                        <a:ext cx="982662"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405" name="Object 21"/>
          <p:cNvGraphicFramePr>
            <a:graphicFrameLocks noChangeAspect="1"/>
          </p:cNvGraphicFramePr>
          <p:nvPr/>
        </p:nvGraphicFramePr>
        <p:xfrm>
          <a:off x="2879725" y="247650"/>
          <a:ext cx="1044575" cy="541338"/>
        </p:xfrm>
        <a:graphic>
          <a:graphicData uri="http://schemas.openxmlformats.org/presentationml/2006/ole">
            <mc:AlternateContent xmlns:mc="http://schemas.openxmlformats.org/markup-compatibility/2006">
              <mc:Choice xmlns:v="urn:schemas-microsoft-com:vml" Requires="v">
                <p:oleObj spid="_x0000_s74073" name="公式" r:id="rId18" imgW="342893" imgH="152400" progId="Equation.3">
                  <p:embed/>
                </p:oleObj>
              </mc:Choice>
              <mc:Fallback>
                <p:oleObj name="公式" r:id="rId18" imgW="342893" imgH="152400" progId="Equation.3">
                  <p:embed/>
                  <p:pic>
                    <p:nvPicPr>
                      <p:cNvPr id="0" name="Object 2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879725" y="247650"/>
                        <a:ext cx="1044575"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407" name="Text Box 23"/>
          <p:cNvSpPr txBox="1">
            <a:spLocks noChangeArrowheads="1"/>
          </p:cNvSpPr>
          <p:nvPr/>
        </p:nvSpPr>
        <p:spPr bwMode="auto">
          <a:xfrm>
            <a:off x="754063" y="557213"/>
            <a:ext cx="12969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i="1" dirty="0">
                <a:solidFill>
                  <a:srgbClr val="FFFF00"/>
                </a:solidFill>
                <a:ea typeface="楷体_GB2312" pitchFamily="49" charset="-122"/>
              </a:rPr>
              <a:t>N</a:t>
            </a:r>
            <a:r>
              <a:rPr lang="zh-CN" altLang="en-US" sz="2800" dirty="0">
                <a:solidFill>
                  <a:srgbClr val="FFFF00"/>
                </a:solidFill>
                <a:latin typeface="楷体" panose="02010609060101010101" pitchFamily="49" charset="-122"/>
                <a:ea typeface="楷体" panose="02010609060101010101" pitchFamily="49" charset="-122"/>
              </a:rPr>
              <a:t>点</a:t>
            </a:r>
          </a:p>
        </p:txBody>
      </p:sp>
      <p:sp>
        <p:nvSpPr>
          <p:cNvPr id="16408" name="Text Box 24"/>
          <p:cNvSpPr txBox="1">
            <a:spLocks noChangeArrowheads="1"/>
          </p:cNvSpPr>
          <p:nvPr/>
        </p:nvSpPr>
        <p:spPr bwMode="auto">
          <a:xfrm>
            <a:off x="1833563" y="557213"/>
            <a:ext cx="12969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i="1" dirty="0">
                <a:solidFill>
                  <a:srgbClr val="FFFF00"/>
                </a:solidFill>
                <a:ea typeface="楷体_GB2312" pitchFamily="49" charset="-122"/>
              </a:rPr>
              <a:t>N</a:t>
            </a:r>
            <a:r>
              <a:rPr lang="zh-CN" altLang="en-US" sz="2800" dirty="0">
                <a:solidFill>
                  <a:srgbClr val="FFFF00"/>
                </a:solidFill>
                <a:latin typeface="楷体" panose="02010609060101010101" pitchFamily="49" charset="-122"/>
                <a:ea typeface="楷体" panose="02010609060101010101" pitchFamily="49" charset="-122"/>
              </a:rPr>
              <a:t>点</a:t>
            </a:r>
          </a:p>
        </p:txBody>
      </p:sp>
      <p:sp>
        <p:nvSpPr>
          <p:cNvPr id="16409" name="Text Box 25"/>
          <p:cNvSpPr txBox="1">
            <a:spLocks noChangeArrowheads="1"/>
          </p:cNvSpPr>
          <p:nvPr/>
        </p:nvSpPr>
        <p:spPr bwMode="auto">
          <a:xfrm>
            <a:off x="4068763" y="557213"/>
            <a:ext cx="12969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dirty="0">
                <a:solidFill>
                  <a:srgbClr val="FFFF00"/>
                </a:solidFill>
                <a:ea typeface="楷体_GB2312" pitchFamily="49" charset="-122"/>
              </a:rPr>
              <a:t>2</a:t>
            </a:r>
            <a:r>
              <a:rPr lang="en-US" altLang="zh-CN" sz="2800" i="1" dirty="0">
                <a:solidFill>
                  <a:srgbClr val="FFFF00"/>
                </a:solidFill>
                <a:ea typeface="楷体_GB2312" pitchFamily="49" charset="-122"/>
              </a:rPr>
              <a:t>N</a:t>
            </a:r>
            <a:r>
              <a:rPr lang="zh-CN" altLang="en-US" sz="2800" dirty="0">
                <a:solidFill>
                  <a:srgbClr val="FFFF00"/>
                </a:solidFill>
                <a:latin typeface="楷体" panose="02010609060101010101" pitchFamily="49" charset="-122"/>
                <a:ea typeface="楷体" panose="02010609060101010101" pitchFamily="49" charset="-122"/>
              </a:rPr>
              <a:t>点</a:t>
            </a:r>
          </a:p>
        </p:txBody>
      </p:sp>
      <p:graphicFrame>
        <p:nvGraphicFramePr>
          <p:cNvPr id="16410" name="Object 26"/>
          <p:cNvGraphicFramePr>
            <a:graphicFrameLocks noChangeAspect="1"/>
          </p:cNvGraphicFramePr>
          <p:nvPr/>
        </p:nvGraphicFramePr>
        <p:xfrm>
          <a:off x="2655888" y="2349500"/>
          <a:ext cx="998537" cy="531813"/>
        </p:xfrm>
        <a:graphic>
          <a:graphicData uri="http://schemas.openxmlformats.org/presentationml/2006/ole">
            <mc:AlternateContent xmlns:mc="http://schemas.openxmlformats.org/markup-compatibility/2006">
              <mc:Choice xmlns:v="urn:schemas-microsoft-com:vml" Requires="v">
                <p:oleObj spid="_x0000_s74074" name="公式" r:id="rId20" imgW="362152" imgH="171626" progId="Equation.3">
                  <p:embed/>
                </p:oleObj>
              </mc:Choice>
              <mc:Fallback>
                <p:oleObj name="公式" r:id="rId20" imgW="362152" imgH="171626" progId="Equation.3">
                  <p:embed/>
                  <p:pic>
                    <p:nvPicPr>
                      <p:cNvPr id="0" name="Object 2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655888" y="2349500"/>
                        <a:ext cx="998537"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411" name="Object 27"/>
          <p:cNvGraphicFramePr>
            <a:graphicFrameLocks noChangeAspect="1"/>
          </p:cNvGraphicFramePr>
          <p:nvPr/>
        </p:nvGraphicFramePr>
        <p:xfrm>
          <a:off x="2655888" y="3457575"/>
          <a:ext cx="1030287" cy="531813"/>
        </p:xfrm>
        <a:graphic>
          <a:graphicData uri="http://schemas.openxmlformats.org/presentationml/2006/ole">
            <mc:AlternateContent xmlns:mc="http://schemas.openxmlformats.org/markup-compatibility/2006">
              <mc:Choice xmlns:v="urn:schemas-microsoft-com:vml" Requires="v">
                <p:oleObj spid="_x0000_s74075" name="公式" r:id="rId22" imgW="371546" imgH="171626" progId="Equation.3">
                  <p:embed/>
                </p:oleObj>
              </mc:Choice>
              <mc:Fallback>
                <p:oleObj name="公式" r:id="rId22" imgW="371546" imgH="171626" progId="Equation.3">
                  <p:embed/>
                  <p:pic>
                    <p:nvPicPr>
                      <p:cNvPr id="0" name="Object 2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655888" y="3457575"/>
                        <a:ext cx="1030287"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412" name="Text Box 28"/>
          <p:cNvSpPr txBox="1">
            <a:spLocks noChangeArrowheads="1"/>
          </p:cNvSpPr>
          <p:nvPr/>
        </p:nvSpPr>
        <p:spPr bwMode="auto">
          <a:xfrm>
            <a:off x="107950" y="2317750"/>
            <a:ext cx="22320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latin typeface="楷体" panose="02010609060101010101" pitchFamily="49" charset="-122"/>
                <a:ea typeface="楷体" panose="02010609060101010101" pitchFamily="49" charset="-122"/>
              </a:rPr>
              <a:t>偶数点</a:t>
            </a:r>
            <a:r>
              <a:rPr lang="en-US" altLang="zh-CN" sz="2800" i="1" dirty="0">
                <a:ea typeface="楷体_GB2312" pitchFamily="49" charset="-122"/>
              </a:rPr>
              <a:t>x</a:t>
            </a:r>
            <a:r>
              <a:rPr lang="en-US" altLang="zh-CN" sz="2800" baseline="-25000" dirty="0">
                <a:ea typeface="楷体_GB2312" pitchFamily="49" charset="-122"/>
              </a:rPr>
              <a:t>1</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p>
        </p:txBody>
      </p:sp>
      <p:sp>
        <p:nvSpPr>
          <p:cNvPr id="16413" name="Text Box 29"/>
          <p:cNvSpPr txBox="1">
            <a:spLocks noChangeArrowheads="1"/>
          </p:cNvSpPr>
          <p:nvPr/>
        </p:nvSpPr>
        <p:spPr bwMode="auto">
          <a:xfrm>
            <a:off x="136525" y="3384550"/>
            <a:ext cx="22320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latin typeface="楷体" panose="02010609060101010101" pitchFamily="49" charset="-122"/>
                <a:ea typeface="楷体" panose="02010609060101010101" pitchFamily="49" charset="-122"/>
              </a:rPr>
              <a:t>奇</a:t>
            </a:r>
            <a:r>
              <a:rPr lang="zh-CN" altLang="en-US" sz="2800" dirty="0">
                <a:latin typeface="楷体" panose="02010609060101010101" pitchFamily="49" charset="-122"/>
                <a:ea typeface="楷体" panose="02010609060101010101" pitchFamily="49" charset="-122"/>
              </a:rPr>
              <a:t>数点</a:t>
            </a:r>
            <a:r>
              <a:rPr lang="en-US" altLang="zh-CN" sz="2800" i="1" dirty="0">
                <a:ea typeface="楷体_GB2312" pitchFamily="49" charset="-122"/>
              </a:rPr>
              <a:t>x</a:t>
            </a:r>
            <a:r>
              <a:rPr lang="en-US" altLang="zh-CN" sz="2800" baseline="-25000" dirty="0">
                <a:ea typeface="楷体_GB2312" pitchFamily="49" charset="-122"/>
              </a:rPr>
              <a:t>2</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p>
        </p:txBody>
      </p:sp>
      <p:graphicFrame>
        <p:nvGraphicFramePr>
          <p:cNvPr id="16414" name="Object 30"/>
          <p:cNvGraphicFramePr>
            <a:graphicFrameLocks noChangeAspect="1"/>
          </p:cNvGraphicFramePr>
          <p:nvPr/>
        </p:nvGraphicFramePr>
        <p:xfrm>
          <a:off x="2111375" y="2449513"/>
          <a:ext cx="530225" cy="376237"/>
        </p:xfrm>
        <a:graphic>
          <a:graphicData uri="http://schemas.openxmlformats.org/presentationml/2006/ole">
            <mc:AlternateContent xmlns:mc="http://schemas.openxmlformats.org/markup-compatibility/2006">
              <mc:Choice xmlns:v="urn:schemas-microsoft-com:vml" Requires="v">
                <p:oleObj spid="_x0000_s74076" name="公式" r:id="rId24" imgW="171447" imgH="104570" progId="Equation.3">
                  <p:embed/>
                </p:oleObj>
              </mc:Choice>
              <mc:Fallback>
                <p:oleObj name="公式" r:id="rId24" imgW="171447" imgH="104570" progId="Equation.3">
                  <p:embed/>
                  <p:pic>
                    <p:nvPicPr>
                      <p:cNvPr id="0" name="Object 30"/>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111375" y="2449513"/>
                        <a:ext cx="530225"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415" name="Object 31"/>
          <p:cNvGraphicFramePr>
            <a:graphicFrameLocks noChangeAspect="1"/>
          </p:cNvGraphicFramePr>
          <p:nvPr/>
        </p:nvGraphicFramePr>
        <p:xfrm>
          <a:off x="2111375" y="3529013"/>
          <a:ext cx="530225" cy="376237"/>
        </p:xfrm>
        <a:graphic>
          <a:graphicData uri="http://schemas.openxmlformats.org/presentationml/2006/ole">
            <mc:AlternateContent xmlns:mc="http://schemas.openxmlformats.org/markup-compatibility/2006">
              <mc:Choice xmlns:v="urn:schemas-microsoft-com:vml" Requires="v">
                <p:oleObj spid="_x0000_s74077" name="公式" r:id="rId26" imgW="171447" imgH="104570" progId="Equation.3">
                  <p:embed/>
                </p:oleObj>
              </mc:Choice>
              <mc:Fallback>
                <p:oleObj name="公式" r:id="rId26" imgW="171447" imgH="104570" progId="Equation.3">
                  <p:embed/>
                  <p:pic>
                    <p:nvPicPr>
                      <p:cNvPr id="0" name="Object 31"/>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111375" y="3529013"/>
                        <a:ext cx="530225"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416" name="Text Box 32"/>
          <p:cNvSpPr txBox="1">
            <a:spLocks noChangeArrowheads="1"/>
          </p:cNvSpPr>
          <p:nvPr/>
        </p:nvSpPr>
        <p:spPr bwMode="auto">
          <a:xfrm>
            <a:off x="122238" y="1758950"/>
            <a:ext cx="56165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dirty="0">
                <a:solidFill>
                  <a:srgbClr val="FFFF00"/>
                </a:solidFill>
                <a:latin typeface="楷体" panose="02010609060101010101" pitchFamily="49" charset="-122"/>
                <a:ea typeface="楷体" panose="02010609060101010101" pitchFamily="49" charset="-122"/>
              </a:rPr>
              <a:t>时间抽取</a:t>
            </a:r>
            <a:r>
              <a:rPr lang="en-US" altLang="zh-CN" sz="2800" dirty="0">
                <a:solidFill>
                  <a:srgbClr val="FFFF00"/>
                </a:solidFill>
                <a:latin typeface="楷体" panose="02010609060101010101" pitchFamily="49" charset="-122"/>
                <a:ea typeface="楷体" panose="02010609060101010101" pitchFamily="49" charset="-122"/>
              </a:rPr>
              <a:t>(</a:t>
            </a:r>
            <a:r>
              <a:rPr lang="en-US" altLang="zh-CN" sz="2800" dirty="0">
                <a:solidFill>
                  <a:srgbClr val="FFFF00"/>
                </a:solidFill>
                <a:latin typeface="+mn-lt"/>
                <a:ea typeface="楷体" panose="02010609060101010101" pitchFamily="49" charset="-122"/>
              </a:rPr>
              <a:t>DIT</a:t>
            </a:r>
            <a:r>
              <a:rPr lang="en-US" altLang="zh-CN" sz="2800" dirty="0">
                <a:solidFill>
                  <a:srgbClr val="FFFF00"/>
                </a:solidFill>
                <a:latin typeface="楷体" panose="02010609060101010101" pitchFamily="49" charset="-122"/>
                <a:ea typeface="楷体" panose="02010609060101010101" pitchFamily="49" charset="-122"/>
              </a:rPr>
              <a:t>)</a:t>
            </a:r>
            <a:r>
              <a:rPr lang="zh-CN" altLang="en-US" sz="2800" dirty="0">
                <a:solidFill>
                  <a:srgbClr val="FFFF00"/>
                </a:solidFill>
                <a:latin typeface="楷体" panose="02010609060101010101" pitchFamily="49" charset="-122"/>
                <a:ea typeface="楷体" panose="02010609060101010101" pitchFamily="49" charset="-122"/>
              </a:rPr>
              <a:t>的</a:t>
            </a:r>
            <a:r>
              <a:rPr lang="en-US" altLang="zh-CN" sz="2800" dirty="0">
                <a:solidFill>
                  <a:srgbClr val="FFFF00"/>
                </a:solidFill>
                <a:latin typeface="+mn-lt"/>
                <a:ea typeface="楷体" panose="02010609060101010101" pitchFamily="49" charset="-122"/>
              </a:rPr>
              <a:t>FFT</a:t>
            </a:r>
            <a:r>
              <a:rPr lang="zh-CN" altLang="en-US" sz="2800" dirty="0">
                <a:solidFill>
                  <a:srgbClr val="FFFF00"/>
                </a:solidFill>
                <a:latin typeface="楷体" panose="02010609060101010101" pitchFamily="49" charset="-122"/>
                <a:ea typeface="楷体" panose="02010609060101010101" pitchFamily="49" charset="-122"/>
              </a:rPr>
              <a:t>算法原理</a:t>
            </a:r>
          </a:p>
        </p:txBody>
      </p:sp>
      <p:sp>
        <p:nvSpPr>
          <p:cNvPr id="16417" name="Text Box 33"/>
          <p:cNvSpPr txBox="1">
            <a:spLocks noChangeArrowheads="1"/>
          </p:cNvSpPr>
          <p:nvPr/>
        </p:nvSpPr>
        <p:spPr bwMode="auto">
          <a:xfrm>
            <a:off x="6402388" y="1958975"/>
            <a:ext cx="25193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i="1" dirty="0">
                <a:solidFill>
                  <a:srgbClr val="FFFF00"/>
                </a:solidFill>
                <a:ea typeface="楷体_GB2312" pitchFamily="49" charset="-122"/>
              </a:rPr>
              <a:t>X</a:t>
            </a:r>
            <a:r>
              <a:rPr lang="en-US" altLang="zh-CN" sz="2800" dirty="0">
                <a:solidFill>
                  <a:srgbClr val="FFFF00"/>
                </a:solidFill>
                <a:ea typeface="楷体_GB2312" pitchFamily="49" charset="-122"/>
              </a:rPr>
              <a:t>(</a:t>
            </a:r>
            <a:r>
              <a:rPr lang="en-US" altLang="zh-CN" sz="2800" i="1" dirty="0">
                <a:solidFill>
                  <a:srgbClr val="FFFF00"/>
                </a:solidFill>
                <a:ea typeface="楷体_GB2312" pitchFamily="49" charset="-122"/>
              </a:rPr>
              <a:t>k</a:t>
            </a:r>
            <a:r>
              <a:rPr lang="en-US" altLang="zh-CN" sz="2800" dirty="0">
                <a:solidFill>
                  <a:srgbClr val="FFFF00"/>
                </a:solidFill>
                <a:ea typeface="楷体_GB2312" pitchFamily="49" charset="-122"/>
              </a:rPr>
              <a:t>)</a:t>
            </a:r>
            <a:r>
              <a:rPr lang="zh-CN" altLang="en-US" sz="2800" dirty="0">
                <a:solidFill>
                  <a:srgbClr val="FFFF00"/>
                </a:solidFill>
                <a:latin typeface="楷体" panose="02010609060101010101" pitchFamily="49" charset="-122"/>
                <a:ea typeface="楷体" panose="02010609060101010101" pitchFamily="49" charset="-122"/>
              </a:rPr>
              <a:t>的前一半</a:t>
            </a:r>
          </a:p>
        </p:txBody>
      </p:sp>
      <p:sp>
        <p:nvSpPr>
          <p:cNvPr id="16418" name="Text Box 34"/>
          <p:cNvSpPr txBox="1">
            <a:spLocks noChangeArrowheads="1"/>
          </p:cNvSpPr>
          <p:nvPr/>
        </p:nvSpPr>
        <p:spPr bwMode="auto">
          <a:xfrm>
            <a:off x="6472238" y="3917950"/>
            <a:ext cx="2520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None/>
            </a:pPr>
            <a:r>
              <a:rPr lang="en-US" altLang="zh-CN" sz="2800" i="1" dirty="0">
                <a:solidFill>
                  <a:srgbClr val="FFFF00"/>
                </a:solidFill>
                <a:ea typeface="楷体_GB2312" pitchFamily="49" charset="-122"/>
              </a:rPr>
              <a:t>X</a:t>
            </a:r>
            <a:r>
              <a:rPr lang="en-US" altLang="zh-CN" sz="2800" dirty="0">
                <a:solidFill>
                  <a:srgbClr val="FFFF00"/>
                </a:solidFill>
                <a:ea typeface="楷体_GB2312" pitchFamily="49" charset="-122"/>
              </a:rPr>
              <a:t>(</a:t>
            </a:r>
            <a:r>
              <a:rPr lang="en-US" altLang="zh-CN" sz="2800" i="1" dirty="0">
                <a:solidFill>
                  <a:srgbClr val="FFFF00"/>
                </a:solidFill>
                <a:ea typeface="楷体_GB2312" pitchFamily="49" charset="-122"/>
              </a:rPr>
              <a:t>k</a:t>
            </a:r>
            <a:r>
              <a:rPr lang="en-US" altLang="zh-CN" sz="2800" dirty="0">
                <a:solidFill>
                  <a:srgbClr val="FFFF00"/>
                </a:solidFill>
                <a:ea typeface="楷体_GB2312" pitchFamily="49" charset="-122"/>
              </a:rPr>
              <a:t>)</a:t>
            </a:r>
            <a:r>
              <a:rPr lang="zh-CN" altLang="en-US" sz="2800" dirty="0">
                <a:solidFill>
                  <a:srgbClr val="FFFF00"/>
                </a:solidFill>
                <a:latin typeface="楷体" panose="02010609060101010101" pitchFamily="49" charset="-122"/>
                <a:ea typeface="楷体" panose="02010609060101010101" pitchFamily="49" charset="-122"/>
              </a:rPr>
              <a:t>的后一半</a:t>
            </a:r>
          </a:p>
        </p:txBody>
      </p:sp>
      <p:graphicFrame>
        <p:nvGraphicFramePr>
          <p:cNvPr id="16419" name="Object 35"/>
          <p:cNvGraphicFramePr>
            <a:graphicFrameLocks/>
          </p:cNvGraphicFramePr>
          <p:nvPr/>
        </p:nvGraphicFramePr>
        <p:xfrm>
          <a:off x="3938588" y="3178175"/>
          <a:ext cx="569912" cy="568325"/>
        </p:xfrm>
        <a:graphic>
          <a:graphicData uri="http://schemas.openxmlformats.org/presentationml/2006/ole">
            <mc:AlternateContent xmlns:mc="http://schemas.openxmlformats.org/markup-compatibility/2006">
              <mc:Choice xmlns:v="urn:schemas-microsoft-com:vml" Requires="v">
                <p:oleObj spid="_x0000_s74078" name="公式" r:id="rId28" imgW="190705" imgH="190383" progId="Equation.3">
                  <p:embed/>
                </p:oleObj>
              </mc:Choice>
              <mc:Fallback>
                <p:oleObj name="公式" r:id="rId28" imgW="190705" imgH="190383" progId="Equation.3">
                  <p:embed/>
                  <p:pic>
                    <p:nvPicPr>
                      <p:cNvPr id="0" name="Object 35"/>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938588" y="3178175"/>
                        <a:ext cx="569912"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420" name="Object 36"/>
          <p:cNvGraphicFramePr>
            <a:graphicFrameLocks/>
          </p:cNvGraphicFramePr>
          <p:nvPr/>
        </p:nvGraphicFramePr>
        <p:xfrm>
          <a:off x="5589588" y="3667125"/>
          <a:ext cx="479425" cy="388938"/>
        </p:xfrm>
        <a:graphic>
          <a:graphicData uri="http://schemas.openxmlformats.org/presentationml/2006/ole">
            <mc:AlternateContent xmlns:mc="http://schemas.openxmlformats.org/markup-compatibility/2006">
              <mc:Choice xmlns:v="urn:schemas-microsoft-com:vml" Requires="v">
                <p:oleObj spid="_x0000_s74079" name="公式" r:id="rId30" imgW="152188" imgH="114417" progId="Equation.3">
                  <p:embed/>
                </p:oleObj>
              </mc:Choice>
              <mc:Fallback>
                <p:oleObj name="公式" r:id="rId30" imgW="152188" imgH="114417" progId="Equation.3">
                  <p:embed/>
                  <p:pic>
                    <p:nvPicPr>
                      <p:cNvPr id="0" name="Object 36"/>
                      <p:cNvPicPr>
                        <a:picLocks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589588" y="3667125"/>
                        <a:ext cx="47942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421" name="Line 37"/>
          <p:cNvSpPr>
            <a:spLocks noChangeShapeType="1"/>
          </p:cNvSpPr>
          <p:nvPr/>
        </p:nvSpPr>
        <p:spPr bwMode="auto">
          <a:xfrm>
            <a:off x="3808413" y="3709988"/>
            <a:ext cx="900112" cy="0"/>
          </a:xfrm>
          <a:prstGeom prst="line">
            <a:avLst/>
          </a:prstGeom>
          <a:noFill/>
          <a:ln w="38100">
            <a:solidFill>
              <a:schemeClr val="tx1"/>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22" name="Line 38"/>
          <p:cNvSpPr>
            <a:spLocks noChangeShapeType="1"/>
          </p:cNvSpPr>
          <p:nvPr/>
        </p:nvSpPr>
        <p:spPr bwMode="auto">
          <a:xfrm>
            <a:off x="3814763" y="2701925"/>
            <a:ext cx="900112" cy="0"/>
          </a:xfrm>
          <a:prstGeom prst="line">
            <a:avLst/>
          </a:prstGeom>
          <a:noFill/>
          <a:ln w="38100">
            <a:solidFill>
              <a:schemeClr val="tx1"/>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23" name="Line 39"/>
          <p:cNvSpPr>
            <a:spLocks noChangeShapeType="1"/>
          </p:cNvSpPr>
          <p:nvPr/>
        </p:nvSpPr>
        <p:spPr bwMode="auto">
          <a:xfrm>
            <a:off x="4730750" y="2701925"/>
            <a:ext cx="1597025" cy="1008063"/>
          </a:xfrm>
          <a:prstGeom prst="line">
            <a:avLst/>
          </a:prstGeom>
          <a:noFill/>
          <a:ln w="38100">
            <a:solidFill>
              <a:schemeClr val="tx1"/>
            </a:solidFill>
            <a:round/>
            <a:headEnd type="oval" w="med" len="me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24" name="Line 40"/>
          <p:cNvSpPr>
            <a:spLocks noChangeShapeType="1"/>
          </p:cNvSpPr>
          <p:nvPr/>
        </p:nvSpPr>
        <p:spPr bwMode="auto">
          <a:xfrm flipV="1">
            <a:off x="4730750" y="2701925"/>
            <a:ext cx="1597025" cy="1008063"/>
          </a:xfrm>
          <a:prstGeom prst="line">
            <a:avLst/>
          </a:prstGeom>
          <a:noFill/>
          <a:ln w="38100">
            <a:solidFill>
              <a:schemeClr val="tx1"/>
            </a:solidFill>
            <a:round/>
            <a:headEnd type="oval" w="med" len="me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25" name="Line 41"/>
          <p:cNvSpPr>
            <a:spLocks noChangeShapeType="1"/>
          </p:cNvSpPr>
          <p:nvPr/>
        </p:nvSpPr>
        <p:spPr bwMode="auto">
          <a:xfrm>
            <a:off x="4745038" y="2701925"/>
            <a:ext cx="1619250" cy="0"/>
          </a:xfrm>
          <a:prstGeom prst="line">
            <a:avLst/>
          </a:prstGeom>
          <a:noFill/>
          <a:ln w="38100">
            <a:solidFill>
              <a:schemeClr val="tx1"/>
            </a:solidFill>
            <a:round/>
            <a:headEnd type="oval" w="med" len="me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26" name="Line 42"/>
          <p:cNvSpPr>
            <a:spLocks noChangeShapeType="1"/>
          </p:cNvSpPr>
          <p:nvPr/>
        </p:nvSpPr>
        <p:spPr bwMode="auto">
          <a:xfrm>
            <a:off x="4730750" y="3709988"/>
            <a:ext cx="1619250" cy="0"/>
          </a:xfrm>
          <a:prstGeom prst="line">
            <a:avLst/>
          </a:prstGeom>
          <a:noFill/>
          <a:ln w="38100">
            <a:solidFill>
              <a:schemeClr val="tx1"/>
            </a:solidFill>
            <a:round/>
            <a:headEnd type="oval" w="med" len="me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6427" name="Object 43"/>
          <p:cNvGraphicFramePr>
            <a:graphicFrameLocks/>
          </p:cNvGraphicFramePr>
          <p:nvPr/>
        </p:nvGraphicFramePr>
        <p:xfrm>
          <a:off x="6400800" y="2405063"/>
          <a:ext cx="2633663" cy="568325"/>
        </p:xfrm>
        <a:graphic>
          <a:graphicData uri="http://schemas.openxmlformats.org/presentationml/2006/ole">
            <mc:AlternateContent xmlns:mc="http://schemas.openxmlformats.org/markup-compatibility/2006">
              <mc:Choice xmlns:v="urn:schemas-microsoft-com:vml" Requires="v">
                <p:oleObj spid="_x0000_s74080" name="公式" r:id="rId32" imgW="1066726" imgH="190383" progId="Equation.3">
                  <p:embed/>
                </p:oleObj>
              </mc:Choice>
              <mc:Fallback>
                <p:oleObj name="公式" r:id="rId32" imgW="1066726" imgH="190383" progId="Equation.3">
                  <p:embed/>
                  <p:pic>
                    <p:nvPicPr>
                      <p:cNvPr id="0" name="Object 43"/>
                      <p:cNvPicPr>
                        <a:picLocks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6400800" y="2405063"/>
                        <a:ext cx="2633663"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428" name="Object 44"/>
          <p:cNvGraphicFramePr>
            <a:graphicFrameLocks/>
          </p:cNvGraphicFramePr>
          <p:nvPr/>
        </p:nvGraphicFramePr>
        <p:xfrm>
          <a:off x="6400800" y="3457575"/>
          <a:ext cx="2603500" cy="568325"/>
        </p:xfrm>
        <a:graphic>
          <a:graphicData uri="http://schemas.openxmlformats.org/presentationml/2006/ole">
            <mc:AlternateContent xmlns:mc="http://schemas.openxmlformats.org/markup-compatibility/2006">
              <mc:Choice xmlns:v="urn:schemas-microsoft-com:vml" Requires="v">
                <p:oleObj spid="_x0000_s74081" name="公式" r:id="rId34" imgW="1057332" imgH="190383" progId="Equation.3">
                  <p:embed/>
                </p:oleObj>
              </mc:Choice>
              <mc:Fallback>
                <p:oleObj name="公式" r:id="rId34" imgW="1057332" imgH="190383" progId="Equation.3">
                  <p:embed/>
                  <p:pic>
                    <p:nvPicPr>
                      <p:cNvPr id="0" name="Object 44"/>
                      <p:cNvPicPr>
                        <a:picLocks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6400800" y="3457575"/>
                        <a:ext cx="260350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407"/>
                                        </p:tgtEl>
                                        <p:attrNameLst>
                                          <p:attrName>style.visibility</p:attrName>
                                        </p:attrNameLst>
                                      </p:cBhvr>
                                      <p:to>
                                        <p:strVal val="visible"/>
                                      </p:to>
                                    </p:set>
                                    <p:animEffect transition="in" filter="blinds(horizontal)">
                                      <p:cBhvr>
                                        <p:cTn id="7" dur="500"/>
                                        <p:tgtEl>
                                          <p:spTgt spid="16407"/>
                                        </p:tgtEl>
                                      </p:cBhvr>
                                    </p:animEffect>
                                  </p:childTnLst>
                                </p:cTn>
                              </p:par>
                              <p:par>
                                <p:cTn id="8" presetID="3" presetClass="entr" presetSubtype="10" fill="hold" nodeType="withEffect">
                                  <p:stCondLst>
                                    <p:cond delay="0"/>
                                  </p:stCondLst>
                                  <p:childTnLst>
                                    <p:set>
                                      <p:cBhvr>
                                        <p:cTn id="9" dur="1" fill="hold">
                                          <p:stCondLst>
                                            <p:cond delay="0"/>
                                          </p:stCondLst>
                                        </p:cTn>
                                        <p:tgtEl>
                                          <p:spTgt spid="16399"/>
                                        </p:tgtEl>
                                        <p:attrNameLst>
                                          <p:attrName>style.visibility</p:attrName>
                                        </p:attrNameLst>
                                      </p:cBhvr>
                                      <p:to>
                                        <p:strVal val="visible"/>
                                      </p:to>
                                    </p:set>
                                    <p:animEffect transition="in" filter="blinds(horizontal)">
                                      <p:cBhvr>
                                        <p:cTn id="10" dur="500"/>
                                        <p:tgtEl>
                                          <p:spTgt spid="1639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6408"/>
                                        </p:tgtEl>
                                        <p:attrNameLst>
                                          <p:attrName>style.visibility</p:attrName>
                                        </p:attrNameLst>
                                      </p:cBhvr>
                                      <p:to>
                                        <p:strVal val="visible"/>
                                      </p:to>
                                    </p:set>
                                    <p:animEffect transition="in" filter="blinds(horizontal)">
                                      <p:cBhvr>
                                        <p:cTn id="13" dur="500"/>
                                        <p:tgtEl>
                                          <p:spTgt spid="16408"/>
                                        </p:tgtEl>
                                      </p:cBhvr>
                                    </p:animEffect>
                                  </p:childTnLst>
                                </p:cTn>
                              </p:par>
                              <p:par>
                                <p:cTn id="14" presetID="3" presetClass="entr" presetSubtype="10" fill="hold" nodeType="withEffect">
                                  <p:stCondLst>
                                    <p:cond delay="0"/>
                                  </p:stCondLst>
                                  <p:childTnLst>
                                    <p:set>
                                      <p:cBhvr>
                                        <p:cTn id="15" dur="1" fill="hold">
                                          <p:stCondLst>
                                            <p:cond delay="0"/>
                                          </p:stCondLst>
                                        </p:cTn>
                                        <p:tgtEl>
                                          <p:spTgt spid="16400"/>
                                        </p:tgtEl>
                                        <p:attrNameLst>
                                          <p:attrName>style.visibility</p:attrName>
                                        </p:attrNameLst>
                                      </p:cBhvr>
                                      <p:to>
                                        <p:strVal val="visible"/>
                                      </p:to>
                                    </p:set>
                                    <p:animEffect transition="in" filter="blinds(horizontal)">
                                      <p:cBhvr>
                                        <p:cTn id="16" dur="500"/>
                                        <p:tgtEl>
                                          <p:spTgt spid="1640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6405"/>
                                        </p:tgtEl>
                                        <p:attrNameLst>
                                          <p:attrName>style.visibility</p:attrName>
                                        </p:attrNameLst>
                                      </p:cBhvr>
                                      <p:to>
                                        <p:strVal val="visible"/>
                                      </p:to>
                                    </p:set>
                                    <p:animEffect transition="in" filter="wipe(left)">
                                      <p:cBhvr>
                                        <p:cTn id="21" dur="500"/>
                                        <p:tgtEl>
                                          <p:spTgt spid="1640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6409"/>
                                        </p:tgtEl>
                                        <p:attrNameLst>
                                          <p:attrName>style.visibility</p:attrName>
                                        </p:attrNameLst>
                                      </p:cBhvr>
                                      <p:to>
                                        <p:strVal val="visible"/>
                                      </p:to>
                                    </p:set>
                                    <p:animEffect transition="in" filter="blinds(horizontal)">
                                      <p:cBhvr>
                                        <p:cTn id="26" dur="500"/>
                                        <p:tgtEl>
                                          <p:spTgt spid="16409"/>
                                        </p:tgtEl>
                                      </p:cBhvr>
                                    </p:animEffect>
                                  </p:childTnLst>
                                </p:cTn>
                              </p:par>
                              <p:par>
                                <p:cTn id="27" presetID="3" presetClass="entr" presetSubtype="10" fill="hold" nodeType="withEffect">
                                  <p:stCondLst>
                                    <p:cond delay="0"/>
                                  </p:stCondLst>
                                  <p:childTnLst>
                                    <p:set>
                                      <p:cBhvr>
                                        <p:cTn id="28" dur="1" fill="hold">
                                          <p:stCondLst>
                                            <p:cond delay="0"/>
                                          </p:stCondLst>
                                        </p:cTn>
                                        <p:tgtEl>
                                          <p:spTgt spid="16404"/>
                                        </p:tgtEl>
                                        <p:attrNameLst>
                                          <p:attrName>style.visibility</p:attrName>
                                        </p:attrNameLst>
                                      </p:cBhvr>
                                      <p:to>
                                        <p:strVal val="visible"/>
                                      </p:to>
                                    </p:set>
                                    <p:animEffect transition="in" filter="blinds(horizontal)">
                                      <p:cBhvr>
                                        <p:cTn id="29" dur="500"/>
                                        <p:tgtEl>
                                          <p:spTgt spid="16404"/>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6401"/>
                                        </p:tgtEl>
                                        <p:attrNameLst>
                                          <p:attrName>style.visibility</p:attrName>
                                        </p:attrNameLst>
                                      </p:cBhvr>
                                      <p:to>
                                        <p:strVal val="visible"/>
                                      </p:to>
                                    </p:set>
                                    <p:animEffect transition="in" filter="blinds(horizontal)">
                                      <p:cBhvr>
                                        <p:cTn id="34" dur="500"/>
                                        <p:tgtEl>
                                          <p:spTgt spid="16401"/>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6416"/>
                                        </p:tgtEl>
                                        <p:attrNameLst>
                                          <p:attrName>style.visibility</p:attrName>
                                        </p:attrNameLst>
                                      </p:cBhvr>
                                      <p:to>
                                        <p:strVal val="visible"/>
                                      </p:to>
                                    </p:set>
                                    <p:animEffect transition="in" filter="blinds(horizontal)">
                                      <p:cBhvr>
                                        <p:cTn id="39" dur="500"/>
                                        <p:tgtEl>
                                          <p:spTgt spid="16416"/>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16412"/>
                                        </p:tgtEl>
                                        <p:attrNameLst>
                                          <p:attrName>style.visibility</p:attrName>
                                        </p:attrNameLst>
                                      </p:cBhvr>
                                      <p:to>
                                        <p:strVal val="visible"/>
                                      </p:to>
                                    </p:set>
                                    <p:animEffect transition="in" filter="blinds(horizontal)">
                                      <p:cBhvr>
                                        <p:cTn id="44" dur="500"/>
                                        <p:tgtEl>
                                          <p:spTgt spid="16412"/>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16413"/>
                                        </p:tgtEl>
                                        <p:attrNameLst>
                                          <p:attrName>style.visibility</p:attrName>
                                        </p:attrNameLst>
                                      </p:cBhvr>
                                      <p:to>
                                        <p:strVal val="visible"/>
                                      </p:to>
                                    </p:set>
                                    <p:animEffect transition="in" filter="blinds(horizontal)">
                                      <p:cBhvr>
                                        <p:cTn id="49" dur="500"/>
                                        <p:tgtEl>
                                          <p:spTgt spid="16413"/>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nodeType="clickEffect">
                                  <p:stCondLst>
                                    <p:cond delay="0"/>
                                  </p:stCondLst>
                                  <p:childTnLst>
                                    <p:set>
                                      <p:cBhvr>
                                        <p:cTn id="53" dur="1" fill="hold">
                                          <p:stCondLst>
                                            <p:cond delay="0"/>
                                          </p:stCondLst>
                                        </p:cTn>
                                        <p:tgtEl>
                                          <p:spTgt spid="16414"/>
                                        </p:tgtEl>
                                        <p:attrNameLst>
                                          <p:attrName>style.visibility</p:attrName>
                                        </p:attrNameLst>
                                      </p:cBhvr>
                                      <p:to>
                                        <p:strVal val="visible"/>
                                      </p:to>
                                    </p:set>
                                    <p:animEffect transition="in" filter="wipe(left)">
                                      <p:cBhvr>
                                        <p:cTn id="54" dur="500"/>
                                        <p:tgtEl>
                                          <p:spTgt spid="16414"/>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10" fill="hold" nodeType="clickEffect">
                                  <p:stCondLst>
                                    <p:cond delay="0"/>
                                  </p:stCondLst>
                                  <p:childTnLst>
                                    <p:set>
                                      <p:cBhvr>
                                        <p:cTn id="58" dur="1" fill="hold">
                                          <p:stCondLst>
                                            <p:cond delay="0"/>
                                          </p:stCondLst>
                                        </p:cTn>
                                        <p:tgtEl>
                                          <p:spTgt spid="16410"/>
                                        </p:tgtEl>
                                        <p:attrNameLst>
                                          <p:attrName>style.visibility</p:attrName>
                                        </p:attrNameLst>
                                      </p:cBhvr>
                                      <p:to>
                                        <p:strVal val="visible"/>
                                      </p:to>
                                    </p:set>
                                    <p:animEffect transition="in" filter="blinds(horizontal)">
                                      <p:cBhvr>
                                        <p:cTn id="59" dur="500"/>
                                        <p:tgtEl>
                                          <p:spTgt spid="16410"/>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16415"/>
                                        </p:tgtEl>
                                        <p:attrNameLst>
                                          <p:attrName>style.visibility</p:attrName>
                                        </p:attrNameLst>
                                      </p:cBhvr>
                                      <p:to>
                                        <p:strVal val="visible"/>
                                      </p:to>
                                    </p:set>
                                    <p:animEffect transition="in" filter="wipe(left)">
                                      <p:cBhvr>
                                        <p:cTn id="64" dur="500"/>
                                        <p:tgtEl>
                                          <p:spTgt spid="16415"/>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3" presetClass="entr" presetSubtype="10" fill="hold" nodeType="clickEffect">
                                  <p:stCondLst>
                                    <p:cond delay="0"/>
                                  </p:stCondLst>
                                  <p:childTnLst>
                                    <p:set>
                                      <p:cBhvr>
                                        <p:cTn id="68" dur="1" fill="hold">
                                          <p:stCondLst>
                                            <p:cond delay="0"/>
                                          </p:stCondLst>
                                        </p:cTn>
                                        <p:tgtEl>
                                          <p:spTgt spid="16411"/>
                                        </p:tgtEl>
                                        <p:attrNameLst>
                                          <p:attrName>style.visibility</p:attrName>
                                        </p:attrNameLst>
                                      </p:cBhvr>
                                      <p:to>
                                        <p:strVal val="visible"/>
                                      </p:to>
                                    </p:set>
                                    <p:animEffect transition="in" filter="blinds(horizontal)">
                                      <p:cBhvr>
                                        <p:cTn id="69" dur="500"/>
                                        <p:tgtEl>
                                          <p:spTgt spid="16411"/>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nodeType="clickEffect">
                                  <p:stCondLst>
                                    <p:cond delay="0"/>
                                  </p:stCondLst>
                                  <p:childTnLst>
                                    <p:set>
                                      <p:cBhvr>
                                        <p:cTn id="73" dur="1" fill="hold">
                                          <p:stCondLst>
                                            <p:cond delay="0"/>
                                          </p:stCondLst>
                                        </p:cTn>
                                        <p:tgtEl>
                                          <p:spTgt spid="16422"/>
                                        </p:tgtEl>
                                        <p:attrNameLst>
                                          <p:attrName>style.visibility</p:attrName>
                                        </p:attrNameLst>
                                      </p:cBhvr>
                                      <p:to>
                                        <p:strVal val="visible"/>
                                      </p:to>
                                    </p:set>
                                    <p:animEffect transition="in" filter="wipe(left)">
                                      <p:cBhvr>
                                        <p:cTn id="74" dur="500"/>
                                        <p:tgtEl>
                                          <p:spTgt spid="16422"/>
                                        </p:tgtEl>
                                      </p:cBhvr>
                                    </p:animEffect>
                                  </p:childTnLst>
                                </p:cTn>
                              </p:par>
                              <p:par>
                                <p:cTn id="75" presetID="22" presetClass="entr" presetSubtype="8" fill="hold" nodeType="withEffect">
                                  <p:stCondLst>
                                    <p:cond delay="0"/>
                                  </p:stCondLst>
                                  <p:childTnLst>
                                    <p:set>
                                      <p:cBhvr>
                                        <p:cTn id="76" dur="1" fill="hold">
                                          <p:stCondLst>
                                            <p:cond delay="0"/>
                                          </p:stCondLst>
                                        </p:cTn>
                                        <p:tgtEl>
                                          <p:spTgt spid="16421"/>
                                        </p:tgtEl>
                                        <p:attrNameLst>
                                          <p:attrName>style.visibility</p:attrName>
                                        </p:attrNameLst>
                                      </p:cBhvr>
                                      <p:to>
                                        <p:strVal val="visible"/>
                                      </p:to>
                                    </p:set>
                                    <p:animEffect transition="in" filter="wipe(left)">
                                      <p:cBhvr>
                                        <p:cTn id="77" dur="500"/>
                                        <p:tgtEl>
                                          <p:spTgt spid="16421"/>
                                        </p:tgtEl>
                                      </p:cBhvr>
                                    </p:animEffect>
                                  </p:childTnLst>
                                </p:cTn>
                              </p:par>
                              <p:par>
                                <p:cTn id="78" presetID="22" presetClass="entr" presetSubtype="8" fill="hold" nodeType="withEffect">
                                  <p:stCondLst>
                                    <p:cond delay="0"/>
                                  </p:stCondLst>
                                  <p:childTnLst>
                                    <p:set>
                                      <p:cBhvr>
                                        <p:cTn id="79" dur="1" fill="hold">
                                          <p:stCondLst>
                                            <p:cond delay="0"/>
                                          </p:stCondLst>
                                        </p:cTn>
                                        <p:tgtEl>
                                          <p:spTgt spid="16419"/>
                                        </p:tgtEl>
                                        <p:attrNameLst>
                                          <p:attrName>style.visibility</p:attrName>
                                        </p:attrNameLst>
                                      </p:cBhvr>
                                      <p:to>
                                        <p:strVal val="visible"/>
                                      </p:to>
                                    </p:set>
                                    <p:animEffect transition="in" filter="wipe(left)">
                                      <p:cBhvr>
                                        <p:cTn id="80" dur="500"/>
                                        <p:tgtEl>
                                          <p:spTgt spid="16419"/>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nodeType="clickEffect">
                                  <p:stCondLst>
                                    <p:cond delay="0"/>
                                  </p:stCondLst>
                                  <p:childTnLst>
                                    <p:set>
                                      <p:cBhvr>
                                        <p:cTn id="84" dur="1" fill="hold">
                                          <p:stCondLst>
                                            <p:cond delay="0"/>
                                          </p:stCondLst>
                                        </p:cTn>
                                        <p:tgtEl>
                                          <p:spTgt spid="16425"/>
                                        </p:tgtEl>
                                        <p:attrNameLst>
                                          <p:attrName>style.visibility</p:attrName>
                                        </p:attrNameLst>
                                      </p:cBhvr>
                                      <p:to>
                                        <p:strVal val="visible"/>
                                      </p:to>
                                    </p:set>
                                    <p:animEffect transition="in" filter="wipe(left)">
                                      <p:cBhvr>
                                        <p:cTn id="85" dur="500"/>
                                        <p:tgtEl>
                                          <p:spTgt spid="16425"/>
                                        </p:tgtEl>
                                      </p:cBhvr>
                                    </p:animEffect>
                                  </p:childTnLst>
                                </p:cTn>
                              </p:par>
                              <p:par>
                                <p:cTn id="86" presetID="22" presetClass="entr" presetSubtype="8" fill="hold" nodeType="withEffect">
                                  <p:stCondLst>
                                    <p:cond delay="0"/>
                                  </p:stCondLst>
                                  <p:childTnLst>
                                    <p:set>
                                      <p:cBhvr>
                                        <p:cTn id="87" dur="1" fill="hold">
                                          <p:stCondLst>
                                            <p:cond delay="0"/>
                                          </p:stCondLst>
                                        </p:cTn>
                                        <p:tgtEl>
                                          <p:spTgt spid="16424"/>
                                        </p:tgtEl>
                                        <p:attrNameLst>
                                          <p:attrName>style.visibility</p:attrName>
                                        </p:attrNameLst>
                                      </p:cBhvr>
                                      <p:to>
                                        <p:strVal val="visible"/>
                                      </p:to>
                                    </p:set>
                                    <p:animEffect transition="in" filter="wipe(left)">
                                      <p:cBhvr>
                                        <p:cTn id="88" dur="500"/>
                                        <p:tgtEl>
                                          <p:spTgt spid="16424"/>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3" presetClass="entr" presetSubtype="10" fill="hold" nodeType="clickEffect">
                                  <p:stCondLst>
                                    <p:cond delay="0"/>
                                  </p:stCondLst>
                                  <p:childTnLst>
                                    <p:set>
                                      <p:cBhvr>
                                        <p:cTn id="92" dur="1" fill="hold">
                                          <p:stCondLst>
                                            <p:cond delay="0"/>
                                          </p:stCondLst>
                                        </p:cTn>
                                        <p:tgtEl>
                                          <p:spTgt spid="16427"/>
                                        </p:tgtEl>
                                        <p:attrNameLst>
                                          <p:attrName>style.visibility</p:attrName>
                                        </p:attrNameLst>
                                      </p:cBhvr>
                                      <p:to>
                                        <p:strVal val="visible"/>
                                      </p:to>
                                    </p:set>
                                    <p:animEffect transition="in" filter="blinds(horizontal)">
                                      <p:cBhvr>
                                        <p:cTn id="93" dur="500"/>
                                        <p:tgtEl>
                                          <p:spTgt spid="16427"/>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3" presetClass="entr" presetSubtype="10" fill="hold" grpId="0" nodeType="clickEffect">
                                  <p:stCondLst>
                                    <p:cond delay="0"/>
                                  </p:stCondLst>
                                  <p:childTnLst>
                                    <p:set>
                                      <p:cBhvr>
                                        <p:cTn id="97" dur="1" fill="hold">
                                          <p:stCondLst>
                                            <p:cond delay="0"/>
                                          </p:stCondLst>
                                        </p:cTn>
                                        <p:tgtEl>
                                          <p:spTgt spid="16417"/>
                                        </p:tgtEl>
                                        <p:attrNameLst>
                                          <p:attrName>style.visibility</p:attrName>
                                        </p:attrNameLst>
                                      </p:cBhvr>
                                      <p:to>
                                        <p:strVal val="visible"/>
                                      </p:to>
                                    </p:set>
                                    <p:animEffect transition="in" filter="blinds(horizontal)">
                                      <p:cBhvr>
                                        <p:cTn id="98" dur="500"/>
                                        <p:tgtEl>
                                          <p:spTgt spid="16417"/>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8" fill="hold" nodeType="clickEffect">
                                  <p:stCondLst>
                                    <p:cond delay="0"/>
                                  </p:stCondLst>
                                  <p:childTnLst>
                                    <p:set>
                                      <p:cBhvr>
                                        <p:cTn id="102" dur="1" fill="hold">
                                          <p:stCondLst>
                                            <p:cond delay="0"/>
                                          </p:stCondLst>
                                        </p:cTn>
                                        <p:tgtEl>
                                          <p:spTgt spid="16420"/>
                                        </p:tgtEl>
                                        <p:attrNameLst>
                                          <p:attrName>style.visibility</p:attrName>
                                        </p:attrNameLst>
                                      </p:cBhvr>
                                      <p:to>
                                        <p:strVal val="visible"/>
                                      </p:to>
                                    </p:set>
                                    <p:animEffect transition="in" filter="wipe(left)">
                                      <p:cBhvr>
                                        <p:cTn id="103" dur="500"/>
                                        <p:tgtEl>
                                          <p:spTgt spid="16420"/>
                                        </p:tgtEl>
                                      </p:cBhvr>
                                    </p:animEffect>
                                  </p:childTnLst>
                                </p:cTn>
                              </p:par>
                              <p:par>
                                <p:cTn id="104" presetID="22" presetClass="entr" presetSubtype="8" fill="hold" nodeType="withEffect">
                                  <p:stCondLst>
                                    <p:cond delay="0"/>
                                  </p:stCondLst>
                                  <p:childTnLst>
                                    <p:set>
                                      <p:cBhvr>
                                        <p:cTn id="105" dur="1" fill="hold">
                                          <p:stCondLst>
                                            <p:cond delay="0"/>
                                          </p:stCondLst>
                                        </p:cTn>
                                        <p:tgtEl>
                                          <p:spTgt spid="16426"/>
                                        </p:tgtEl>
                                        <p:attrNameLst>
                                          <p:attrName>style.visibility</p:attrName>
                                        </p:attrNameLst>
                                      </p:cBhvr>
                                      <p:to>
                                        <p:strVal val="visible"/>
                                      </p:to>
                                    </p:set>
                                    <p:animEffect transition="in" filter="wipe(left)">
                                      <p:cBhvr>
                                        <p:cTn id="106" dur="500"/>
                                        <p:tgtEl>
                                          <p:spTgt spid="16426"/>
                                        </p:tgtEl>
                                      </p:cBhvr>
                                    </p:animEffect>
                                  </p:childTnLst>
                                </p:cTn>
                              </p:par>
                              <p:par>
                                <p:cTn id="107" presetID="22" presetClass="entr" presetSubtype="8" fill="hold" nodeType="withEffect">
                                  <p:stCondLst>
                                    <p:cond delay="0"/>
                                  </p:stCondLst>
                                  <p:childTnLst>
                                    <p:set>
                                      <p:cBhvr>
                                        <p:cTn id="108" dur="1" fill="hold">
                                          <p:stCondLst>
                                            <p:cond delay="0"/>
                                          </p:stCondLst>
                                        </p:cTn>
                                        <p:tgtEl>
                                          <p:spTgt spid="16423"/>
                                        </p:tgtEl>
                                        <p:attrNameLst>
                                          <p:attrName>style.visibility</p:attrName>
                                        </p:attrNameLst>
                                      </p:cBhvr>
                                      <p:to>
                                        <p:strVal val="visible"/>
                                      </p:to>
                                    </p:set>
                                    <p:animEffect transition="in" filter="wipe(left)">
                                      <p:cBhvr>
                                        <p:cTn id="109" dur="500"/>
                                        <p:tgtEl>
                                          <p:spTgt spid="16423"/>
                                        </p:tgtEl>
                                      </p:cBhvr>
                                    </p:animEffec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3" presetClass="entr" presetSubtype="10" fill="hold" nodeType="clickEffect">
                                  <p:stCondLst>
                                    <p:cond delay="0"/>
                                  </p:stCondLst>
                                  <p:childTnLst>
                                    <p:set>
                                      <p:cBhvr>
                                        <p:cTn id="113" dur="1" fill="hold">
                                          <p:stCondLst>
                                            <p:cond delay="0"/>
                                          </p:stCondLst>
                                        </p:cTn>
                                        <p:tgtEl>
                                          <p:spTgt spid="16428"/>
                                        </p:tgtEl>
                                        <p:attrNameLst>
                                          <p:attrName>style.visibility</p:attrName>
                                        </p:attrNameLst>
                                      </p:cBhvr>
                                      <p:to>
                                        <p:strVal val="visible"/>
                                      </p:to>
                                    </p:set>
                                    <p:animEffect transition="in" filter="blinds(horizontal)">
                                      <p:cBhvr>
                                        <p:cTn id="114" dur="500"/>
                                        <p:tgtEl>
                                          <p:spTgt spid="16428"/>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3" presetClass="entr" presetSubtype="10" fill="hold" grpId="0" nodeType="clickEffect">
                                  <p:stCondLst>
                                    <p:cond delay="0"/>
                                  </p:stCondLst>
                                  <p:childTnLst>
                                    <p:set>
                                      <p:cBhvr>
                                        <p:cTn id="118" dur="1" fill="hold">
                                          <p:stCondLst>
                                            <p:cond delay="0"/>
                                          </p:stCondLst>
                                        </p:cTn>
                                        <p:tgtEl>
                                          <p:spTgt spid="16418"/>
                                        </p:tgtEl>
                                        <p:attrNameLst>
                                          <p:attrName>style.visibility</p:attrName>
                                        </p:attrNameLst>
                                      </p:cBhvr>
                                      <p:to>
                                        <p:strVal val="visible"/>
                                      </p:to>
                                    </p:set>
                                    <p:animEffect transition="in" filter="blinds(horizontal)">
                                      <p:cBhvr>
                                        <p:cTn id="119" dur="500"/>
                                        <p:tgtEl>
                                          <p:spTgt spid="16418"/>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3" presetClass="entr" presetSubtype="10" fill="hold" nodeType="clickEffect">
                                  <p:stCondLst>
                                    <p:cond delay="0"/>
                                  </p:stCondLst>
                                  <p:childTnLst>
                                    <p:set>
                                      <p:cBhvr>
                                        <p:cTn id="123" dur="1" fill="hold">
                                          <p:stCondLst>
                                            <p:cond delay="0"/>
                                          </p:stCondLst>
                                        </p:cTn>
                                        <p:tgtEl>
                                          <p:spTgt spid="16395"/>
                                        </p:tgtEl>
                                        <p:attrNameLst>
                                          <p:attrName>style.visibility</p:attrName>
                                        </p:attrNameLst>
                                      </p:cBhvr>
                                      <p:to>
                                        <p:strVal val="visible"/>
                                      </p:to>
                                    </p:set>
                                    <p:animEffect transition="in" filter="blinds(horizontal)">
                                      <p:cBhvr>
                                        <p:cTn id="124" dur="500"/>
                                        <p:tgtEl>
                                          <p:spTgt spid="16395"/>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3" presetClass="entr" presetSubtype="10" fill="hold" nodeType="clickEffect">
                                  <p:stCondLst>
                                    <p:cond delay="0"/>
                                  </p:stCondLst>
                                  <p:childTnLst>
                                    <p:set>
                                      <p:cBhvr>
                                        <p:cTn id="128" dur="1" fill="hold">
                                          <p:stCondLst>
                                            <p:cond delay="0"/>
                                          </p:stCondLst>
                                        </p:cTn>
                                        <p:tgtEl>
                                          <p:spTgt spid="16391"/>
                                        </p:tgtEl>
                                        <p:attrNameLst>
                                          <p:attrName>style.visibility</p:attrName>
                                        </p:attrNameLst>
                                      </p:cBhvr>
                                      <p:to>
                                        <p:strVal val="visible"/>
                                      </p:to>
                                    </p:set>
                                    <p:animEffect transition="in" filter="blinds(horizontal)">
                                      <p:cBhvr>
                                        <p:cTn id="129" dur="500"/>
                                        <p:tgtEl>
                                          <p:spTgt spid="16391"/>
                                        </p:tgtEl>
                                      </p:cBhvr>
                                    </p:animEffect>
                                  </p:childTnLst>
                                </p:cTn>
                              </p:par>
                            </p:childTnLst>
                          </p:cTn>
                        </p:par>
                      </p:childTnLst>
                    </p:cTn>
                  </p:par>
                  <p:par>
                    <p:cTn id="130" fill="hold" nodeType="clickPar">
                      <p:stCondLst>
                        <p:cond delay="indefinite"/>
                      </p:stCondLst>
                      <p:childTnLst>
                        <p:par>
                          <p:cTn id="131" fill="hold" nodeType="withGroup">
                            <p:stCondLst>
                              <p:cond delay="0"/>
                            </p:stCondLst>
                            <p:childTnLst>
                              <p:par>
                                <p:cTn id="132" presetID="3" presetClass="entr" presetSubtype="10" fill="hold" nodeType="clickEffect">
                                  <p:stCondLst>
                                    <p:cond delay="0"/>
                                  </p:stCondLst>
                                  <p:childTnLst>
                                    <p:set>
                                      <p:cBhvr>
                                        <p:cTn id="133" dur="1" fill="hold">
                                          <p:stCondLst>
                                            <p:cond delay="0"/>
                                          </p:stCondLst>
                                        </p:cTn>
                                        <p:tgtEl>
                                          <p:spTgt spid="16393"/>
                                        </p:tgtEl>
                                        <p:attrNameLst>
                                          <p:attrName>style.visibility</p:attrName>
                                        </p:attrNameLst>
                                      </p:cBhvr>
                                      <p:to>
                                        <p:strVal val="visible"/>
                                      </p:to>
                                    </p:set>
                                    <p:animEffect transition="in" filter="blinds(horizontal)">
                                      <p:cBhvr>
                                        <p:cTn id="134" dur="500"/>
                                        <p:tgtEl>
                                          <p:spTgt spid="16393"/>
                                        </p:tgtEl>
                                      </p:cBhvr>
                                    </p:animEffec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3" presetClass="entr" presetSubtype="10" fill="hold" nodeType="clickEffect">
                                  <p:stCondLst>
                                    <p:cond delay="0"/>
                                  </p:stCondLst>
                                  <p:childTnLst>
                                    <p:set>
                                      <p:cBhvr>
                                        <p:cTn id="138" dur="1" fill="hold">
                                          <p:stCondLst>
                                            <p:cond delay="0"/>
                                          </p:stCondLst>
                                        </p:cTn>
                                        <p:tgtEl>
                                          <p:spTgt spid="16394"/>
                                        </p:tgtEl>
                                        <p:attrNameLst>
                                          <p:attrName>style.visibility</p:attrName>
                                        </p:attrNameLst>
                                      </p:cBhvr>
                                      <p:to>
                                        <p:strVal val="visible"/>
                                      </p:to>
                                    </p:set>
                                    <p:animEffect transition="in" filter="blinds(horizontal)">
                                      <p:cBhvr>
                                        <p:cTn id="139" dur="500"/>
                                        <p:tgtEl>
                                          <p:spTgt spid="16394"/>
                                        </p:tgtEl>
                                      </p:cBhvr>
                                    </p:animEffect>
                                  </p:childTnLst>
                                </p:cTn>
                              </p:par>
                            </p:childTnLst>
                          </p:cTn>
                        </p:par>
                      </p:childTnLst>
                    </p:cTn>
                  </p:par>
                  <p:par>
                    <p:cTn id="140" fill="hold" nodeType="clickPar">
                      <p:stCondLst>
                        <p:cond delay="indefinite"/>
                      </p:stCondLst>
                      <p:childTnLst>
                        <p:par>
                          <p:cTn id="141" fill="hold" nodeType="withGroup">
                            <p:stCondLst>
                              <p:cond delay="0"/>
                            </p:stCondLst>
                            <p:childTnLst>
                              <p:par>
                                <p:cTn id="142" presetID="3" presetClass="entr" presetSubtype="10" fill="hold" grpId="0" nodeType="clickEffect">
                                  <p:stCondLst>
                                    <p:cond delay="0"/>
                                  </p:stCondLst>
                                  <p:childTnLst>
                                    <p:set>
                                      <p:cBhvr>
                                        <p:cTn id="143" dur="1" fill="hold">
                                          <p:stCondLst>
                                            <p:cond delay="0"/>
                                          </p:stCondLst>
                                        </p:cTn>
                                        <p:tgtEl>
                                          <p:spTgt spid="16398"/>
                                        </p:tgtEl>
                                        <p:attrNameLst>
                                          <p:attrName>style.visibility</p:attrName>
                                        </p:attrNameLst>
                                      </p:cBhvr>
                                      <p:to>
                                        <p:strVal val="visible"/>
                                      </p:to>
                                    </p:set>
                                    <p:animEffect transition="in" filter="blinds(horizontal)">
                                      <p:cBhvr>
                                        <p:cTn id="144" dur="500"/>
                                        <p:tgtEl>
                                          <p:spTgt spid="163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8" grpId="0"/>
      <p:bldP spid="16401" grpId="0"/>
      <p:bldP spid="16407" grpId="0"/>
      <p:bldP spid="16408" grpId="0"/>
      <p:bldP spid="16409" grpId="0"/>
      <p:bldP spid="16412" grpId="0"/>
      <p:bldP spid="16413" grpId="0"/>
      <p:bldP spid="16416" grpId="0"/>
      <p:bldP spid="16417" grpId="0"/>
      <p:bldP spid="164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0228" name="Object 4"/>
          <p:cNvGraphicFramePr>
            <a:graphicFrameLocks noChangeAspect="1"/>
          </p:cNvGraphicFramePr>
          <p:nvPr/>
        </p:nvGraphicFramePr>
        <p:xfrm>
          <a:off x="649288" y="15875"/>
          <a:ext cx="2274887" cy="1262063"/>
        </p:xfrm>
        <a:graphic>
          <a:graphicData uri="http://schemas.openxmlformats.org/presentationml/2006/ole">
            <mc:AlternateContent xmlns:mc="http://schemas.openxmlformats.org/markup-compatibility/2006">
              <mc:Choice xmlns:v="urn:schemas-microsoft-com:vml" Requires="v">
                <p:oleObj spid="_x0000_s8858" name="公式" r:id="rId3" imgW="1009421" imgH="533634" progId="Equation.3">
                  <p:embed/>
                </p:oleObj>
              </mc:Choice>
              <mc:Fallback>
                <p:oleObj name="公式" r:id="rId3" imgW="1009421" imgH="533634"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288" y="15875"/>
                        <a:ext cx="2274887"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0229" name="Text Box 5"/>
          <p:cNvSpPr txBox="1">
            <a:spLocks noChangeArrowheads="1"/>
          </p:cNvSpPr>
          <p:nvPr/>
        </p:nvSpPr>
        <p:spPr bwMode="auto">
          <a:xfrm>
            <a:off x="3492500" y="115888"/>
            <a:ext cx="20875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i="1" dirty="0">
                <a:ea typeface="楷体_GB2312" pitchFamily="49" charset="-122"/>
              </a:rPr>
              <a:t>n</a:t>
            </a:r>
            <a:r>
              <a:rPr lang="zh-CN" altLang="en-US" sz="2800" dirty="0">
                <a:latin typeface="楷体" panose="02010609060101010101" pitchFamily="49" charset="-122"/>
                <a:ea typeface="楷体" panose="02010609060101010101" pitchFamily="49" charset="-122"/>
              </a:rPr>
              <a:t>为偶数</a:t>
            </a:r>
          </a:p>
        </p:txBody>
      </p:sp>
      <p:sp>
        <p:nvSpPr>
          <p:cNvPr id="180230" name="Text Box 6"/>
          <p:cNvSpPr txBox="1">
            <a:spLocks noChangeArrowheads="1"/>
          </p:cNvSpPr>
          <p:nvPr/>
        </p:nvSpPr>
        <p:spPr bwMode="auto">
          <a:xfrm>
            <a:off x="3514725" y="733425"/>
            <a:ext cx="20875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None/>
            </a:pPr>
            <a:r>
              <a:rPr lang="en-US" altLang="zh-CN" sz="2800" i="1" dirty="0">
                <a:ea typeface="楷体_GB2312" pitchFamily="49" charset="-122"/>
              </a:rPr>
              <a:t>n</a:t>
            </a:r>
            <a:r>
              <a:rPr lang="zh-CN" altLang="en-US" sz="2800" dirty="0">
                <a:latin typeface="楷体" panose="02010609060101010101" pitchFamily="49" charset="-122"/>
                <a:ea typeface="楷体" panose="02010609060101010101" pitchFamily="49" charset="-122"/>
              </a:rPr>
              <a:t>为奇数</a:t>
            </a:r>
          </a:p>
        </p:txBody>
      </p:sp>
      <p:graphicFrame>
        <p:nvGraphicFramePr>
          <p:cNvPr id="180231" name="Object 7"/>
          <p:cNvGraphicFramePr>
            <a:graphicFrameLocks noChangeAspect="1"/>
          </p:cNvGraphicFramePr>
          <p:nvPr/>
        </p:nvGraphicFramePr>
        <p:xfrm>
          <a:off x="395288" y="1196975"/>
          <a:ext cx="3413125" cy="1066800"/>
        </p:xfrm>
        <a:graphic>
          <a:graphicData uri="http://schemas.openxmlformats.org/presentationml/2006/ole">
            <mc:AlternateContent xmlns:mc="http://schemas.openxmlformats.org/markup-compatibility/2006">
              <mc:Choice xmlns:v="urn:schemas-microsoft-com:vml" Requires="v">
                <p:oleObj spid="_x0000_s8859" name="公式" r:id="rId5" imgW="1333525" imgH="381234" progId="Equation.3">
                  <p:embed/>
                </p:oleObj>
              </mc:Choice>
              <mc:Fallback>
                <p:oleObj name="公式" r:id="rId5" imgW="1333525" imgH="381234"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288" y="1196975"/>
                        <a:ext cx="34131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0233" name="Object 9"/>
          <p:cNvGraphicFramePr>
            <a:graphicFrameLocks noChangeAspect="1"/>
          </p:cNvGraphicFramePr>
          <p:nvPr/>
        </p:nvGraphicFramePr>
        <p:xfrm>
          <a:off x="3635375" y="1196975"/>
          <a:ext cx="2435225" cy="1123950"/>
        </p:xfrm>
        <a:graphic>
          <a:graphicData uri="http://schemas.openxmlformats.org/presentationml/2006/ole">
            <mc:AlternateContent xmlns:mc="http://schemas.openxmlformats.org/markup-compatibility/2006">
              <mc:Choice xmlns:v="urn:schemas-microsoft-com:vml" Requires="v">
                <p:oleObj spid="_x0000_s8860" name="公式" r:id="rId7" imgW="943191" imgH="409370" progId="Equation.3">
                  <p:embed/>
                </p:oleObj>
              </mc:Choice>
              <mc:Fallback>
                <p:oleObj name="公式" r:id="rId7" imgW="943191" imgH="409370"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5375" y="1196975"/>
                        <a:ext cx="2435225"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0234" name="Object 10"/>
          <p:cNvGraphicFramePr>
            <a:graphicFrameLocks noChangeAspect="1"/>
          </p:cNvGraphicFramePr>
          <p:nvPr/>
        </p:nvGraphicFramePr>
        <p:xfrm>
          <a:off x="4052888" y="2535238"/>
          <a:ext cx="1755775" cy="608012"/>
        </p:xfrm>
        <a:graphic>
          <a:graphicData uri="http://schemas.openxmlformats.org/presentationml/2006/ole">
            <mc:AlternateContent xmlns:mc="http://schemas.openxmlformats.org/markup-compatibility/2006">
              <mc:Choice xmlns:v="urn:schemas-microsoft-com:vml" Requires="v">
                <p:oleObj spid="_x0000_s8861" name="公式" r:id="rId9" imgW="609692" imgH="181004" progId="Equation.3">
                  <p:embed/>
                </p:oleObj>
              </mc:Choice>
              <mc:Fallback>
                <p:oleObj name="公式" r:id="rId9" imgW="609692" imgH="181004"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52888" y="2535238"/>
                        <a:ext cx="1755775" cy="60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0235" name="Object 11"/>
          <p:cNvGraphicFramePr>
            <a:graphicFrameLocks noChangeAspect="1"/>
          </p:cNvGraphicFramePr>
          <p:nvPr/>
        </p:nvGraphicFramePr>
        <p:xfrm>
          <a:off x="1547813" y="2289175"/>
          <a:ext cx="2628900" cy="1066800"/>
        </p:xfrm>
        <a:graphic>
          <a:graphicData uri="http://schemas.openxmlformats.org/presentationml/2006/ole">
            <mc:AlternateContent xmlns:mc="http://schemas.openxmlformats.org/markup-compatibility/2006">
              <mc:Choice xmlns:v="urn:schemas-microsoft-com:vml" Requires="v">
                <p:oleObj spid="_x0000_s8862" name="公式" r:id="rId11" imgW="1019285" imgH="381234" progId="Equation.3">
                  <p:embed/>
                </p:oleObj>
              </mc:Choice>
              <mc:Fallback>
                <p:oleObj name="公式" r:id="rId11" imgW="1019285" imgH="381234" progId="Equation.3">
                  <p:embed/>
                  <p:pic>
                    <p:nvPicPr>
                      <p:cNvPr id="0"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47813" y="2289175"/>
                        <a:ext cx="26289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0236" name="Object 12"/>
          <p:cNvGraphicFramePr>
            <a:graphicFrameLocks noChangeAspect="1"/>
          </p:cNvGraphicFramePr>
          <p:nvPr/>
        </p:nvGraphicFramePr>
        <p:xfrm>
          <a:off x="5991225" y="1196975"/>
          <a:ext cx="2684463" cy="1123950"/>
        </p:xfrm>
        <a:graphic>
          <a:graphicData uri="http://schemas.openxmlformats.org/presentationml/2006/ole">
            <mc:AlternateContent xmlns:mc="http://schemas.openxmlformats.org/markup-compatibility/2006">
              <mc:Choice xmlns:v="urn:schemas-microsoft-com:vml" Requires="v">
                <p:oleObj spid="_x0000_s8863" name="公式" r:id="rId13" imgW="1047938" imgH="409370" progId="Equation.3">
                  <p:embed/>
                </p:oleObj>
              </mc:Choice>
              <mc:Fallback>
                <p:oleObj name="公式" r:id="rId13" imgW="1047938" imgH="409370" progId="Equation.3">
                  <p:embed/>
                  <p:pic>
                    <p:nvPicPr>
                      <p:cNvPr id="0"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91225" y="1196975"/>
                        <a:ext cx="2684463"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0237" name="Object 13"/>
          <p:cNvGraphicFramePr>
            <a:graphicFrameLocks noChangeAspect="1"/>
          </p:cNvGraphicFramePr>
          <p:nvPr/>
        </p:nvGraphicFramePr>
        <p:xfrm>
          <a:off x="447675" y="2205038"/>
          <a:ext cx="1028700" cy="969962"/>
        </p:xfrm>
        <a:graphic>
          <a:graphicData uri="http://schemas.openxmlformats.org/presentationml/2006/ole">
            <mc:AlternateContent xmlns:mc="http://schemas.openxmlformats.org/markup-compatibility/2006">
              <mc:Choice xmlns:v="urn:schemas-microsoft-com:vml" Requires="v">
                <p:oleObj spid="_x0000_s8864" name="公式" r:id="rId15" imgW="371546" imgH="342783" progId="Equation.3">
                  <p:embed/>
                </p:oleObj>
              </mc:Choice>
              <mc:Fallback>
                <p:oleObj name="公式" r:id="rId15" imgW="371546" imgH="342783" progId="Equation.3">
                  <p:embed/>
                  <p:pic>
                    <p:nvPicPr>
                      <p:cNvPr id="0" name="Object 1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7675" y="2205038"/>
                        <a:ext cx="1028700" cy="96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0287" name="Object 63"/>
          <p:cNvGraphicFramePr>
            <a:graphicFrameLocks noChangeAspect="1"/>
          </p:cNvGraphicFramePr>
          <p:nvPr/>
        </p:nvGraphicFramePr>
        <p:xfrm>
          <a:off x="4600575" y="4292600"/>
          <a:ext cx="1066800" cy="457200"/>
        </p:xfrm>
        <a:graphic>
          <a:graphicData uri="http://schemas.openxmlformats.org/presentationml/2006/ole">
            <mc:AlternateContent xmlns:mc="http://schemas.openxmlformats.org/markup-compatibility/2006">
              <mc:Choice xmlns:v="urn:schemas-microsoft-com:vml" Requires="v">
                <p:oleObj spid="_x0000_s8865" name="公式" r:id="rId17" imgW="485687" imgH="181004" progId="Equation.3">
                  <p:embed/>
                </p:oleObj>
              </mc:Choice>
              <mc:Fallback>
                <p:oleObj name="公式" r:id="rId17" imgW="485687" imgH="181004" progId="Equation.3">
                  <p:embed/>
                  <p:pic>
                    <p:nvPicPr>
                      <p:cNvPr id="0" name="Object 6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00575" y="4292600"/>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80327" name="Group 103"/>
          <p:cNvGrpSpPr>
            <a:grpSpLocks/>
          </p:cNvGrpSpPr>
          <p:nvPr/>
        </p:nvGrpSpPr>
        <p:grpSpPr bwMode="auto">
          <a:xfrm>
            <a:off x="1258888" y="3141663"/>
            <a:ext cx="5986462" cy="1141412"/>
            <a:chOff x="793" y="2024"/>
            <a:chExt cx="3771" cy="719"/>
          </a:xfrm>
        </p:grpSpPr>
        <p:sp>
          <p:nvSpPr>
            <p:cNvPr id="8246" name="Line 37"/>
            <p:cNvSpPr>
              <a:spLocks noChangeShapeType="1"/>
            </p:cNvSpPr>
            <p:nvPr/>
          </p:nvSpPr>
          <p:spPr bwMode="auto">
            <a:xfrm>
              <a:off x="793" y="2541"/>
              <a:ext cx="3584" cy="0"/>
            </a:xfrm>
            <a:prstGeom prst="line">
              <a:avLst/>
            </a:prstGeom>
            <a:noFill/>
            <a:ln w="254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47" name="Line 38"/>
            <p:cNvSpPr>
              <a:spLocks noChangeShapeType="1"/>
            </p:cNvSpPr>
            <p:nvPr/>
          </p:nvSpPr>
          <p:spPr bwMode="auto">
            <a:xfrm>
              <a:off x="2534" y="2078"/>
              <a:ext cx="0" cy="454"/>
            </a:xfrm>
            <a:prstGeom prst="line">
              <a:avLst/>
            </a:prstGeom>
            <a:noFill/>
            <a:ln w="25400">
              <a:solidFill>
                <a:schemeClr val="tx1"/>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8248" name="Object 39"/>
            <p:cNvGraphicFramePr>
              <a:graphicFrameLocks noChangeAspect="1"/>
            </p:cNvGraphicFramePr>
            <p:nvPr/>
          </p:nvGraphicFramePr>
          <p:xfrm>
            <a:off x="4384" y="2456"/>
            <a:ext cx="180" cy="166"/>
          </p:xfrm>
          <a:graphic>
            <a:graphicData uri="http://schemas.openxmlformats.org/presentationml/2006/ole">
              <mc:AlternateContent xmlns:mc="http://schemas.openxmlformats.org/markup-compatibility/2006">
                <mc:Choice xmlns:v="urn:schemas-microsoft-com:vml" Requires="v">
                  <p:oleObj spid="_x0000_s8866" name="公式" r:id="rId19" imgW="104747" imgH="95191" progId="Equation.3">
                    <p:embed/>
                  </p:oleObj>
                </mc:Choice>
                <mc:Fallback>
                  <p:oleObj name="公式" r:id="rId19" imgW="104747" imgH="95191" progId="Equation.3">
                    <p:embed/>
                    <p:pic>
                      <p:nvPicPr>
                        <p:cNvPr id="0" name="Object 3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384" y="2456"/>
                          <a:ext cx="180"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249" name="Object 40"/>
            <p:cNvGraphicFramePr>
              <a:graphicFrameLocks noChangeAspect="1"/>
            </p:cNvGraphicFramePr>
            <p:nvPr/>
          </p:nvGraphicFramePr>
          <p:xfrm>
            <a:off x="2682" y="2547"/>
            <a:ext cx="180" cy="166"/>
          </p:xfrm>
          <a:graphic>
            <a:graphicData uri="http://schemas.openxmlformats.org/presentationml/2006/ole">
              <mc:AlternateContent xmlns:mc="http://schemas.openxmlformats.org/markup-compatibility/2006">
                <mc:Choice xmlns:v="urn:schemas-microsoft-com:vml" Requires="v">
                  <p:oleObj spid="_x0000_s8867" name="公式" r:id="rId21" imgW="104747" imgH="95191" progId="Equation.3">
                    <p:embed/>
                  </p:oleObj>
                </mc:Choice>
                <mc:Fallback>
                  <p:oleObj name="公式" r:id="rId21" imgW="104747" imgH="95191" progId="Equation.3">
                    <p:embed/>
                    <p:pic>
                      <p:nvPicPr>
                        <p:cNvPr id="0" name="Object 4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682" y="2547"/>
                          <a:ext cx="180"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250" name="Object 41"/>
            <p:cNvGraphicFramePr>
              <a:graphicFrameLocks noChangeAspect="1"/>
            </p:cNvGraphicFramePr>
            <p:nvPr/>
          </p:nvGraphicFramePr>
          <p:xfrm>
            <a:off x="2454" y="2523"/>
            <a:ext cx="150" cy="210"/>
          </p:xfrm>
          <a:graphic>
            <a:graphicData uri="http://schemas.openxmlformats.org/presentationml/2006/ole">
              <mc:AlternateContent xmlns:mc="http://schemas.openxmlformats.org/markup-compatibility/2006">
                <mc:Choice xmlns:v="urn:schemas-microsoft-com:vml" Requires="v">
                  <p:oleObj spid="_x0000_s8868" name="公式" r:id="rId23" imgW="76094" imgH="133174" progId="Equation.3">
                    <p:embed/>
                  </p:oleObj>
                </mc:Choice>
                <mc:Fallback>
                  <p:oleObj name="公式" r:id="rId23" imgW="76094" imgH="133174" progId="Equation.3">
                    <p:embed/>
                    <p:pic>
                      <p:nvPicPr>
                        <p:cNvPr id="0" name="Object 4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454" y="2523"/>
                          <a:ext cx="150"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251" name="Object 42"/>
            <p:cNvGraphicFramePr>
              <a:graphicFrameLocks noChangeAspect="1"/>
            </p:cNvGraphicFramePr>
            <p:nvPr/>
          </p:nvGraphicFramePr>
          <p:xfrm>
            <a:off x="2589" y="2024"/>
            <a:ext cx="608" cy="288"/>
          </p:xfrm>
          <a:graphic>
            <a:graphicData uri="http://schemas.openxmlformats.org/presentationml/2006/ole">
              <mc:AlternateContent xmlns:mc="http://schemas.openxmlformats.org/markup-compatibility/2006">
                <mc:Choice xmlns:v="urn:schemas-microsoft-com:vml" Requires="v">
                  <p:oleObj spid="_x0000_s8869" name="公式" r:id="rId25" imgW="438246" imgH="181004" progId="Equation.3">
                    <p:embed/>
                  </p:oleObj>
                </mc:Choice>
                <mc:Fallback>
                  <p:oleObj name="公式" r:id="rId25" imgW="438246" imgH="181004" progId="Equation.3">
                    <p:embed/>
                    <p:pic>
                      <p:nvPicPr>
                        <p:cNvPr id="0" name="Object 4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589" y="2024"/>
                          <a:ext cx="6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252" name="Object 43"/>
            <p:cNvGraphicFramePr>
              <a:graphicFrameLocks noChangeAspect="1"/>
            </p:cNvGraphicFramePr>
            <p:nvPr/>
          </p:nvGraphicFramePr>
          <p:xfrm>
            <a:off x="2111" y="2540"/>
            <a:ext cx="316" cy="165"/>
          </p:xfrm>
          <a:graphic>
            <a:graphicData uri="http://schemas.openxmlformats.org/presentationml/2006/ole">
              <mc:AlternateContent xmlns:mc="http://schemas.openxmlformats.org/markup-compatibility/2006">
                <mc:Choice xmlns:v="urn:schemas-microsoft-com:vml" Requires="v">
                  <p:oleObj spid="_x0000_s8870" name="公式" r:id="rId27" imgW="218888" imgH="95191" progId="Equation.3">
                    <p:embed/>
                  </p:oleObj>
                </mc:Choice>
                <mc:Fallback>
                  <p:oleObj name="公式" r:id="rId27" imgW="218888" imgH="95191" progId="Equation.3">
                    <p:embed/>
                    <p:pic>
                      <p:nvPicPr>
                        <p:cNvPr id="0" name="Object 4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111" y="2540"/>
                          <a:ext cx="31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253" name="Object 46"/>
            <p:cNvGraphicFramePr>
              <a:graphicFrameLocks noChangeAspect="1"/>
            </p:cNvGraphicFramePr>
            <p:nvPr/>
          </p:nvGraphicFramePr>
          <p:xfrm>
            <a:off x="3897" y="2523"/>
            <a:ext cx="270" cy="211"/>
          </p:xfrm>
          <a:graphic>
            <a:graphicData uri="http://schemas.openxmlformats.org/presentationml/2006/ole">
              <mc:AlternateContent xmlns:mc="http://schemas.openxmlformats.org/markup-compatibility/2006">
                <mc:Choice xmlns:v="urn:schemas-microsoft-com:vml" Requires="v">
                  <p:oleObj spid="_x0000_s8871" name="公式" r:id="rId29" imgW="180841" imgH="133174" progId="Equation.3">
                    <p:embed/>
                  </p:oleObj>
                </mc:Choice>
                <mc:Fallback>
                  <p:oleObj name="公式" r:id="rId29" imgW="180841" imgH="133174" progId="Equation.3">
                    <p:embed/>
                    <p:pic>
                      <p:nvPicPr>
                        <p:cNvPr id="0" name="Object 46"/>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897" y="2523"/>
                          <a:ext cx="270"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54" name="AutoShape 48"/>
            <p:cNvSpPr>
              <a:spLocks noChangeArrowheads="1"/>
            </p:cNvSpPr>
            <p:nvPr/>
          </p:nvSpPr>
          <p:spPr bwMode="auto">
            <a:xfrm>
              <a:off x="875" y="2296"/>
              <a:ext cx="432" cy="240"/>
            </a:xfrm>
            <a:prstGeom prst="flowChartExtract">
              <a:avLst/>
            </a:prstGeom>
            <a:solidFill>
              <a:schemeClr val="accent1">
                <a:alpha val="0"/>
              </a:schemeClr>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graphicFrame>
          <p:nvGraphicFramePr>
            <p:cNvPr id="8255" name="Object 49"/>
            <p:cNvGraphicFramePr>
              <a:graphicFrameLocks noChangeAspect="1"/>
            </p:cNvGraphicFramePr>
            <p:nvPr/>
          </p:nvGraphicFramePr>
          <p:xfrm>
            <a:off x="832" y="2532"/>
            <a:ext cx="390" cy="211"/>
          </p:xfrm>
          <a:graphic>
            <a:graphicData uri="http://schemas.openxmlformats.org/presentationml/2006/ole">
              <mc:AlternateContent xmlns:mc="http://schemas.openxmlformats.org/markup-compatibility/2006">
                <mc:Choice xmlns:v="urn:schemas-microsoft-com:vml" Requires="v">
                  <p:oleObj spid="_x0000_s8872" name="公式" r:id="rId31" imgW="285588" imgH="133174" progId="Equation.3">
                    <p:embed/>
                  </p:oleObj>
                </mc:Choice>
                <mc:Fallback>
                  <p:oleObj name="公式" r:id="rId31" imgW="285588" imgH="133174" progId="Equation.3">
                    <p:embed/>
                    <p:pic>
                      <p:nvPicPr>
                        <p:cNvPr id="0" name="Object 49"/>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832" y="2532"/>
                          <a:ext cx="390"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56" name="Line 50"/>
            <p:cNvSpPr>
              <a:spLocks noChangeShapeType="1"/>
            </p:cNvSpPr>
            <p:nvPr/>
          </p:nvSpPr>
          <p:spPr bwMode="auto">
            <a:xfrm>
              <a:off x="4005" y="2494"/>
              <a:ext cx="0" cy="4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57" name="Line 51"/>
            <p:cNvSpPr>
              <a:spLocks noChangeShapeType="1"/>
            </p:cNvSpPr>
            <p:nvPr/>
          </p:nvSpPr>
          <p:spPr bwMode="auto">
            <a:xfrm>
              <a:off x="1083" y="2494"/>
              <a:ext cx="0" cy="4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58" name="Line 52"/>
            <p:cNvSpPr>
              <a:spLocks noChangeShapeType="1"/>
            </p:cNvSpPr>
            <p:nvPr/>
          </p:nvSpPr>
          <p:spPr bwMode="auto">
            <a:xfrm>
              <a:off x="1797" y="2484"/>
              <a:ext cx="0" cy="4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59" name="Line 53"/>
            <p:cNvSpPr>
              <a:spLocks noChangeShapeType="1"/>
            </p:cNvSpPr>
            <p:nvPr/>
          </p:nvSpPr>
          <p:spPr bwMode="auto">
            <a:xfrm>
              <a:off x="3241" y="2484"/>
              <a:ext cx="0" cy="4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8260" name="Object 54"/>
            <p:cNvGraphicFramePr>
              <a:graphicFrameLocks noChangeAspect="1"/>
            </p:cNvGraphicFramePr>
            <p:nvPr/>
          </p:nvGraphicFramePr>
          <p:xfrm>
            <a:off x="3140" y="2521"/>
            <a:ext cx="207" cy="208"/>
          </p:xfrm>
          <a:graphic>
            <a:graphicData uri="http://schemas.openxmlformats.org/presentationml/2006/ole">
              <mc:AlternateContent xmlns:mc="http://schemas.openxmlformats.org/markup-compatibility/2006">
                <mc:Choice xmlns:v="urn:schemas-microsoft-com:vml" Requires="v">
                  <p:oleObj spid="_x0000_s8873" name="公式" r:id="rId33" imgW="95352" imgH="95191" progId="Equation.3">
                    <p:embed/>
                  </p:oleObj>
                </mc:Choice>
                <mc:Fallback>
                  <p:oleObj name="公式" r:id="rId33" imgW="95352" imgH="95191" progId="Equation.3">
                    <p:embed/>
                    <p:pic>
                      <p:nvPicPr>
                        <p:cNvPr id="0" name="Object 54"/>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140" y="2521"/>
                          <a:ext cx="207"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261" name="Object 55"/>
            <p:cNvGraphicFramePr>
              <a:graphicFrameLocks noChangeAspect="1"/>
            </p:cNvGraphicFramePr>
            <p:nvPr/>
          </p:nvGraphicFramePr>
          <p:xfrm>
            <a:off x="1517" y="2530"/>
            <a:ext cx="377" cy="208"/>
          </p:xfrm>
          <a:graphic>
            <a:graphicData uri="http://schemas.openxmlformats.org/presentationml/2006/ole">
              <mc:AlternateContent xmlns:mc="http://schemas.openxmlformats.org/markup-compatibility/2006">
                <mc:Choice xmlns:v="urn:schemas-microsoft-com:vml" Requires="v">
                  <p:oleObj spid="_x0000_s8874" name="公式" r:id="rId35" imgW="209494" imgH="95191" progId="Equation.3">
                    <p:embed/>
                  </p:oleObj>
                </mc:Choice>
                <mc:Fallback>
                  <p:oleObj name="公式" r:id="rId35" imgW="209494" imgH="95191" progId="Equation.3">
                    <p:embed/>
                    <p:pic>
                      <p:nvPicPr>
                        <p:cNvPr id="0" name="Object 55"/>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517" y="2530"/>
                          <a:ext cx="377"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62" name="AutoShape 101"/>
            <p:cNvSpPr>
              <a:spLocks noChangeArrowheads="1"/>
            </p:cNvSpPr>
            <p:nvPr/>
          </p:nvSpPr>
          <p:spPr bwMode="auto">
            <a:xfrm>
              <a:off x="2321" y="2296"/>
              <a:ext cx="432" cy="240"/>
            </a:xfrm>
            <a:prstGeom prst="flowChartExtract">
              <a:avLst/>
            </a:prstGeom>
            <a:solidFill>
              <a:schemeClr val="accent1">
                <a:alpha val="0"/>
              </a:schemeClr>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8263" name="AutoShape 102"/>
            <p:cNvSpPr>
              <a:spLocks noChangeArrowheads="1"/>
            </p:cNvSpPr>
            <p:nvPr/>
          </p:nvSpPr>
          <p:spPr bwMode="auto">
            <a:xfrm>
              <a:off x="3791" y="2296"/>
              <a:ext cx="432" cy="240"/>
            </a:xfrm>
            <a:prstGeom prst="flowChartExtract">
              <a:avLst/>
            </a:prstGeom>
            <a:solidFill>
              <a:schemeClr val="accent1">
                <a:alpha val="0"/>
              </a:schemeClr>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80341" name="Group 117"/>
          <p:cNvGrpSpPr>
            <a:grpSpLocks/>
          </p:cNvGrpSpPr>
          <p:nvPr/>
        </p:nvGrpSpPr>
        <p:grpSpPr bwMode="auto">
          <a:xfrm>
            <a:off x="1258888" y="4349750"/>
            <a:ext cx="5986462" cy="1055688"/>
            <a:chOff x="793" y="2740"/>
            <a:chExt cx="3771" cy="665"/>
          </a:xfrm>
        </p:grpSpPr>
        <p:sp>
          <p:nvSpPr>
            <p:cNvPr id="8227" name="Line 58"/>
            <p:cNvSpPr>
              <a:spLocks noChangeShapeType="1"/>
            </p:cNvSpPr>
            <p:nvPr/>
          </p:nvSpPr>
          <p:spPr bwMode="auto">
            <a:xfrm>
              <a:off x="793" y="3203"/>
              <a:ext cx="3584" cy="0"/>
            </a:xfrm>
            <a:prstGeom prst="line">
              <a:avLst/>
            </a:prstGeom>
            <a:noFill/>
            <a:ln w="254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28" name="Line 59"/>
            <p:cNvSpPr>
              <a:spLocks noChangeShapeType="1"/>
            </p:cNvSpPr>
            <p:nvPr/>
          </p:nvSpPr>
          <p:spPr bwMode="auto">
            <a:xfrm>
              <a:off x="2534" y="2740"/>
              <a:ext cx="0" cy="454"/>
            </a:xfrm>
            <a:prstGeom prst="line">
              <a:avLst/>
            </a:prstGeom>
            <a:noFill/>
            <a:ln w="25400">
              <a:solidFill>
                <a:schemeClr val="tx1"/>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8229" name="Object 60"/>
            <p:cNvGraphicFramePr>
              <a:graphicFrameLocks noChangeAspect="1"/>
            </p:cNvGraphicFramePr>
            <p:nvPr/>
          </p:nvGraphicFramePr>
          <p:xfrm>
            <a:off x="4384" y="3118"/>
            <a:ext cx="180" cy="166"/>
          </p:xfrm>
          <a:graphic>
            <a:graphicData uri="http://schemas.openxmlformats.org/presentationml/2006/ole">
              <mc:AlternateContent xmlns:mc="http://schemas.openxmlformats.org/markup-compatibility/2006">
                <mc:Choice xmlns:v="urn:schemas-microsoft-com:vml" Requires="v">
                  <p:oleObj spid="_x0000_s8875" name="公式" r:id="rId37" imgW="104747" imgH="95191" progId="Equation.3">
                    <p:embed/>
                  </p:oleObj>
                </mc:Choice>
                <mc:Fallback>
                  <p:oleObj name="公式" r:id="rId37" imgW="104747" imgH="95191" progId="Equation.3">
                    <p:embed/>
                    <p:pic>
                      <p:nvPicPr>
                        <p:cNvPr id="0" name="Object 60"/>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384" y="3118"/>
                          <a:ext cx="180"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230" name="Object 61"/>
            <p:cNvGraphicFramePr>
              <a:graphicFrameLocks noChangeAspect="1"/>
            </p:cNvGraphicFramePr>
            <p:nvPr/>
          </p:nvGraphicFramePr>
          <p:xfrm>
            <a:off x="2682" y="3209"/>
            <a:ext cx="180" cy="166"/>
          </p:xfrm>
          <a:graphic>
            <a:graphicData uri="http://schemas.openxmlformats.org/presentationml/2006/ole">
              <mc:AlternateContent xmlns:mc="http://schemas.openxmlformats.org/markup-compatibility/2006">
                <mc:Choice xmlns:v="urn:schemas-microsoft-com:vml" Requires="v">
                  <p:oleObj spid="_x0000_s8876" name="公式" r:id="rId39" imgW="104747" imgH="95191" progId="Equation.3">
                    <p:embed/>
                  </p:oleObj>
                </mc:Choice>
                <mc:Fallback>
                  <p:oleObj name="公式" r:id="rId39" imgW="104747" imgH="95191" progId="Equation.3">
                    <p:embed/>
                    <p:pic>
                      <p:nvPicPr>
                        <p:cNvPr id="0" name="Object 61"/>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2682" y="3209"/>
                          <a:ext cx="180"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231" name="Object 62"/>
            <p:cNvGraphicFramePr>
              <a:graphicFrameLocks noChangeAspect="1"/>
            </p:cNvGraphicFramePr>
            <p:nvPr/>
          </p:nvGraphicFramePr>
          <p:xfrm>
            <a:off x="2454" y="3185"/>
            <a:ext cx="150" cy="210"/>
          </p:xfrm>
          <a:graphic>
            <a:graphicData uri="http://schemas.openxmlformats.org/presentationml/2006/ole">
              <mc:AlternateContent xmlns:mc="http://schemas.openxmlformats.org/markup-compatibility/2006">
                <mc:Choice xmlns:v="urn:schemas-microsoft-com:vml" Requires="v">
                  <p:oleObj spid="_x0000_s8877" name="公式" r:id="rId41" imgW="76094" imgH="133174" progId="Equation.3">
                    <p:embed/>
                  </p:oleObj>
                </mc:Choice>
                <mc:Fallback>
                  <p:oleObj name="公式" r:id="rId41" imgW="76094" imgH="133174" progId="Equation.3">
                    <p:embed/>
                    <p:pic>
                      <p:nvPicPr>
                        <p:cNvPr id="0" name="Object 62"/>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2454" y="3185"/>
                          <a:ext cx="150"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232" name="Object 64"/>
            <p:cNvGraphicFramePr>
              <a:graphicFrameLocks noChangeAspect="1"/>
            </p:cNvGraphicFramePr>
            <p:nvPr/>
          </p:nvGraphicFramePr>
          <p:xfrm>
            <a:off x="2111" y="3202"/>
            <a:ext cx="316" cy="165"/>
          </p:xfrm>
          <a:graphic>
            <a:graphicData uri="http://schemas.openxmlformats.org/presentationml/2006/ole">
              <mc:AlternateContent xmlns:mc="http://schemas.openxmlformats.org/markup-compatibility/2006">
                <mc:Choice xmlns:v="urn:schemas-microsoft-com:vml" Requires="v">
                  <p:oleObj spid="_x0000_s8878" name="公式" r:id="rId43" imgW="218888" imgH="95191" progId="Equation.3">
                    <p:embed/>
                  </p:oleObj>
                </mc:Choice>
                <mc:Fallback>
                  <p:oleObj name="公式" r:id="rId43" imgW="218888" imgH="95191" progId="Equation.3">
                    <p:embed/>
                    <p:pic>
                      <p:nvPicPr>
                        <p:cNvPr id="0" name="Object 64"/>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2111" y="3202"/>
                          <a:ext cx="31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233" name="Object 66"/>
            <p:cNvGraphicFramePr>
              <a:graphicFrameLocks noChangeAspect="1"/>
            </p:cNvGraphicFramePr>
            <p:nvPr/>
          </p:nvGraphicFramePr>
          <p:xfrm>
            <a:off x="3897" y="3185"/>
            <a:ext cx="270" cy="211"/>
          </p:xfrm>
          <a:graphic>
            <a:graphicData uri="http://schemas.openxmlformats.org/presentationml/2006/ole">
              <mc:AlternateContent xmlns:mc="http://schemas.openxmlformats.org/markup-compatibility/2006">
                <mc:Choice xmlns:v="urn:schemas-microsoft-com:vml" Requires="v">
                  <p:oleObj spid="_x0000_s8879" name="公式" r:id="rId45" imgW="180841" imgH="133174" progId="Equation.3">
                    <p:embed/>
                  </p:oleObj>
                </mc:Choice>
                <mc:Fallback>
                  <p:oleObj name="公式" r:id="rId45" imgW="180841" imgH="133174" progId="Equation.3">
                    <p:embed/>
                    <p:pic>
                      <p:nvPicPr>
                        <p:cNvPr id="0" name="Object 66"/>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3897" y="3185"/>
                          <a:ext cx="270"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234" name="Object 69"/>
            <p:cNvGraphicFramePr>
              <a:graphicFrameLocks noChangeAspect="1"/>
            </p:cNvGraphicFramePr>
            <p:nvPr/>
          </p:nvGraphicFramePr>
          <p:xfrm>
            <a:off x="832" y="3194"/>
            <a:ext cx="390" cy="211"/>
          </p:xfrm>
          <a:graphic>
            <a:graphicData uri="http://schemas.openxmlformats.org/presentationml/2006/ole">
              <mc:AlternateContent xmlns:mc="http://schemas.openxmlformats.org/markup-compatibility/2006">
                <mc:Choice xmlns:v="urn:schemas-microsoft-com:vml" Requires="v">
                  <p:oleObj spid="_x0000_s8880" name="公式" r:id="rId47" imgW="285588" imgH="133174" progId="Equation.3">
                    <p:embed/>
                  </p:oleObj>
                </mc:Choice>
                <mc:Fallback>
                  <p:oleObj name="公式" r:id="rId47" imgW="285588" imgH="133174" progId="Equation.3">
                    <p:embed/>
                    <p:pic>
                      <p:nvPicPr>
                        <p:cNvPr id="0" name="Object 69"/>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832" y="3194"/>
                          <a:ext cx="390"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35" name="Line 70"/>
            <p:cNvSpPr>
              <a:spLocks noChangeShapeType="1"/>
            </p:cNvSpPr>
            <p:nvPr/>
          </p:nvSpPr>
          <p:spPr bwMode="auto">
            <a:xfrm>
              <a:off x="4005" y="3156"/>
              <a:ext cx="0" cy="4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36" name="Line 71"/>
            <p:cNvSpPr>
              <a:spLocks noChangeShapeType="1"/>
            </p:cNvSpPr>
            <p:nvPr/>
          </p:nvSpPr>
          <p:spPr bwMode="auto">
            <a:xfrm>
              <a:off x="1083" y="3156"/>
              <a:ext cx="0" cy="4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37" name="Line 72"/>
            <p:cNvSpPr>
              <a:spLocks noChangeShapeType="1"/>
            </p:cNvSpPr>
            <p:nvPr/>
          </p:nvSpPr>
          <p:spPr bwMode="auto">
            <a:xfrm>
              <a:off x="1797" y="3146"/>
              <a:ext cx="0" cy="4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38" name="Line 73"/>
            <p:cNvSpPr>
              <a:spLocks noChangeShapeType="1"/>
            </p:cNvSpPr>
            <p:nvPr/>
          </p:nvSpPr>
          <p:spPr bwMode="auto">
            <a:xfrm>
              <a:off x="3241" y="3146"/>
              <a:ext cx="0" cy="4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8239" name="Object 74"/>
            <p:cNvGraphicFramePr>
              <a:graphicFrameLocks noChangeAspect="1"/>
            </p:cNvGraphicFramePr>
            <p:nvPr/>
          </p:nvGraphicFramePr>
          <p:xfrm>
            <a:off x="3140" y="3183"/>
            <a:ext cx="207" cy="208"/>
          </p:xfrm>
          <a:graphic>
            <a:graphicData uri="http://schemas.openxmlformats.org/presentationml/2006/ole">
              <mc:AlternateContent xmlns:mc="http://schemas.openxmlformats.org/markup-compatibility/2006">
                <mc:Choice xmlns:v="urn:schemas-microsoft-com:vml" Requires="v">
                  <p:oleObj spid="_x0000_s8881" name="公式" r:id="rId49" imgW="95352" imgH="95191" progId="Equation.3">
                    <p:embed/>
                  </p:oleObj>
                </mc:Choice>
                <mc:Fallback>
                  <p:oleObj name="公式" r:id="rId49" imgW="95352" imgH="95191" progId="Equation.3">
                    <p:embed/>
                    <p:pic>
                      <p:nvPicPr>
                        <p:cNvPr id="0" name="Object 74"/>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3140" y="3183"/>
                          <a:ext cx="207"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240" name="Object 75"/>
            <p:cNvGraphicFramePr>
              <a:graphicFrameLocks noChangeAspect="1"/>
            </p:cNvGraphicFramePr>
            <p:nvPr/>
          </p:nvGraphicFramePr>
          <p:xfrm>
            <a:off x="1517" y="3192"/>
            <a:ext cx="377" cy="208"/>
          </p:xfrm>
          <a:graphic>
            <a:graphicData uri="http://schemas.openxmlformats.org/presentationml/2006/ole">
              <mc:AlternateContent xmlns:mc="http://schemas.openxmlformats.org/markup-compatibility/2006">
                <mc:Choice xmlns:v="urn:schemas-microsoft-com:vml" Requires="v">
                  <p:oleObj spid="_x0000_s8882" name="公式" r:id="rId51" imgW="209494" imgH="95191" progId="Equation.3">
                    <p:embed/>
                  </p:oleObj>
                </mc:Choice>
                <mc:Fallback>
                  <p:oleObj name="公式" r:id="rId51" imgW="209494" imgH="95191" progId="Equation.3">
                    <p:embed/>
                    <p:pic>
                      <p:nvPicPr>
                        <p:cNvPr id="0" name="Object 75"/>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517" y="3192"/>
                          <a:ext cx="377"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41" name="AutoShape 79"/>
            <p:cNvSpPr>
              <a:spLocks noChangeArrowheads="1"/>
            </p:cNvSpPr>
            <p:nvPr/>
          </p:nvSpPr>
          <p:spPr bwMode="auto">
            <a:xfrm>
              <a:off x="957" y="2976"/>
              <a:ext cx="236" cy="223"/>
            </a:xfrm>
            <a:prstGeom prst="flowChartExtract">
              <a:avLst/>
            </a:prstGeom>
            <a:solidFill>
              <a:schemeClr val="accent1">
                <a:alpha val="0"/>
              </a:schemeClr>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8242" name="AutoShape 106"/>
            <p:cNvSpPr>
              <a:spLocks noChangeArrowheads="1"/>
            </p:cNvSpPr>
            <p:nvPr/>
          </p:nvSpPr>
          <p:spPr bwMode="auto">
            <a:xfrm>
              <a:off x="1673" y="2976"/>
              <a:ext cx="236" cy="223"/>
            </a:xfrm>
            <a:prstGeom prst="flowChartExtract">
              <a:avLst/>
            </a:prstGeom>
            <a:solidFill>
              <a:schemeClr val="accent1">
                <a:alpha val="0"/>
              </a:schemeClr>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8243" name="AutoShape 107"/>
            <p:cNvSpPr>
              <a:spLocks noChangeArrowheads="1"/>
            </p:cNvSpPr>
            <p:nvPr/>
          </p:nvSpPr>
          <p:spPr bwMode="auto">
            <a:xfrm>
              <a:off x="2417" y="2976"/>
              <a:ext cx="236" cy="223"/>
            </a:xfrm>
            <a:prstGeom prst="flowChartExtract">
              <a:avLst/>
            </a:prstGeom>
            <a:solidFill>
              <a:schemeClr val="accent1">
                <a:alpha val="0"/>
              </a:schemeClr>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8244" name="AutoShape 108"/>
            <p:cNvSpPr>
              <a:spLocks noChangeArrowheads="1"/>
            </p:cNvSpPr>
            <p:nvPr/>
          </p:nvSpPr>
          <p:spPr bwMode="auto">
            <a:xfrm>
              <a:off x="3125" y="2976"/>
              <a:ext cx="236" cy="223"/>
            </a:xfrm>
            <a:prstGeom prst="flowChartExtract">
              <a:avLst/>
            </a:prstGeom>
            <a:solidFill>
              <a:schemeClr val="accent1">
                <a:alpha val="0"/>
              </a:schemeClr>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8245" name="AutoShape 109"/>
            <p:cNvSpPr>
              <a:spLocks noChangeArrowheads="1"/>
            </p:cNvSpPr>
            <p:nvPr/>
          </p:nvSpPr>
          <p:spPr bwMode="auto">
            <a:xfrm>
              <a:off x="3878" y="2976"/>
              <a:ext cx="236" cy="223"/>
            </a:xfrm>
            <a:prstGeom prst="flowChartExtract">
              <a:avLst/>
            </a:prstGeom>
            <a:solidFill>
              <a:schemeClr val="accent1">
                <a:alpha val="0"/>
              </a:schemeClr>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80337" name="Group 113"/>
          <p:cNvGrpSpPr>
            <a:grpSpLocks/>
          </p:cNvGrpSpPr>
          <p:nvPr/>
        </p:nvGrpSpPr>
        <p:grpSpPr bwMode="auto">
          <a:xfrm>
            <a:off x="1289050" y="5387975"/>
            <a:ext cx="5986463" cy="1055688"/>
            <a:chOff x="812" y="3521"/>
            <a:chExt cx="3771" cy="665"/>
          </a:xfrm>
        </p:grpSpPr>
        <p:sp>
          <p:nvSpPr>
            <p:cNvPr id="8210" name="Line 82"/>
            <p:cNvSpPr>
              <a:spLocks noChangeShapeType="1"/>
            </p:cNvSpPr>
            <p:nvPr/>
          </p:nvSpPr>
          <p:spPr bwMode="auto">
            <a:xfrm>
              <a:off x="812" y="3984"/>
              <a:ext cx="3584" cy="0"/>
            </a:xfrm>
            <a:prstGeom prst="line">
              <a:avLst/>
            </a:prstGeom>
            <a:noFill/>
            <a:ln w="254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11" name="Line 83"/>
            <p:cNvSpPr>
              <a:spLocks noChangeShapeType="1"/>
            </p:cNvSpPr>
            <p:nvPr/>
          </p:nvSpPr>
          <p:spPr bwMode="auto">
            <a:xfrm>
              <a:off x="2553" y="3521"/>
              <a:ext cx="0" cy="454"/>
            </a:xfrm>
            <a:prstGeom prst="line">
              <a:avLst/>
            </a:prstGeom>
            <a:noFill/>
            <a:ln w="25400">
              <a:solidFill>
                <a:schemeClr val="tx1"/>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8212" name="Object 84"/>
            <p:cNvGraphicFramePr>
              <a:graphicFrameLocks noChangeAspect="1"/>
            </p:cNvGraphicFramePr>
            <p:nvPr/>
          </p:nvGraphicFramePr>
          <p:xfrm>
            <a:off x="4403" y="3899"/>
            <a:ext cx="180" cy="166"/>
          </p:xfrm>
          <a:graphic>
            <a:graphicData uri="http://schemas.openxmlformats.org/presentationml/2006/ole">
              <mc:AlternateContent xmlns:mc="http://schemas.openxmlformats.org/markup-compatibility/2006">
                <mc:Choice xmlns:v="urn:schemas-microsoft-com:vml" Requires="v">
                  <p:oleObj spid="_x0000_s8883" name="公式" r:id="rId53" imgW="104747" imgH="95191" progId="Equation.3">
                    <p:embed/>
                  </p:oleObj>
                </mc:Choice>
                <mc:Fallback>
                  <p:oleObj name="公式" r:id="rId53" imgW="104747" imgH="95191" progId="Equation.3">
                    <p:embed/>
                    <p:pic>
                      <p:nvPicPr>
                        <p:cNvPr id="0" name="Object 84"/>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4403" y="3899"/>
                          <a:ext cx="180"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213" name="Object 85"/>
            <p:cNvGraphicFramePr>
              <a:graphicFrameLocks noChangeAspect="1"/>
            </p:cNvGraphicFramePr>
            <p:nvPr/>
          </p:nvGraphicFramePr>
          <p:xfrm>
            <a:off x="2701" y="3990"/>
            <a:ext cx="180" cy="166"/>
          </p:xfrm>
          <a:graphic>
            <a:graphicData uri="http://schemas.openxmlformats.org/presentationml/2006/ole">
              <mc:AlternateContent xmlns:mc="http://schemas.openxmlformats.org/markup-compatibility/2006">
                <mc:Choice xmlns:v="urn:schemas-microsoft-com:vml" Requires="v">
                  <p:oleObj spid="_x0000_s8884" name="公式" r:id="rId55" imgW="104747" imgH="95191" progId="Equation.3">
                    <p:embed/>
                  </p:oleObj>
                </mc:Choice>
                <mc:Fallback>
                  <p:oleObj name="公式" r:id="rId55" imgW="104747" imgH="95191" progId="Equation.3">
                    <p:embed/>
                    <p:pic>
                      <p:nvPicPr>
                        <p:cNvPr id="0" name="Object 85"/>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2701" y="3990"/>
                          <a:ext cx="180"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214" name="Object 86"/>
            <p:cNvGraphicFramePr>
              <a:graphicFrameLocks noChangeAspect="1"/>
            </p:cNvGraphicFramePr>
            <p:nvPr/>
          </p:nvGraphicFramePr>
          <p:xfrm>
            <a:off x="2473" y="3966"/>
            <a:ext cx="150" cy="210"/>
          </p:xfrm>
          <a:graphic>
            <a:graphicData uri="http://schemas.openxmlformats.org/presentationml/2006/ole">
              <mc:AlternateContent xmlns:mc="http://schemas.openxmlformats.org/markup-compatibility/2006">
                <mc:Choice xmlns:v="urn:schemas-microsoft-com:vml" Requires="v">
                  <p:oleObj spid="_x0000_s8885" name="公式" r:id="rId57" imgW="76094" imgH="133174" progId="Equation.3">
                    <p:embed/>
                  </p:oleObj>
                </mc:Choice>
                <mc:Fallback>
                  <p:oleObj name="公式" r:id="rId57" imgW="76094" imgH="133174" progId="Equation.3">
                    <p:embed/>
                    <p:pic>
                      <p:nvPicPr>
                        <p:cNvPr id="0" name="Object 86"/>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2473" y="3966"/>
                          <a:ext cx="150"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215" name="Object 87"/>
            <p:cNvGraphicFramePr>
              <a:graphicFrameLocks noChangeAspect="1"/>
            </p:cNvGraphicFramePr>
            <p:nvPr/>
          </p:nvGraphicFramePr>
          <p:xfrm>
            <a:off x="2130" y="3983"/>
            <a:ext cx="316" cy="165"/>
          </p:xfrm>
          <a:graphic>
            <a:graphicData uri="http://schemas.openxmlformats.org/presentationml/2006/ole">
              <mc:AlternateContent xmlns:mc="http://schemas.openxmlformats.org/markup-compatibility/2006">
                <mc:Choice xmlns:v="urn:schemas-microsoft-com:vml" Requires="v">
                  <p:oleObj spid="_x0000_s8886" name="公式" r:id="rId59" imgW="218888" imgH="95191" progId="Equation.3">
                    <p:embed/>
                  </p:oleObj>
                </mc:Choice>
                <mc:Fallback>
                  <p:oleObj name="公式" r:id="rId59" imgW="218888" imgH="95191" progId="Equation.3">
                    <p:embed/>
                    <p:pic>
                      <p:nvPicPr>
                        <p:cNvPr id="0" name="Object 87"/>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2130" y="3983"/>
                          <a:ext cx="31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16" name="AutoShape 88"/>
            <p:cNvSpPr>
              <a:spLocks noChangeArrowheads="1"/>
            </p:cNvSpPr>
            <p:nvPr/>
          </p:nvSpPr>
          <p:spPr bwMode="auto">
            <a:xfrm>
              <a:off x="2436" y="3640"/>
              <a:ext cx="235" cy="341"/>
            </a:xfrm>
            <a:prstGeom prst="flowChartExtract">
              <a:avLst/>
            </a:prstGeom>
            <a:solidFill>
              <a:schemeClr val="accent1">
                <a:alpha val="0"/>
              </a:schemeClr>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graphicFrame>
          <p:nvGraphicFramePr>
            <p:cNvPr id="8217" name="Object 89"/>
            <p:cNvGraphicFramePr>
              <a:graphicFrameLocks noChangeAspect="1"/>
            </p:cNvGraphicFramePr>
            <p:nvPr/>
          </p:nvGraphicFramePr>
          <p:xfrm>
            <a:off x="3916" y="3966"/>
            <a:ext cx="270" cy="211"/>
          </p:xfrm>
          <a:graphic>
            <a:graphicData uri="http://schemas.openxmlformats.org/presentationml/2006/ole">
              <mc:AlternateContent xmlns:mc="http://schemas.openxmlformats.org/markup-compatibility/2006">
                <mc:Choice xmlns:v="urn:schemas-microsoft-com:vml" Requires="v">
                  <p:oleObj spid="_x0000_s8887" name="公式" r:id="rId61" imgW="180841" imgH="133174" progId="Equation.3">
                    <p:embed/>
                  </p:oleObj>
                </mc:Choice>
                <mc:Fallback>
                  <p:oleObj name="公式" r:id="rId61" imgW="180841" imgH="133174" progId="Equation.3">
                    <p:embed/>
                    <p:pic>
                      <p:nvPicPr>
                        <p:cNvPr id="0" name="Object 89"/>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3916" y="3966"/>
                          <a:ext cx="270"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218" name="Object 90"/>
            <p:cNvGraphicFramePr>
              <a:graphicFrameLocks noChangeAspect="1"/>
            </p:cNvGraphicFramePr>
            <p:nvPr/>
          </p:nvGraphicFramePr>
          <p:xfrm>
            <a:off x="851" y="3975"/>
            <a:ext cx="390" cy="211"/>
          </p:xfrm>
          <a:graphic>
            <a:graphicData uri="http://schemas.openxmlformats.org/presentationml/2006/ole">
              <mc:AlternateContent xmlns:mc="http://schemas.openxmlformats.org/markup-compatibility/2006">
                <mc:Choice xmlns:v="urn:schemas-microsoft-com:vml" Requires="v">
                  <p:oleObj spid="_x0000_s8888" name="公式" r:id="rId63" imgW="285588" imgH="133174" progId="Equation.3">
                    <p:embed/>
                  </p:oleObj>
                </mc:Choice>
                <mc:Fallback>
                  <p:oleObj name="公式" r:id="rId63" imgW="285588" imgH="133174" progId="Equation.3">
                    <p:embed/>
                    <p:pic>
                      <p:nvPicPr>
                        <p:cNvPr id="0" name="Object 90"/>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851" y="3975"/>
                          <a:ext cx="390"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19" name="Line 91"/>
            <p:cNvSpPr>
              <a:spLocks noChangeShapeType="1"/>
            </p:cNvSpPr>
            <p:nvPr/>
          </p:nvSpPr>
          <p:spPr bwMode="auto">
            <a:xfrm>
              <a:off x="4024" y="3937"/>
              <a:ext cx="0" cy="4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20" name="Line 92"/>
            <p:cNvSpPr>
              <a:spLocks noChangeShapeType="1"/>
            </p:cNvSpPr>
            <p:nvPr/>
          </p:nvSpPr>
          <p:spPr bwMode="auto">
            <a:xfrm>
              <a:off x="1102" y="3937"/>
              <a:ext cx="0" cy="4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21" name="Line 93"/>
            <p:cNvSpPr>
              <a:spLocks noChangeShapeType="1"/>
            </p:cNvSpPr>
            <p:nvPr/>
          </p:nvSpPr>
          <p:spPr bwMode="auto">
            <a:xfrm>
              <a:off x="1816" y="3927"/>
              <a:ext cx="0" cy="4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22" name="Line 94"/>
            <p:cNvSpPr>
              <a:spLocks noChangeShapeType="1"/>
            </p:cNvSpPr>
            <p:nvPr/>
          </p:nvSpPr>
          <p:spPr bwMode="auto">
            <a:xfrm>
              <a:off x="3260" y="3927"/>
              <a:ext cx="0" cy="4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8223" name="Object 95"/>
            <p:cNvGraphicFramePr>
              <a:graphicFrameLocks noChangeAspect="1"/>
            </p:cNvGraphicFramePr>
            <p:nvPr/>
          </p:nvGraphicFramePr>
          <p:xfrm>
            <a:off x="3159" y="3964"/>
            <a:ext cx="207" cy="208"/>
          </p:xfrm>
          <a:graphic>
            <a:graphicData uri="http://schemas.openxmlformats.org/presentationml/2006/ole">
              <mc:AlternateContent xmlns:mc="http://schemas.openxmlformats.org/markup-compatibility/2006">
                <mc:Choice xmlns:v="urn:schemas-microsoft-com:vml" Requires="v">
                  <p:oleObj spid="_x0000_s8889" name="公式" r:id="rId65" imgW="95352" imgH="95191" progId="Equation.3">
                    <p:embed/>
                  </p:oleObj>
                </mc:Choice>
                <mc:Fallback>
                  <p:oleObj name="公式" r:id="rId65" imgW="95352" imgH="95191" progId="Equation.3">
                    <p:embed/>
                    <p:pic>
                      <p:nvPicPr>
                        <p:cNvPr id="0" name="Object 95"/>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3159" y="3964"/>
                          <a:ext cx="207"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224" name="Object 96"/>
            <p:cNvGraphicFramePr>
              <a:graphicFrameLocks noChangeAspect="1"/>
            </p:cNvGraphicFramePr>
            <p:nvPr/>
          </p:nvGraphicFramePr>
          <p:xfrm>
            <a:off x="1536" y="3973"/>
            <a:ext cx="377" cy="208"/>
          </p:xfrm>
          <a:graphic>
            <a:graphicData uri="http://schemas.openxmlformats.org/presentationml/2006/ole">
              <mc:AlternateContent xmlns:mc="http://schemas.openxmlformats.org/markup-compatibility/2006">
                <mc:Choice xmlns:v="urn:schemas-microsoft-com:vml" Requires="v">
                  <p:oleObj spid="_x0000_s8890" name="公式" r:id="rId67" imgW="209494" imgH="95191" progId="Equation.3">
                    <p:embed/>
                  </p:oleObj>
                </mc:Choice>
                <mc:Fallback>
                  <p:oleObj name="公式" r:id="rId67" imgW="209494" imgH="95191" progId="Equation.3">
                    <p:embed/>
                    <p:pic>
                      <p:nvPicPr>
                        <p:cNvPr id="0" name="Object 96"/>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1536" y="3973"/>
                          <a:ext cx="377"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25" name="AutoShape 111"/>
            <p:cNvSpPr>
              <a:spLocks noChangeArrowheads="1"/>
            </p:cNvSpPr>
            <p:nvPr/>
          </p:nvSpPr>
          <p:spPr bwMode="auto">
            <a:xfrm>
              <a:off x="984" y="3633"/>
              <a:ext cx="235" cy="341"/>
            </a:xfrm>
            <a:prstGeom prst="flowChartExtract">
              <a:avLst/>
            </a:prstGeom>
            <a:solidFill>
              <a:schemeClr val="accent1">
                <a:alpha val="0"/>
              </a:schemeClr>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8226" name="AutoShape 112"/>
            <p:cNvSpPr>
              <a:spLocks noChangeArrowheads="1"/>
            </p:cNvSpPr>
            <p:nvPr/>
          </p:nvSpPr>
          <p:spPr bwMode="auto">
            <a:xfrm>
              <a:off x="3906" y="3639"/>
              <a:ext cx="235" cy="341"/>
            </a:xfrm>
            <a:prstGeom prst="flowChartExtract">
              <a:avLst/>
            </a:prstGeom>
            <a:solidFill>
              <a:schemeClr val="accent1">
                <a:alpha val="0"/>
              </a:schemeClr>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grpSp>
      <p:sp>
        <p:nvSpPr>
          <p:cNvPr id="180338" name="Rectangle 114"/>
          <p:cNvSpPr>
            <a:spLocks noChangeArrowheads="1"/>
          </p:cNvSpPr>
          <p:nvPr/>
        </p:nvSpPr>
        <p:spPr bwMode="auto">
          <a:xfrm>
            <a:off x="3462338" y="4508500"/>
            <a:ext cx="1138237" cy="561975"/>
          </a:xfrm>
          <a:prstGeom prst="rect">
            <a:avLst/>
          </a:prstGeom>
          <a:solidFill>
            <a:schemeClr val="accent1">
              <a:alpha val="0"/>
            </a:schemeClr>
          </a:solidFill>
          <a:ln w="2222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80339" name="Rectangle 115"/>
          <p:cNvSpPr>
            <a:spLocks noChangeArrowheads="1"/>
          </p:cNvSpPr>
          <p:nvPr/>
        </p:nvSpPr>
        <p:spPr bwMode="auto">
          <a:xfrm>
            <a:off x="5781675" y="4508500"/>
            <a:ext cx="1152525" cy="561975"/>
          </a:xfrm>
          <a:prstGeom prst="rect">
            <a:avLst/>
          </a:prstGeom>
          <a:solidFill>
            <a:schemeClr val="accent1">
              <a:alpha val="0"/>
            </a:schemeClr>
          </a:solidFill>
          <a:ln w="2222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80340" name="Rectangle 116"/>
          <p:cNvSpPr>
            <a:spLocks noChangeArrowheads="1"/>
          </p:cNvSpPr>
          <p:nvPr/>
        </p:nvSpPr>
        <p:spPr bwMode="auto">
          <a:xfrm>
            <a:off x="1130300" y="4522788"/>
            <a:ext cx="1166813" cy="561975"/>
          </a:xfrm>
          <a:prstGeom prst="rect">
            <a:avLst/>
          </a:prstGeom>
          <a:solidFill>
            <a:schemeClr val="accent1">
              <a:alpha val="0"/>
            </a:schemeClr>
          </a:solidFill>
          <a:ln w="2222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80228"/>
                                        </p:tgtEl>
                                        <p:attrNameLst>
                                          <p:attrName>style.visibility</p:attrName>
                                        </p:attrNameLst>
                                      </p:cBhvr>
                                      <p:to>
                                        <p:strVal val="visible"/>
                                      </p:to>
                                    </p:set>
                                    <p:animEffect transition="in" filter="blinds(horizontal)">
                                      <p:cBhvr>
                                        <p:cTn id="7" dur="500"/>
                                        <p:tgtEl>
                                          <p:spTgt spid="18022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80229"/>
                                        </p:tgtEl>
                                        <p:attrNameLst>
                                          <p:attrName>style.visibility</p:attrName>
                                        </p:attrNameLst>
                                      </p:cBhvr>
                                      <p:to>
                                        <p:strVal val="visible"/>
                                      </p:to>
                                    </p:set>
                                    <p:animEffect transition="in" filter="blinds(horizontal)">
                                      <p:cBhvr>
                                        <p:cTn id="10" dur="500"/>
                                        <p:tgtEl>
                                          <p:spTgt spid="18022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80230"/>
                                        </p:tgtEl>
                                        <p:attrNameLst>
                                          <p:attrName>style.visibility</p:attrName>
                                        </p:attrNameLst>
                                      </p:cBhvr>
                                      <p:to>
                                        <p:strVal val="visible"/>
                                      </p:to>
                                    </p:set>
                                    <p:animEffect transition="in" filter="blinds(horizontal)">
                                      <p:cBhvr>
                                        <p:cTn id="13" dur="500"/>
                                        <p:tgtEl>
                                          <p:spTgt spid="18023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180231"/>
                                        </p:tgtEl>
                                        <p:attrNameLst>
                                          <p:attrName>style.visibility</p:attrName>
                                        </p:attrNameLst>
                                      </p:cBhvr>
                                      <p:to>
                                        <p:strVal val="visible"/>
                                      </p:to>
                                    </p:set>
                                    <p:animEffect transition="in" filter="blinds(horizontal)">
                                      <p:cBhvr>
                                        <p:cTn id="18" dur="500"/>
                                        <p:tgtEl>
                                          <p:spTgt spid="180231"/>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180233"/>
                                        </p:tgtEl>
                                        <p:attrNameLst>
                                          <p:attrName>style.visibility</p:attrName>
                                        </p:attrNameLst>
                                      </p:cBhvr>
                                      <p:to>
                                        <p:strVal val="visible"/>
                                      </p:to>
                                    </p:set>
                                    <p:animEffect transition="in" filter="blinds(horizontal)">
                                      <p:cBhvr>
                                        <p:cTn id="23" dur="500"/>
                                        <p:tgtEl>
                                          <p:spTgt spid="180233"/>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180236"/>
                                        </p:tgtEl>
                                        <p:attrNameLst>
                                          <p:attrName>style.visibility</p:attrName>
                                        </p:attrNameLst>
                                      </p:cBhvr>
                                      <p:to>
                                        <p:strVal val="visible"/>
                                      </p:to>
                                    </p:set>
                                    <p:animEffect transition="in" filter="blinds(horizontal)">
                                      <p:cBhvr>
                                        <p:cTn id="28" dur="500"/>
                                        <p:tgtEl>
                                          <p:spTgt spid="180236"/>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nodeType="clickEffect">
                                  <p:stCondLst>
                                    <p:cond delay="0"/>
                                  </p:stCondLst>
                                  <p:childTnLst>
                                    <p:set>
                                      <p:cBhvr>
                                        <p:cTn id="32" dur="1" fill="hold">
                                          <p:stCondLst>
                                            <p:cond delay="0"/>
                                          </p:stCondLst>
                                        </p:cTn>
                                        <p:tgtEl>
                                          <p:spTgt spid="180237"/>
                                        </p:tgtEl>
                                        <p:attrNameLst>
                                          <p:attrName>style.visibility</p:attrName>
                                        </p:attrNameLst>
                                      </p:cBhvr>
                                      <p:to>
                                        <p:strVal val="visible"/>
                                      </p:to>
                                    </p:set>
                                    <p:animEffect transition="in" filter="blinds(horizontal)">
                                      <p:cBhvr>
                                        <p:cTn id="33" dur="500"/>
                                        <p:tgtEl>
                                          <p:spTgt spid="180237"/>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nodeType="clickEffect">
                                  <p:stCondLst>
                                    <p:cond delay="0"/>
                                  </p:stCondLst>
                                  <p:childTnLst>
                                    <p:set>
                                      <p:cBhvr>
                                        <p:cTn id="37" dur="1" fill="hold">
                                          <p:stCondLst>
                                            <p:cond delay="0"/>
                                          </p:stCondLst>
                                        </p:cTn>
                                        <p:tgtEl>
                                          <p:spTgt spid="180235"/>
                                        </p:tgtEl>
                                        <p:attrNameLst>
                                          <p:attrName>style.visibility</p:attrName>
                                        </p:attrNameLst>
                                      </p:cBhvr>
                                      <p:to>
                                        <p:strVal val="visible"/>
                                      </p:to>
                                    </p:set>
                                    <p:animEffect transition="in" filter="blinds(horizontal)">
                                      <p:cBhvr>
                                        <p:cTn id="38" dur="500"/>
                                        <p:tgtEl>
                                          <p:spTgt spid="18023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nodeType="clickEffect">
                                  <p:stCondLst>
                                    <p:cond delay="0"/>
                                  </p:stCondLst>
                                  <p:childTnLst>
                                    <p:set>
                                      <p:cBhvr>
                                        <p:cTn id="42" dur="1" fill="hold">
                                          <p:stCondLst>
                                            <p:cond delay="0"/>
                                          </p:stCondLst>
                                        </p:cTn>
                                        <p:tgtEl>
                                          <p:spTgt spid="180234"/>
                                        </p:tgtEl>
                                        <p:attrNameLst>
                                          <p:attrName>style.visibility</p:attrName>
                                        </p:attrNameLst>
                                      </p:cBhvr>
                                      <p:to>
                                        <p:strVal val="visible"/>
                                      </p:to>
                                    </p:set>
                                    <p:animEffect transition="in" filter="blinds(horizontal)">
                                      <p:cBhvr>
                                        <p:cTn id="43" dur="500"/>
                                        <p:tgtEl>
                                          <p:spTgt spid="180234"/>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nodeType="clickEffect">
                                  <p:stCondLst>
                                    <p:cond delay="0"/>
                                  </p:stCondLst>
                                  <p:childTnLst>
                                    <p:set>
                                      <p:cBhvr>
                                        <p:cTn id="47" dur="1" fill="hold">
                                          <p:stCondLst>
                                            <p:cond delay="0"/>
                                          </p:stCondLst>
                                        </p:cTn>
                                        <p:tgtEl>
                                          <p:spTgt spid="180327"/>
                                        </p:tgtEl>
                                        <p:attrNameLst>
                                          <p:attrName>style.visibility</p:attrName>
                                        </p:attrNameLst>
                                      </p:cBhvr>
                                      <p:to>
                                        <p:strVal val="visible"/>
                                      </p:to>
                                    </p:set>
                                    <p:animEffect transition="in" filter="blinds(horizontal)">
                                      <p:cBhvr>
                                        <p:cTn id="48" dur="500"/>
                                        <p:tgtEl>
                                          <p:spTgt spid="180327"/>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3" presetClass="entr" presetSubtype="10" fill="hold" nodeType="clickEffect">
                                  <p:stCondLst>
                                    <p:cond delay="0"/>
                                  </p:stCondLst>
                                  <p:childTnLst>
                                    <p:set>
                                      <p:cBhvr>
                                        <p:cTn id="52" dur="1" fill="hold">
                                          <p:stCondLst>
                                            <p:cond delay="0"/>
                                          </p:stCondLst>
                                        </p:cTn>
                                        <p:tgtEl>
                                          <p:spTgt spid="180287"/>
                                        </p:tgtEl>
                                        <p:attrNameLst>
                                          <p:attrName>style.visibility</p:attrName>
                                        </p:attrNameLst>
                                      </p:cBhvr>
                                      <p:to>
                                        <p:strVal val="visible"/>
                                      </p:to>
                                    </p:set>
                                    <p:animEffect transition="in" filter="blinds(horizontal)">
                                      <p:cBhvr>
                                        <p:cTn id="53" dur="500"/>
                                        <p:tgtEl>
                                          <p:spTgt spid="180287"/>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3" presetClass="entr" presetSubtype="10" fill="hold" nodeType="clickEffect">
                                  <p:stCondLst>
                                    <p:cond delay="0"/>
                                  </p:stCondLst>
                                  <p:childTnLst>
                                    <p:set>
                                      <p:cBhvr>
                                        <p:cTn id="57" dur="1" fill="hold">
                                          <p:stCondLst>
                                            <p:cond delay="0"/>
                                          </p:stCondLst>
                                        </p:cTn>
                                        <p:tgtEl>
                                          <p:spTgt spid="180341"/>
                                        </p:tgtEl>
                                        <p:attrNameLst>
                                          <p:attrName>style.visibility</p:attrName>
                                        </p:attrNameLst>
                                      </p:cBhvr>
                                      <p:to>
                                        <p:strVal val="visible"/>
                                      </p:to>
                                    </p:set>
                                    <p:animEffect transition="in" filter="blinds(horizontal)">
                                      <p:cBhvr>
                                        <p:cTn id="58" dur="500"/>
                                        <p:tgtEl>
                                          <p:spTgt spid="180341"/>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3" presetClass="entr" presetSubtype="10" fill="hold" nodeType="clickEffect">
                                  <p:stCondLst>
                                    <p:cond delay="0"/>
                                  </p:stCondLst>
                                  <p:childTnLst>
                                    <p:set>
                                      <p:cBhvr>
                                        <p:cTn id="62" dur="1" fill="hold">
                                          <p:stCondLst>
                                            <p:cond delay="0"/>
                                          </p:stCondLst>
                                        </p:cTn>
                                        <p:tgtEl>
                                          <p:spTgt spid="180339"/>
                                        </p:tgtEl>
                                        <p:attrNameLst>
                                          <p:attrName>style.visibility</p:attrName>
                                        </p:attrNameLst>
                                      </p:cBhvr>
                                      <p:to>
                                        <p:strVal val="visible"/>
                                      </p:to>
                                    </p:set>
                                    <p:animEffect transition="in" filter="blinds(horizontal)">
                                      <p:cBhvr>
                                        <p:cTn id="63" dur="500"/>
                                        <p:tgtEl>
                                          <p:spTgt spid="180339"/>
                                        </p:tgtEl>
                                      </p:cBhvr>
                                    </p:animEffect>
                                  </p:childTnLst>
                                </p:cTn>
                              </p:par>
                              <p:par>
                                <p:cTn id="64" presetID="3" presetClass="entr" presetSubtype="10" fill="hold" nodeType="withEffect">
                                  <p:stCondLst>
                                    <p:cond delay="0"/>
                                  </p:stCondLst>
                                  <p:childTnLst>
                                    <p:set>
                                      <p:cBhvr>
                                        <p:cTn id="65" dur="1" fill="hold">
                                          <p:stCondLst>
                                            <p:cond delay="0"/>
                                          </p:stCondLst>
                                        </p:cTn>
                                        <p:tgtEl>
                                          <p:spTgt spid="180338"/>
                                        </p:tgtEl>
                                        <p:attrNameLst>
                                          <p:attrName>style.visibility</p:attrName>
                                        </p:attrNameLst>
                                      </p:cBhvr>
                                      <p:to>
                                        <p:strVal val="visible"/>
                                      </p:to>
                                    </p:set>
                                    <p:animEffect transition="in" filter="blinds(horizontal)">
                                      <p:cBhvr>
                                        <p:cTn id="66" dur="500"/>
                                        <p:tgtEl>
                                          <p:spTgt spid="180338"/>
                                        </p:tgtEl>
                                      </p:cBhvr>
                                    </p:animEffect>
                                  </p:childTnLst>
                                </p:cTn>
                              </p:par>
                              <p:par>
                                <p:cTn id="67" presetID="3" presetClass="entr" presetSubtype="10" fill="hold" nodeType="withEffect">
                                  <p:stCondLst>
                                    <p:cond delay="0"/>
                                  </p:stCondLst>
                                  <p:childTnLst>
                                    <p:set>
                                      <p:cBhvr>
                                        <p:cTn id="68" dur="1" fill="hold">
                                          <p:stCondLst>
                                            <p:cond delay="0"/>
                                          </p:stCondLst>
                                        </p:cTn>
                                        <p:tgtEl>
                                          <p:spTgt spid="180340"/>
                                        </p:tgtEl>
                                        <p:attrNameLst>
                                          <p:attrName>style.visibility</p:attrName>
                                        </p:attrNameLst>
                                      </p:cBhvr>
                                      <p:to>
                                        <p:strVal val="visible"/>
                                      </p:to>
                                    </p:set>
                                    <p:animEffect transition="in" filter="blinds(horizontal)">
                                      <p:cBhvr>
                                        <p:cTn id="69" dur="500"/>
                                        <p:tgtEl>
                                          <p:spTgt spid="180340"/>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3" presetClass="entr" presetSubtype="10" fill="hold" nodeType="clickEffect">
                                  <p:stCondLst>
                                    <p:cond delay="0"/>
                                  </p:stCondLst>
                                  <p:childTnLst>
                                    <p:set>
                                      <p:cBhvr>
                                        <p:cTn id="73" dur="1" fill="hold">
                                          <p:stCondLst>
                                            <p:cond delay="0"/>
                                          </p:stCondLst>
                                        </p:cTn>
                                        <p:tgtEl>
                                          <p:spTgt spid="180337"/>
                                        </p:tgtEl>
                                        <p:attrNameLst>
                                          <p:attrName>style.visibility</p:attrName>
                                        </p:attrNameLst>
                                      </p:cBhvr>
                                      <p:to>
                                        <p:strVal val="visible"/>
                                      </p:to>
                                    </p:set>
                                    <p:animEffect transition="in" filter="blinds(horizontal)">
                                      <p:cBhvr>
                                        <p:cTn id="74" dur="500"/>
                                        <p:tgtEl>
                                          <p:spTgt spid="180337"/>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3" presetClass="exit" presetSubtype="10" fill="hold" nodeType="clickEffect">
                                  <p:stCondLst>
                                    <p:cond delay="0"/>
                                  </p:stCondLst>
                                  <p:childTnLst>
                                    <p:animEffect transition="out" filter="blinds(horizontal)">
                                      <p:cBhvr>
                                        <p:cTn id="78" dur="500"/>
                                        <p:tgtEl>
                                          <p:spTgt spid="180287"/>
                                        </p:tgtEl>
                                      </p:cBhvr>
                                    </p:animEffect>
                                    <p:set>
                                      <p:cBhvr>
                                        <p:cTn id="79" dur="1" fill="hold">
                                          <p:stCondLst>
                                            <p:cond delay="499"/>
                                          </p:stCondLst>
                                        </p:cTn>
                                        <p:tgtEl>
                                          <p:spTgt spid="180287"/>
                                        </p:tgtEl>
                                        <p:attrNameLst>
                                          <p:attrName>style.visibility</p:attrName>
                                        </p:attrNameLst>
                                      </p:cBhvr>
                                      <p:to>
                                        <p:strVal val="hidden"/>
                                      </p:to>
                                    </p:set>
                                  </p:childTnLst>
                                </p:cTn>
                              </p:par>
                              <p:par>
                                <p:cTn id="80" presetID="3" presetClass="exit" presetSubtype="10" fill="hold" nodeType="withEffect">
                                  <p:stCondLst>
                                    <p:cond delay="0"/>
                                  </p:stCondLst>
                                  <p:childTnLst>
                                    <p:animEffect transition="out" filter="blinds(horizontal)">
                                      <p:cBhvr>
                                        <p:cTn id="81" dur="500"/>
                                        <p:tgtEl>
                                          <p:spTgt spid="180341"/>
                                        </p:tgtEl>
                                      </p:cBhvr>
                                    </p:animEffect>
                                    <p:set>
                                      <p:cBhvr>
                                        <p:cTn id="82" dur="1" fill="hold">
                                          <p:stCondLst>
                                            <p:cond delay="499"/>
                                          </p:stCondLst>
                                        </p:cTn>
                                        <p:tgtEl>
                                          <p:spTgt spid="180341"/>
                                        </p:tgtEl>
                                        <p:attrNameLst>
                                          <p:attrName>style.visibility</p:attrName>
                                        </p:attrNameLst>
                                      </p:cBhvr>
                                      <p:to>
                                        <p:strVal val="hidden"/>
                                      </p:to>
                                    </p:set>
                                  </p:childTnLst>
                                </p:cTn>
                              </p:par>
                              <p:par>
                                <p:cTn id="83" presetID="3" presetClass="exit" presetSubtype="10" fill="hold" nodeType="withEffect">
                                  <p:stCondLst>
                                    <p:cond delay="0"/>
                                  </p:stCondLst>
                                  <p:childTnLst>
                                    <p:animEffect transition="out" filter="blinds(horizontal)">
                                      <p:cBhvr>
                                        <p:cTn id="84" dur="500"/>
                                        <p:tgtEl>
                                          <p:spTgt spid="180338"/>
                                        </p:tgtEl>
                                      </p:cBhvr>
                                    </p:animEffect>
                                    <p:set>
                                      <p:cBhvr>
                                        <p:cTn id="85" dur="1" fill="hold">
                                          <p:stCondLst>
                                            <p:cond delay="499"/>
                                          </p:stCondLst>
                                        </p:cTn>
                                        <p:tgtEl>
                                          <p:spTgt spid="180338"/>
                                        </p:tgtEl>
                                        <p:attrNameLst>
                                          <p:attrName>style.visibility</p:attrName>
                                        </p:attrNameLst>
                                      </p:cBhvr>
                                      <p:to>
                                        <p:strVal val="hidden"/>
                                      </p:to>
                                    </p:set>
                                  </p:childTnLst>
                                </p:cTn>
                              </p:par>
                              <p:par>
                                <p:cTn id="86" presetID="3" presetClass="exit" presetSubtype="10" fill="hold" nodeType="withEffect">
                                  <p:stCondLst>
                                    <p:cond delay="0"/>
                                  </p:stCondLst>
                                  <p:childTnLst>
                                    <p:animEffect transition="out" filter="blinds(horizontal)">
                                      <p:cBhvr>
                                        <p:cTn id="87" dur="500"/>
                                        <p:tgtEl>
                                          <p:spTgt spid="180339"/>
                                        </p:tgtEl>
                                      </p:cBhvr>
                                    </p:animEffect>
                                    <p:set>
                                      <p:cBhvr>
                                        <p:cTn id="88" dur="1" fill="hold">
                                          <p:stCondLst>
                                            <p:cond delay="499"/>
                                          </p:stCondLst>
                                        </p:cTn>
                                        <p:tgtEl>
                                          <p:spTgt spid="180339"/>
                                        </p:tgtEl>
                                        <p:attrNameLst>
                                          <p:attrName>style.visibility</p:attrName>
                                        </p:attrNameLst>
                                      </p:cBhvr>
                                      <p:to>
                                        <p:strVal val="hidden"/>
                                      </p:to>
                                    </p:set>
                                  </p:childTnLst>
                                </p:cTn>
                              </p:par>
                              <p:par>
                                <p:cTn id="89" presetID="3" presetClass="exit" presetSubtype="10" fill="hold" nodeType="withEffect">
                                  <p:stCondLst>
                                    <p:cond delay="0"/>
                                  </p:stCondLst>
                                  <p:childTnLst>
                                    <p:animEffect transition="out" filter="blinds(horizontal)">
                                      <p:cBhvr>
                                        <p:cTn id="90" dur="500"/>
                                        <p:tgtEl>
                                          <p:spTgt spid="180340"/>
                                        </p:tgtEl>
                                      </p:cBhvr>
                                    </p:animEffect>
                                    <p:set>
                                      <p:cBhvr>
                                        <p:cTn id="91" dur="1" fill="hold">
                                          <p:stCondLst>
                                            <p:cond delay="499"/>
                                          </p:stCondLst>
                                        </p:cTn>
                                        <p:tgtEl>
                                          <p:spTgt spid="1803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29" grpId="0"/>
      <p:bldP spid="18023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ext Box 2"/>
          <p:cNvSpPr txBox="1">
            <a:spLocks noChangeArrowheads="1"/>
          </p:cNvSpPr>
          <p:nvPr/>
        </p:nvSpPr>
        <p:spPr bwMode="auto">
          <a:xfrm>
            <a:off x="161925" y="171450"/>
            <a:ext cx="76501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dirty="0">
                <a:solidFill>
                  <a:srgbClr val="FFFF00"/>
                </a:solidFill>
                <a:latin typeface="楷体" panose="02010609060101010101" pitchFamily="49" charset="-122"/>
                <a:ea typeface="楷体" panose="02010609060101010101" pitchFamily="49" charset="-122"/>
                <a:cs typeface="Times New Roman" panose="02020603050405020304" pitchFamily="18" charset="0"/>
              </a:rPr>
              <a:t>§</a:t>
            </a:r>
            <a:r>
              <a:rPr lang="en-US" altLang="zh-CN" dirty="0">
                <a:solidFill>
                  <a:srgbClr val="FFFF00"/>
                </a:solidFill>
                <a:latin typeface="+mn-lt"/>
                <a:ea typeface="楷体" panose="02010609060101010101" pitchFamily="49" charset="-122"/>
                <a:cs typeface="Times New Roman" panose="02020603050405020304" pitchFamily="18" charset="0"/>
              </a:rPr>
              <a:t>4.10</a:t>
            </a:r>
            <a:r>
              <a:rPr lang="en-US" altLang="zh-CN" dirty="0">
                <a:solidFill>
                  <a:srgbClr val="FFFF00"/>
                </a:solidFill>
                <a:latin typeface="楷体" panose="02010609060101010101" pitchFamily="49" charset="-122"/>
                <a:ea typeface="楷体" panose="02010609060101010101" pitchFamily="49" charset="-122"/>
                <a:cs typeface="Times New Roman" panose="02020603050405020304" pitchFamily="18" charset="0"/>
              </a:rPr>
              <a:t> </a:t>
            </a:r>
            <a:r>
              <a:rPr lang="zh-CN" altLang="en-US" dirty="0">
                <a:solidFill>
                  <a:srgbClr val="FFFF00"/>
                </a:solidFill>
                <a:latin typeface="楷体" panose="02010609060101010101" pitchFamily="49" charset="-122"/>
                <a:ea typeface="楷体" panose="02010609060101010101" pitchFamily="49" charset="-122"/>
                <a:cs typeface="Times New Roman" panose="02020603050405020304" pitchFamily="18" charset="0"/>
              </a:rPr>
              <a:t>线性卷积与线性相关的</a:t>
            </a:r>
            <a:r>
              <a:rPr lang="en-US" altLang="zh-CN" dirty="0">
                <a:solidFill>
                  <a:srgbClr val="FFFF00"/>
                </a:solidFill>
                <a:latin typeface="+mn-lt"/>
                <a:ea typeface="楷体" panose="02010609060101010101" pitchFamily="49" charset="-122"/>
                <a:cs typeface="Times New Roman" panose="02020603050405020304" pitchFamily="18" charset="0"/>
              </a:rPr>
              <a:t>FFT</a:t>
            </a:r>
            <a:r>
              <a:rPr lang="zh-CN" altLang="en-US" dirty="0">
                <a:solidFill>
                  <a:srgbClr val="FFFF00"/>
                </a:solidFill>
                <a:latin typeface="楷体" panose="02010609060101010101" pitchFamily="49" charset="-122"/>
                <a:ea typeface="楷体" panose="02010609060101010101" pitchFamily="49" charset="-122"/>
                <a:cs typeface="Times New Roman" panose="02020603050405020304" pitchFamily="18" charset="0"/>
              </a:rPr>
              <a:t>算法</a:t>
            </a:r>
          </a:p>
        </p:txBody>
      </p:sp>
      <p:sp>
        <p:nvSpPr>
          <p:cNvPr id="76803" name="Text Box 3"/>
          <p:cNvSpPr txBox="1">
            <a:spLocks noChangeArrowheads="1"/>
          </p:cNvSpPr>
          <p:nvPr/>
        </p:nvSpPr>
        <p:spPr bwMode="auto">
          <a:xfrm>
            <a:off x="280988" y="1628775"/>
            <a:ext cx="8423275" cy="115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5000"/>
              </a:lnSpc>
              <a:spcBef>
                <a:spcPct val="50000"/>
              </a:spcBef>
              <a:buFontTx/>
              <a:buNone/>
            </a:pPr>
            <a:r>
              <a:rPr lang="zh-CN" altLang="en-US" sz="2800" dirty="0">
                <a:latin typeface="楷体" panose="02010609060101010101" pitchFamily="49" charset="-122"/>
                <a:ea typeface="楷体" panose="02010609060101010101" pitchFamily="49" charset="-122"/>
              </a:rPr>
              <a:t>以</a:t>
            </a:r>
            <a:r>
              <a:rPr lang="en-US" altLang="zh-CN" sz="2800" dirty="0">
                <a:ea typeface="楷体_GB2312" pitchFamily="49" charset="-122"/>
              </a:rPr>
              <a:t>FIR</a:t>
            </a:r>
            <a:r>
              <a:rPr lang="zh-CN" altLang="en-US" sz="2800" dirty="0">
                <a:latin typeface="楷体" panose="02010609060101010101" pitchFamily="49" charset="-122"/>
                <a:ea typeface="楷体" panose="02010609060101010101" pitchFamily="49" charset="-122"/>
              </a:rPr>
              <a:t>滤波器为例</a:t>
            </a:r>
            <a:r>
              <a:rPr lang="zh-CN" altLang="en-US" sz="2800" dirty="0">
                <a:latin typeface="楷体_GB2312" pitchFamily="49" charset="-122"/>
                <a:ea typeface="楷体_GB2312" pitchFamily="49" charset="-122"/>
              </a:rPr>
              <a:t>，</a:t>
            </a:r>
            <a:r>
              <a:rPr lang="zh-CN" altLang="en-US" sz="2800" dirty="0">
                <a:latin typeface="楷体" panose="02010609060101010101" pitchFamily="49" charset="-122"/>
                <a:ea typeface="楷体" panose="02010609060101010101" pitchFamily="49" charset="-122"/>
              </a:rPr>
              <a:t>它的输出等于单位脉冲响应</a:t>
            </a:r>
            <a:r>
              <a:rPr lang="en-US" altLang="zh-CN" sz="2800" i="1" dirty="0">
                <a:ea typeface="楷体_GB2312" pitchFamily="49" charset="-122"/>
              </a:rPr>
              <a:t>h</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r>
              <a:rPr lang="zh-CN" altLang="en-US" sz="2800" dirty="0">
                <a:latin typeface="楷体" panose="02010609060101010101" pitchFamily="49" charset="-122"/>
                <a:ea typeface="楷体" panose="02010609060101010101" pitchFamily="49" charset="-122"/>
              </a:rPr>
              <a:t>与输入信号</a:t>
            </a:r>
            <a:r>
              <a:rPr lang="en-US" altLang="zh-CN" sz="2800" i="1" dirty="0">
                <a:ea typeface="楷体_GB2312" pitchFamily="49" charset="-122"/>
              </a:rPr>
              <a:t>x</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r>
              <a:rPr lang="zh-CN" altLang="en-US" sz="2800" dirty="0">
                <a:latin typeface="楷体" panose="02010609060101010101" pitchFamily="49" charset="-122"/>
                <a:ea typeface="楷体" panose="02010609060101010101" pitchFamily="49" charset="-122"/>
              </a:rPr>
              <a:t>的离散卷积 </a:t>
            </a:r>
          </a:p>
        </p:txBody>
      </p:sp>
      <p:graphicFrame>
        <p:nvGraphicFramePr>
          <p:cNvPr id="76804" name="Object 4"/>
          <p:cNvGraphicFramePr>
            <a:graphicFrameLocks noChangeAspect="1"/>
          </p:cNvGraphicFramePr>
          <p:nvPr/>
        </p:nvGraphicFramePr>
        <p:xfrm>
          <a:off x="827088" y="2852738"/>
          <a:ext cx="5800725" cy="1108075"/>
        </p:xfrm>
        <a:graphic>
          <a:graphicData uri="http://schemas.openxmlformats.org/presentationml/2006/ole">
            <mc:AlternateContent xmlns:mc="http://schemas.openxmlformats.org/markup-compatibility/2006">
              <mc:Choice xmlns:v="urn:schemas-microsoft-com:vml" Requires="v">
                <p:oleObj spid="_x0000_s88092" name="公式" r:id="rId3" imgW="2210017" imgH="381234" progId="Equation.3">
                  <p:embed/>
                </p:oleObj>
              </mc:Choice>
              <mc:Fallback>
                <p:oleObj name="公式" r:id="rId3" imgW="2210017" imgH="381234"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2852738"/>
                        <a:ext cx="5800725"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6806" name="Rectangle 6"/>
          <p:cNvSpPr>
            <a:spLocks noChangeArrowheads="1"/>
          </p:cNvSpPr>
          <p:nvPr/>
        </p:nvSpPr>
        <p:spPr bwMode="auto">
          <a:xfrm>
            <a:off x="900113" y="4797425"/>
            <a:ext cx="6553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dirty="0">
                <a:latin typeface="楷体" panose="02010609060101010101" pitchFamily="49" charset="-122"/>
                <a:ea typeface="楷体" panose="02010609060101010101" pitchFamily="49" charset="-122"/>
              </a:rPr>
              <a:t>点数为</a:t>
            </a:r>
            <a:r>
              <a:rPr lang="en-US" altLang="zh-CN" sz="2800" dirty="0">
                <a:ea typeface="楷体_GB2312" pitchFamily="49" charset="-122"/>
              </a:rPr>
              <a:t>L+M-1</a:t>
            </a:r>
            <a:r>
              <a:rPr lang="zh-CN" altLang="en-US" sz="2800" dirty="0">
                <a:latin typeface="楷体" panose="02010609060101010101" pitchFamily="49" charset="-122"/>
                <a:ea typeface="楷体" panose="02010609060101010101" pitchFamily="49" charset="-122"/>
              </a:rPr>
              <a:t>点</a:t>
            </a:r>
          </a:p>
        </p:txBody>
      </p:sp>
      <p:sp>
        <p:nvSpPr>
          <p:cNvPr id="76807" name="Rectangle 7"/>
          <p:cNvSpPr>
            <a:spLocks noChangeArrowheads="1"/>
          </p:cNvSpPr>
          <p:nvPr/>
        </p:nvSpPr>
        <p:spPr bwMode="auto">
          <a:xfrm>
            <a:off x="179388" y="966788"/>
            <a:ext cx="42481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latin typeface="楷体" panose="02010609060101010101" pitchFamily="49" charset="-122"/>
                <a:ea typeface="楷体" panose="02010609060101010101" pitchFamily="49" charset="-122"/>
              </a:rPr>
              <a:t>一、线性卷积的</a:t>
            </a:r>
            <a:r>
              <a:rPr lang="en-US" altLang="zh-CN" sz="2800" dirty="0">
                <a:latin typeface="+mn-lt"/>
                <a:ea typeface="楷体" panose="02010609060101010101" pitchFamily="49" charset="-122"/>
              </a:rPr>
              <a:t>FFT</a:t>
            </a:r>
            <a:r>
              <a:rPr lang="zh-CN" altLang="en-US" sz="2800" dirty="0">
                <a:latin typeface="楷体" panose="02010609060101010101" pitchFamily="49" charset="-122"/>
                <a:ea typeface="楷体" panose="02010609060101010101" pitchFamily="49" charset="-122"/>
              </a:rPr>
              <a:t>算法</a:t>
            </a:r>
          </a:p>
        </p:txBody>
      </p:sp>
      <p:sp>
        <p:nvSpPr>
          <p:cNvPr id="76808" name="Rectangle 8"/>
          <p:cNvSpPr>
            <a:spLocks noChangeArrowheads="1"/>
          </p:cNvSpPr>
          <p:nvPr/>
        </p:nvSpPr>
        <p:spPr bwMode="auto">
          <a:xfrm>
            <a:off x="684213" y="4062413"/>
            <a:ext cx="646202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dirty="0">
                <a:latin typeface="楷体_GB2312" pitchFamily="49" charset="-122"/>
                <a:ea typeface="楷体_GB2312" pitchFamily="49" charset="-122"/>
              </a:rPr>
              <a:t> </a:t>
            </a:r>
            <a:r>
              <a:rPr lang="zh-CN" altLang="en-US" sz="2800" dirty="0">
                <a:latin typeface="楷体" panose="02010609060101010101" pitchFamily="49" charset="-122"/>
                <a:ea typeface="楷体" panose="02010609060101010101" pitchFamily="49" charset="-122"/>
              </a:rPr>
              <a:t>设</a:t>
            </a:r>
            <a:r>
              <a:rPr lang="en-US" altLang="zh-CN" sz="2800" i="1" dirty="0">
                <a:ea typeface="楷体_GB2312" pitchFamily="49" charset="-122"/>
              </a:rPr>
              <a:t>x</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r>
              <a:rPr lang="zh-CN" altLang="en-US" sz="2800" dirty="0">
                <a:latin typeface="楷体" panose="02010609060101010101" pitchFamily="49" charset="-122"/>
                <a:ea typeface="楷体" panose="02010609060101010101" pitchFamily="49" charset="-122"/>
              </a:rPr>
              <a:t>为</a:t>
            </a:r>
            <a:r>
              <a:rPr lang="en-US" altLang="zh-CN" sz="2800" i="1" dirty="0">
                <a:ea typeface="楷体_GB2312" pitchFamily="49" charset="-122"/>
              </a:rPr>
              <a:t>L</a:t>
            </a:r>
            <a:r>
              <a:rPr lang="zh-CN" altLang="en-US" sz="2800" dirty="0">
                <a:latin typeface="楷体_GB2312" pitchFamily="49" charset="-122"/>
                <a:ea typeface="楷体_GB2312" pitchFamily="49" charset="-122"/>
              </a:rPr>
              <a:t>点，</a:t>
            </a:r>
            <a:r>
              <a:rPr lang="en-US" altLang="zh-CN" sz="2800" i="1" dirty="0">
                <a:ea typeface="楷体_GB2312" pitchFamily="49" charset="-122"/>
              </a:rPr>
              <a:t>h</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r>
              <a:rPr lang="zh-CN" altLang="en-US" sz="2800" dirty="0">
                <a:latin typeface="楷体" panose="02010609060101010101" pitchFamily="49" charset="-122"/>
                <a:ea typeface="楷体" panose="02010609060101010101" pitchFamily="49" charset="-122"/>
              </a:rPr>
              <a:t>为</a:t>
            </a:r>
            <a:r>
              <a:rPr lang="en-US" altLang="zh-CN" sz="2800" i="1" dirty="0">
                <a:ea typeface="楷体_GB2312" pitchFamily="49" charset="-122"/>
              </a:rPr>
              <a:t>M</a:t>
            </a:r>
            <a:r>
              <a:rPr lang="zh-CN" altLang="en-US" sz="2800" dirty="0">
                <a:latin typeface="楷体" panose="02010609060101010101" pitchFamily="49" charset="-122"/>
                <a:ea typeface="楷体" panose="02010609060101010101" pitchFamily="49" charset="-122"/>
              </a:rPr>
              <a:t>点，输出</a:t>
            </a:r>
            <a:r>
              <a:rPr lang="en-US" altLang="zh-CN" sz="2800" i="1" dirty="0">
                <a:ea typeface="楷体_GB2312" pitchFamily="49" charset="-122"/>
              </a:rPr>
              <a:t>y</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r>
              <a:rPr lang="zh-CN" altLang="en-US" sz="2800" dirty="0">
                <a:latin typeface="楷体" panose="02010609060101010101" pitchFamily="49" charset="-122"/>
                <a:ea typeface="楷体" panose="02010609060101010101" pitchFamily="49" charset="-122"/>
              </a:rPr>
              <a:t>为</a:t>
            </a:r>
            <a:r>
              <a:rPr lang="zh-CN" altLang="en-US" sz="2800" dirty="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6807"/>
                                        </p:tgtEl>
                                        <p:attrNameLst>
                                          <p:attrName>style.visibility</p:attrName>
                                        </p:attrNameLst>
                                      </p:cBhvr>
                                      <p:to>
                                        <p:strVal val="visible"/>
                                      </p:to>
                                    </p:set>
                                    <p:animEffect transition="in" filter="blinds(horizontal)">
                                      <p:cBhvr>
                                        <p:cTn id="7" dur="500"/>
                                        <p:tgtEl>
                                          <p:spTgt spid="768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6803"/>
                                        </p:tgtEl>
                                        <p:attrNameLst>
                                          <p:attrName>style.visibility</p:attrName>
                                        </p:attrNameLst>
                                      </p:cBhvr>
                                      <p:to>
                                        <p:strVal val="visible"/>
                                      </p:to>
                                    </p:set>
                                    <p:animEffect transition="in" filter="blinds(horizontal)">
                                      <p:cBhvr>
                                        <p:cTn id="12" dur="500"/>
                                        <p:tgtEl>
                                          <p:spTgt spid="7680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76804"/>
                                        </p:tgtEl>
                                        <p:attrNameLst>
                                          <p:attrName>style.visibility</p:attrName>
                                        </p:attrNameLst>
                                      </p:cBhvr>
                                      <p:to>
                                        <p:strVal val="visible"/>
                                      </p:to>
                                    </p:set>
                                    <p:animEffect transition="in" filter="blinds(horizontal)">
                                      <p:cBhvr>
                                        <p:cTn id="17" dur="500"/>
                                        <p:tgtEl>
                                          <p:spTgt spid="7680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6808"/>
                                        </p:tgtEl>
                                        <p:attrNameLst>
                                          <p:attrName>style.visibility</p:attrName>
                                        </p:attrNameLst>
                                      </p:cBhvr>
                                      <p:to>
                                        <p:strVal val="visible"/>
                                      </p:to>
                                    </p:set>
                                    <p:animEffect transition="in" filter="blinds(horizontal)">
                                      <p:cBhvr>
                                        <p:cTn id="22" dur="500"/>
                                        <p:tgtEl>
                                          <p:spTgt spid="7680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6806"/>
                                        </p:tgtEl>
                                        <p:attrNameLst>
                                          <p:attrName>style.visibility</p:attrName>
                                        </p:attrNameLst>
                                      </p:cBhvr>
                                      <p:to>
                                        <p:strVal val="visible"/>
                                      </p:to>
                                    </p:set>
                                    <p:animEffect transition="in" filter="blinds(horizontal)">
                                      <p:cBhvr>
                                        <p:cTn id="27" dur="500"/>
                                        <p:tgtEl>
                                          <p:spTgt spid="768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p:bldP spid="76806" grpId="0"/>
      <p:bldP spid="76807" grpId="0"/>
      <p:bldP spid="7680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
          <p:cNvSpPr txBox="1">
            <a:spLocks noChangeArrowheads="1"/>
          </p:cNvSpPr>
          <p:nvPr/>
        </p:nvSpPr>
        <p:spPr bwMode="auto">
          <a:xfrm>
            <a:off x="354013" y="736600"/>
            <a:ext cx="5297487" cy="492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b="1">
                <a:solidFill>
                  <a:schemeClr val="tx1"/>
                </a:solidFill>
                <a:latin typeface="Times New Roman" panose="02020603050405020304" pitchFamily="18" charset="0"/>
                <a:ea typeface="宋体" panose="02010600030101010101" pitchFamily="2" charset="-122"/>
              </a:defRPr>
            </a:lvl1pPr>
            <a:lvl2pPr marL="914400" indent="-457200">
              <a:defRPr kumimoji="1" sz="2400" b="1">
                <a:solidFill>
                  <a:schemeClr val="tx1"/>
                </a:solidFill>
                <a:latin typeface="Times New Roman" panose="02020603050405020304" pitchFamily="18" charset="0"/>
                <a:ea typeface="宋体" panose="02010600030101010101" pitchFamily="2" charset="-122"/>
              </a:defRPr>
            </a:lvl2pPr>
            <a:lvl3pPr marL="1371600" indent="-457200">
              <a:defRPr kumimoji="1" sz="2400" b="1">
                <a:solidFill>
                  <a:schemeClr val="tx1"/>
                </a:solidFill>
                <a:latin typeface="Times New Roman" panose="02020603050405020304" pitchFamily="18" charset="0"/>
                <a:ea typeface="宋体" panose="02010600030101010101" pitchFamily="2" charset="-122"/>
              </a:defRPr>
            </a:lvl3pPr>
            <a:lvl4pPr marL="1828800" indent="-457200">
              <a:defRPr kumimoji="1" sz="2400" b="1">
                <a:solidFill>
                  <a:schemeClr val="tx1"/>
                </a:solidFill>
                <a:latin typeface="Times New Roman" panose="02020603050405020304" pitchFamily="18" charset="0"/>
                <a:ea typeface="宋体" panose="02010600030101010101" pitchFamily="2" charset="-122"/>
              </a:defRPr>
            </a:lvl4pPr>
            <a:lvl5pPr marL="2286000" indent="-457200">
              <a:defRPr kumimoji="1" sz="2400" b="1">
                <a:solidFill>
                  <a:schemeClr val="tx1"/>
                </a:solidFill>
                <a:latin typeface="Times New Roman" panose="02020603050405020304" pitchFamily="18" charset="0"/>
                <a:ea typeface="宋体" panose="02010600030101010101" pitchFamily="2" charset="-122"/>
              </a:defRPr>
            </a:lvl5pPr>
            <a:lvl6pPr marL="2743200" indent="-4572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3200400" indent="-4572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657600" indent="-4572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4114800" indent="-4572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05000"/>
              </a:lnSpc>
              <a:spcBef>
                <a:spcPct val="50000"/>
              </a:spcBef>
            </a:pPr>
            <a:r>
              <a:rPr lang="zh-CN" altLang="en-US" sz="2800" dirty="0">
                <a:latin typeface="楷体" panose="02010609060101010101" pitchFamily="49" charset="-122"/>
                <a:ea typeface="楷体" panose="02010609060101010101" pitchFamily="49" charset="-122"/>
              </a:rPr>
              <a:t>圆周卷积的点数必须满足</a:t>
            </a:r>
          </a:p>
        </p:txBody>
      </p:sp>
      <p:sp>
        <p:nvSpPr>
          <p:cNvPr id="77839" name="Rectangle 15"/>
          <p:cNvSpPr>
            <a:spLocks noChangeArrowheads="1"/>
          </p:cNvSpPr>
          <p:nvPr/>
        </p:nvSpPr>
        <p:spPr bwMode="auto">
          <a:xfrm>
            <a:off x="381000" y="174625"/>
            <a:ext cx="70707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dirty="0">
                <a:latin typeface="+mn-lt"/>
                <a:ea typeface="楷体" panose="02010609060101010101" pitchFamily="49" charset="-122"/>
              </a:rPr>
              <a:t>FFT</a:t>
            </a:r>
            <a:r>
              <a:rPr lang="zh-CN" altLang="en-US" sz="2800" dirty="0">
                <a:latin typeface="楷体" panose="02010609060101010101" pitchFamily="49" charset="-122"/>
                <a:ea typeface="楷体" panose="02010609060101010101" pitchFamily="49" charset="-122"/>
              </a:rPr>
              <a:t>算法就是用圆周卷积来代替线性卷积</a:t>
            </a:r>
          </a:p>
        </p:txBody>
      </p:sp>
      <p:grpSp>
        <p:nvGrpSpPr>
          <p:cNvPr id="77845" name="Group 21"/>
          <p:cNvGrpSpPr>
            <a:grpSpLocks/>
          </p:cNvGrpSpPr>
          <p:nvPr/>
        </p:nvGrpSpPr>
        <p:grpSpPr bwMode="auto">
          <a:xfrm>
            <a:off x="468313" y="1412875"/>
            <a:ext cx="3036887" cy="531813"/>
            <a:chOff x="2527" y="2686"/>
            <a:chExt cx="1913" cy="335"/>
          </a:xfrm>
        </p:grpSpPr>
        <p:sp>
          <p:nvSpPr>
            <p:cNvPr id="89100" name="Oval 18"/>
            <p:cNvSpPr>
              <a:spLocks noChangeArrowheads="1"/>
            </p:cNvSpPr>
            <p:nvPr/>
          </p:nvSpPr>
          <p:spPr bwMode="auto">
            <a:xfrm>
              <a:off x="3713" y="2763"/>
              <a:ext cx="202" cy="195"/>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89101" name="Text Box 19"/>
            <p:cNvSpPr txBox="1">
              <a:spLocks noChangeArrowheads="1"/>
            </p:cNvSpPr>
            <p:nvPr/>
          </p:nvSpPr>
          <p:spPr bwMode="auto">
            <a:xfrm>
              <a:off x="3698" y="2727"/>
              <a:ext cx="2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i="1"/>
                <a:t>N</a:t>
              </a:r>
            </a:p>
          </p:txBody>
        </p:sp>
        <p:graphicFrame>
          <p:nvGraphicFramePr>
            <p:cNvPr id="89102" name="Object 20"/>
            <p:cNvGraphicFramePr>
              <a:graphicFrameLocks noChangeAspect="1"/>
            </p:cNvGraphicFramePr>
            <p:nvPr/>
          </p:nvGraphicFramePr>
          <p:xfrm>
            <a:off x="2527" y="2686"/>
            <a:ext cx="1913" cy="335"/>
          </p:xfrm>
          <a:graphic>
            <a:graphicData uri="http://schemas.openxmlformats.org/presentationml/2006/ole">
              <mc:AlternateContent xmlns:mc="http://schemas.openxmlformats.org/markup-compatibility/2006">
                <mc:Choice xmlns:v="urn:schemas-microsoft-com:vml" Requires="v">
                  <p:oleObj spid="_x0000_s89139" name="公式" r:id="rId3" imgW="1180868" imgH="171626" progId="Equation.3">
                    <p:embed/>
                  </p:oleObj>
                </mc:Choice>
                <mc:Fallback>
                  <p:oleObj name="公式" r:id="rId3" imgW="1180868" imgH="171626" progId="Equation.3">
                    <p:embed/>
                    <p:pic>
                      <p:nvPicPr>
                        <p:cNvPr id="0" name="Object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7" y="2686"/>
                          <a:ext cx="1913" cy="3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7848" name="Rectangle 24"/>
          <p:cNvSpPr>
            <a:spLocks noChangeArrowheads="1"/>
          </p:cNvSpPr>
          <p:nvPr/>
        </p:nvSpPr>
        <p:spPr bwMode="auto">
          <a:xfrm>
            <a:off x="468313" y="2189163"/>
            <a:ext cx="56880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dirty="0">
                <a:latin typeface="楷体" panose="02010609060101010101" pitchFamily="49" charset="-122"/>
                <a:ea typeface="楷体" panose="02010609060101010101" pitchFamily="49" charset="-122"/>
              </a:rPr>
              <a:t>用</a:t>
            </a:r>
            <a:r>
              <a:rPr lang="en-US" altLang="zh-CN" sz="2800" dirty="0">
                <a:latin typeface="楷体" panose="02010609060101010101" pitchFamily="49" charset="-122"/>
                <a:ea typeface="楷体" panose="02010609060101010101" pitchFamily="49" charset="-122"/>
              </a:rPr>
              <a:t>FFT</a:t>
            </a:r>
            <a:r>
              <a:rPr lang="zh-CN" altLang="en-US" sz="2800" dirty="0">
                <a:latin typeface="楷体" panose="02010609060101010101" pitchFamily="49" charset="-122"/>
                <a:ea typeface="楷体" panose="02010609060101010101" pitchFamily="49" charset="-122"/>
              </a:rPr>
              <a:t>计算卷积的步骤如下</a:t>
            </a:r>
            <a:r>
              <a:rPr lang="zh-CN" altLang="en-US" sz="2800" dirty="0">
                <a:latin typeface="楷体_GB2312" pitchFamily="49" charset="-122"/>
                <a:ea typeface="楷体_GB2312" pitchFamily="49" charset="-122"/>
              </a:rPr>
              <a:t>：</a:t>
            </a:r>
          </a:p>
        </p:txBody>
      </p:sp>
      <p:sp>
        <p:nvSpPr>
          <p:cNvPr id="77849" name="Rectangle 25"/>
          <p:cNvSpPr>
            <a:spLocks noChangeArrowheads="1"/>
          </p:cNvSpPr>
          <p:nvPr/>
        </p:nvSpPr>
        <p:spPr bwMode="auto">
          <a:xfrm>
            <a:off x="611188" y="2889250"/>
            <a:ext cx="6192837" cy="511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05000"/>
              </a:lnSpc>
              <a:spcBef>
                <a:spcPct val="0"/>
              </a:spcBef>
              <a:buFontTx/>
              <a:buNone/>
            </a:pPr>
            <a:r>
              <a:rPr lang="en-US" altLang="zh-CN" sz="2800" dirty="0">
                <a:ea typeface="楷体_GB2312" pitchFamily="49" charset="-122"/>
              </a:rPr>
              <a:t>①</a:t>
            </a:r>
            <a:r>
              <a:rPr lang="en-US" altLang="zh-CN" sz="2800" dirty="0">
                <a:latin typeface="楷体_GB2312" pitchFamily="49" charset="-122"/>
                <a:ea typeface="楷体_GB2312" pitchFamily="49" charset="-122"/>
              </a:rPr>
              <a:t> </a:t>
            </a:r>
            <a:r>
              <a:rPr lang="zh-CN" altLang="en-US" sz="2800" dirty="0">
                <a:latin typeface="楷体" panose="02010609060101010101" pitchFamily="49" charset="-122"/>
                <a:ea typeface="楷体" panose="02010609060101010101" pitchFamily="49" charset="-122"/>
              </a:rPr>
              <a:t>计算</a:t>
            </a:r>
            <a:r>
              <a:rPr lang="zh-CN" altLang="en-US" sz="2800" dirty="0">
                <a:latin typeface="楷体_GB2312" pitchFamily="49" charset="-122"/>
                <a:ea typeface="楷体_GB2312" pitchFamily="49" charset="-122"/>
              </a:rPr>
              <a:t> </a:t>
            </a:r>
            <a:r>
              <a:rPr lang="en-US" altLang="zh-CN" sz="2800" i="1" dirty="0">
                <a:ea typeface="楷体_GB2312" pitchFamily="49" charset="-122"/>
              </a:rPr>
              <a:t>H</a:t>
            </a:r>
            <a:r>
              <a:rPr lang="en-US" altLang="zh-CN" sz="2800" dirty="0">
                <a:ea typeface="楷体_GB2312" pitchFamily="49" charset="-122"/>
              </a:rPr>
              <a:t>(</a:t>
            </a:r>
            <a:r>
              <a:rPr lang="en-US" altLang="zh-CN" sz="2800" i="1" dirty="0">
                <a:ea typeface="楷体_GB2312" pitchFamily="49" charset="-122"/>
              </a:rPr>
              <a:t>k</a:t>
            </a:r>
            <a:r>
              <a:rPr lang="en-US" altLang="zh-CN" sz="2800" dirty="0">
                <a:ea typeface="楷体_GB2312" pitchFamily="49" charset="-122"/>
              </a:rPr>
              <a:t>) = DFT</a:t>
            </a:r>
            <a:r>
              <a:rPr lang="zh-CN" altLang="en-US" sz="2800" dirty="0">
                <a:latin typeface="楷体_GB2312" pitchFamily="49" charset="-122"/>
                <a:ea typeface="楷体_GB2312" pitchFamily="49" charset="-122"/>
              </a:rPr>
              <a:t>［</a:t>
            </a:r>
            <a:r>
              <a:rPr lang="en-US" altLang="zh-CN" sz="2800" i="1" dirty="0">
                <a:ea typeface="楷体_GB2312" pitchFamily="49" charset="-122"/>
              </a:rPr>
              <a:t>h</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r>
              <a:rPr lang="zh-CN" altLang="en-US" sz="2800" dirty="0">
                <a:latin typeface="楷体_GB2312" pitchFamily="49" charset="-122"/>
                <a:ea typeface="楷体_GB2312" pitchFamily="49" charset="-122"/>
              </a:rPr>
              <a:t>］，</a:t>
            </a:r>
            <a:r>
              <a:rPr lang="en-US" altLang="zh-CN" sz="2800" i="1" dirty="0">
                <a:ea typeface="楷体_GB2312" pitchFamily="49" charset="-122"/>
              </a:rPr>
              <a:t>N</a:t>
            </a:r>
            <a:r>
              <a:rPr lang="zh-CN" altLang="en-US" sz="2800" dirty="0">
                <a:latin typeface="楷体" panose="02010609060101010101" pitchFamily="49" charset="-122"/>
                <a:ea typeface="楷体" panose="02010609060101010101" pitchFamily="49" charset="-122"/>
              </a:rPr>
              <a:t>点</a:t>
            </a:r>
          </a:p>
        </p:txBody>
      </p:sp>
      <p:sp>
        <p:nvSpPr>
          <p:cNvPr id="77850" name="Rectangle 26"/>
          <p:cNvSpPr>
            <a:spLocks noChangeArrowheads="1"/>
          </p:cNvSpPr>
          <p:nvPr/>
        </p:nvSpPr>
        <p:spPr bwMode="auto">
          <a:xfrm>
            <a:off x="603250" y="3570288"/>
            <a:ext cx="6057900" cy="511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05000"/>
              </a:lnSpc>
              <a:spcBef>
                <a:spcPct val="0"/>
              </a:spcBef>
              <a:buFontTx/>
              <a:buNone/>
            </a:pPr>
            <a:r>
              <a:rPr lang="en-US" altLang="zh-CN" sz="2800" dirty="0">
                <a:latin typeface="楷体_GB2312" pitchFamily="49" charset="-122"/>
                <a:ea typeface="楷体_GB2312" pitchFamily="49" charset="-122"/>
              </a:rPr>
              <a:t>② </a:t>
            </a:r>
            <a:r>
              <a:rPr lang="zh-CN" altLang="en-US" sz="2800" dirty="0">
                <a:latin typeface="楷体" panose="02010609060101010101" pitchFamily="49" charset="-122"/>
                <a:ea typeface="楷体" panose="02010609060101010101" pitchFamily="49" charset="-122"/>
              </a:rPr>
              <a:t>计算</a:t>
            </a:r>
            <a:r>
              <a:rPr lang="zh-CN" altLang="en-US" sz="2800" dirty="0">
                <a:latin typeface="楷体_GB2312" pitchFamily="49" charset="-122"/>
                <a:ea typeface="楷体_GB2312" pitchFamily="49" charset="-122"/>
              </a:rPr>
              <a:t> </a:t>
            </a:r>
            <a:r>
              <a:rPr lang="en-US" altLang="zh-CN" sz="2800" i="1" dirty="0">
                <a:ea typeface="楷体_GB2312" pitchFamily="49" charset="-122"/>
              </a:rPr>
              <a:t>X</a:t>
            </a:r>
            <a:r>
              <a:rPr lang="en-US" altLang="zh-CN" sz="2800" dirty="0">
                <a:ea typeface="楷体_GB2312" pitchFamily="49" charset="-122"/>
              </a:rPr>
              <a:t>(</a:t>
            </a:r>
            <a:r>
              <a:rPr lang="en-US" altLang="zh-CN" sz="2800" i="1" dirty="0">
                <a:ea typeface="楷体_GB2312" pitchFamily="49" charset="-122"/>
              </a:rPr>
              <a:t>k</a:t>
            </a:r>
            <a:r>
              <a:rPr lang="en-US" altLang="zh-CN" sz="2800" dirty="0">
                <a:ea typeface="楷体_GB2312" pitchFamily="49" charset="-122"/>
              </a:rPr>
              <a:t>) = DFT</a:t>
            </a:r>
            <a:r>
              <a:rPr lang="zh-CN" altLang="en-US" sz="2800" dirty="0">
                <a:latin typeface="楷体_GB2312" pitchFamily="49" charset="-122"/>
                <a:ea typeface="楷体_GB2312" pitchFamily="49" charset="-122"/>
              </a:rPr>
              <a:t>［</a:t>
            </a:r>
            <a:r>
              <a:rPr lang="en-US" altLang="zh-CN" sz="2800" i="1" dirty="0">
                <a:ea typeface="楷体_GB2312" pitchFamily="49" charset="-122"/>
              </a:rPr>
              <a:t>x</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r>
              <a:rPr lang="zh-CN" altLang="en-US" sz="2800" dirty="0">
                <a:latin typeface="楷体_GB2312" pitchFamily="49" charset="-122"/>
                <a:ea typeface="楷体_GB2312" pitchFamily="49" charset="-122"/>
              </a:rPr>
              <a:t>］</a:t>
            </a:r>
            <a:r>
              <a:rPr lang="en-US" altLang="zh-CN" sz="2800" dirty="0">
                <a:latin typeface="楷体_GB2312" pitchFamily="49" charset="-122"/>
                <a:ea typeface="楷体_GB2312" pitchFamily="49" charset="-122"/>
              </a:rPr>
              <a:t>, </a:t>
            </a:r>
            <a:r>
              <a:rPr lang="en-US" altLang="zh-CN" sz="2800" i="1" dirty="0">
                <a:ea typeface="楷体_GB2312" pitchFamily="49" charset="-122"/>
              </a:rPr>
              <a:t>N</a:t>
            </a:r>
            <a:r>
              <a:rPr lang="zh-CN" altLang="en-US" sz="2800" dirty="0">
                <a:latin typeface="楷体" panose="02010609060101010101" pitchFamily="49" charset="-122"/>
                <a:ea typeface="楷体" panose="02010609060101010101" pitchFamily="49" charset="-122"/>
              </a:rPr>
              <a:t>点</a:t>
            </a:r>
          </a:p>
        </p:txBody>
      </p:sp>
      <p:sp>
        <p:nvSpPr>
          <p:cNvPr id="77851" name="Rectangle 27"/>
          <p:cNvSpPr>
            <a:spLocks noChangeArrowheads="1"/>
          </p:cNvSpPr>
          <p:nvPr/>
        </p:nvSpPr>
        <p:spPr bwMode="auto">
          <a:xfrm>
            <a:off x="611188" y="4291013"/>
            <a:ext cx="4465637"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05000"/>
              </a:lnSpc>
              <a:spcBef>
                <a:spcPct val="0"/>
              </a:spcBef>
              <a:buFontTx/>
              <a:buNone/>
            </a:pPr>
            <a:r>
              <a:rPr lang="en-US" altLang="zh-CN" sz="2800" dirty="0">
                <a:latin typeface="楷体_GB2312" pitchFamily="49" charset="-122"/>
                <a:ea typeface="楷体_GB2312" pitchFamily="49" charset="-122"/>
              </a:rPr>
              <a:t>③ </a:t>
            </a:r>
            <a:r>
              <a:rPr lang="zh-CN" altLang="en-US" sz="2800" dirty="0">
                <a:latin typeface="楷体" panose="02010609060101010101" pitchFamily="49" charset="-122"/>
                <a:ea typeface="楷体" panose="02010609060101010101" pitchFamily="49" charset="-122"/>
              </a:rPr>
              <a:t>计算</a:t>
            </a:r>
            <a:r>
              <a:rPr lang="zh-CN" altLang="en-US" sz="2800" dirty="0">
                <a:latin typeface="楷体_GB2312" pitchFamily="49" charset="-122"/>
                <a:ea typeface="楷体_GB2312" pitchFamily="49" charset="-122"/>
              </a:rPr>
              <a:t> </a:t>
            </a:r>
            <a:r>
              <a:rPr lang="en-US" altLang="zh-CN" sz="2800" i="1" dirty="0">
                <a:ea typeface="楷体_GB2312" pitchFamily="49" charset="-122"/>
              </a:rPr>
              <a:t>Y</a:t>
            </a:r>
            <a:r>
              <a:rPr lang="en-US" altLang="zh-CN" sz="2800" dirty="0">
                <a:ea typeface="楷体_GB2312" pitchFamily="49" charset="-122"/>
              </a:rPr>
              <a:t>(</a:t>
            </a:r>
            <a:r>
              <a:rPr lang="en-US" altLang="zh-CN" sz="2800" i="1" dirty="0">
                <a:ea typeface="楷体_GB2312" pitchFamily="49" charset="-122"/>
              </a:rPr>
              <a:t>k</a:t>
            </a:r>
            <a:r>
              <a:rPr lang="en-US" altLang="zh-CN" sz="2800" dirty="0">
                <a:ea typeface="楷体_GB2312" pitchFamily="49" charset="-122"/>
              </a:rPr>
              <a:t>) = </a:t>
            </a:r>
            <a:r>
              <a:rPr lang="en-US" altLang="zh-CN" sz="2800" i="1" dirty="0">
                <a:ea typeface="楷体_GB2312" pitchFamily="49" charset="-122"/>
              </a:rPr>
              <a:t>X</a:t>
            </a:r>
            <a:r>
              <a:rPr lang="en-US" altLang="zh-CN" sz="2800" dirty="0">
                <a:ea typeface="楷体_GB2312" pitchFamily="49" charset="-122"/>
              </a:rPr>
              <a:t>(</a:t>
            </a:r>
            <a:r>
              <a:rPr lang="en-US" altLang="zh-CN" sz="2800" i="1" dirty="0">
                <a:ea typeface="楷体_GB2312" pitchFamily="49" charset="-122"/>
              </a:rPr>
              <a:t>k</a:t>
            </a:r>
            <a:r>
              <a:rPr lang="en-US" altLang="zh-CN" sz="2800" dirty="0">
                <a:ea typeface="楷体_GB2312" pitchFamily="49" charset="-122"/>
              </a:rPr>
              <a:t>)</a:t>
            </a:r>
            <a:r>
              <a:rPr lang="en-US" altLang="zh-CN" sz="2800" i="1" dirty="0">
                <a:ea typeface="楷体_GB2312" pitchFamily="49" charset="-122"/>
              </a:rPr>
              <a:t>H</a:t>
            </a:r>
            <a:r>
              <a:rPr lang="en-US" altLang="zh-CN" sz="2800" dirty="0">
                <a:ea typeface="楷体_GB2312" pitchFamily="49" charset="-122"/>
              </a:rPr>
              <a:t>(</a:t>
            </a:r>
            <a:r>
              <a:rPr lang="en-US" altLang="zh-CN" sz="2800" i="1" dirty="0">
                <a:ea typeface="楷体_GB2312" pitchFamily="49" charset="-122"/>
              </a:rPr>
              <a:t>k</a:t>
            </a:r>
            <a:r>
              <a:rPr lang="en-US" altLang="zh-CN" sz="2800" dirty="0">
                <a:ea typeface="楷体_GB2312" pitchFamily="49" charset="-122"/>
              </a:rPr>
              <a:t>);</a:t>
            </a:r>
            <a:r>
              <a:rPr lang="en-US" altLang="zh-CN" sz="2400" b="0" dirty="0"/>
              <a:t></a:t>
            </a:r>
          </a:p>
        </p:txBody>
      </p:sp>
      <p:sp>
        <p:nvSpPr>
          <p:cNvPr id="77852" name="Rectangle 28"/>
          <p:cNvSpPr>
            <a:spLocks noChangeArrowheads="1"/>
          </p:cNvSpPr>
          <p:nvPr/>
        </p:nvSpPr>
        <p:spPr bwMode="auto">
          <a:xfrm>
            <a:off x="611188" y="5043488"/>
            <a:ext cx="61928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800" dirty="0">
                <a:latin typeface="楷体_GB2312" pitchFamily="49" charset="-122"/>
                <a:ea typeface="楷体_GB2312" pitchFamily="49" charset="-122"/>
              </a:rPr>
              <a:t>④ </a:t>
            </a:r>
            <a:r>
              <a:rPr lang="zh-CN" altLang="en-US" sz="2800" dirty="0">
                <a:latin typeface="楷体" panose="02010609060101010101" pitchFamily="49" charset="-122"/>
                <a:ea typeface="楷体" panose="02010609060101010101" pitchFamily="49" charset="-122"/>
              </a:rPr>
              <a:t>计算</a:t>
            </a:r>
            <a:r>
              <a:rPr lang="zh-CN" altLang="en-US" sz="2800" dirty="0">
                <a:latin typeface="楷体_GB2312" pitchFamily="49" charset="-122"/>
                <a:ea typeface="楷体_GB2312" pitchFamily="49" charset="-122"/>
              </a:rPr>
              <a:t> </a:t>
            </a:r>
            <a:r>
              <a:rPr lang="en-US" altLang="zh-CN" sz="2800" i="1" dirty="0">
                <a:ea typeface="楷体_GB2312" pitchFamily="49" charset="-122"/>
              </a:rPr>
              <a:t>y</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 = IDFT</a:t>
            </a:r>
            <a:r>
              <a:rPr lang="zh-CN" altLang="en-US" sz="2800" dirty="0">
                <a:latin typeface="楷体_GB2312" pitchFamily="49" charset="-122"/>
                <a:ea typeface="楷体_GB2312" pitchFamily="49" charset="-122"/>
              </a:rPr>
              <a:t>［</a:t>
            </a:r>
            <a:r>
              <a:rPr lang="en-US" altLang="zh-CN" sz="2800" i="1" dirty="0">
                <a:ea typeface="楷体_GB2312" pitchFamily="49" charset="-122"/>
              </a:rPr>
              <a:t>Y</a:t>
            </a:r>
            <a:r>
              <a:rPr lang="en-US" altLang="zh-CN" sz="2800" dirty="0">
                <a:ea typeface="楷体_GB2312" pitchFamily="49" charset="-122"/>
              </a:rPr>
              <a:t>(</a:t>
            </a:r>
            <a:r>
              <a:rPr lang="en-US" altLang="zh-CN" sz="2800" i="1" dirty="0">
                <a:ea typeface="楷体_GB2312" pitchFamily="49" charset="-122"/>
              </a:rPr>
              <a:t>k</a:t>
            </a:r>
            <a:r>
              <a:rPr lang="en-US" altLang="zh-CN" sz="2800" dirty="0">
                <a:ea typeface="楷体_GB2312" pitchFamily="49" charset="-122"/>
              </a:rPr>
              <a:t>)</a:t>
            </a:r>
            <a:r>
              <a:rPr lang="zh-CN" altLang="en-US" sz="2800" dirty="0">
                <a:latin typeface="楷体_GB2312" pitchFamily="49" charset="-122"/>
                <a:ea typeface="楷体_GB2312" pitchFamily="49" charset="-122"/>
              </a:rPr>
              <a:t>］，</a:t>
            </a:r>
            <a:r>
              <a:rPr lang="en-US" altLang="zh-CN" sz="2800" i="1" dirty="0">
                <a:ea typeface="楷体_GB2312" pitchFamily="49" charset="-122"/>
              </a:rPr>
              <a:t>N</a:t>
            </a:r>
            <a:r>
              <a:rPr lang="zh-CN" altLang="en-US" sz="2800" dirty="0">
                <a:latin typeface="楷体" panose="02010609060101010101" pitchFamily="49" charset="-122"/>
                <a:ea typeface="楷体" panose="02010609060101010101" pitchFamily="49" charset="-122"/>
              </a:rPr>
              <a:t>点</a:t>
            </a:r>
          </a:p>
        </p:txBody>
      </p:sp>
      <p:graphicFrame>
        <p:nvGraphicFramePr>
          <p:cNvPr id="77853" name="Object 29"/>
          <p:cNvGraphicFramePr>
            <a:graphicFrameLocks noChangeAspect="1"/>
          </p:cNvGraphicFramePr>
          <p:nvPr/>
        </p:nvGraphicFramePr>
        <p:xfrm>
          <a:off x="3563938" y="1441450"/>
          <a:ext cx="2084387" cy="520700"/>
        </p:xfrm>
        <a:graphic>
          <a:graphicData uri="http://schemas.openxmlformats.org/presentationml/2006/ole">
            <mc:AlternateContent xmlns:mc="http://schemas.openxmlformats.org/markup-compatibility/2006">
              <mc:Choice xmlns:v="urn:schemas-microsoft-com:vml" Requires="v">
                <p:oleObj spid="_x0000_s89140" name="公式" r:id="rId5" imgW="761880" imgH="152400" progId="Equation.3">
                  <p:embed/>
                </p:oleObj>
              </mc:Choice>
              <mc:Fallback>
                <p:oleObj name="公式" r:id="rId5" imgW="761880" imgH="152400" progId="Equation.3">
                  <p:embed/>
                  <p:pic>
                    <p:nvPicPr>
                      <p:cNvPr id="0" name="Object 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3938" y="1441450"/>
                        <a:ext cx="2084387"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7855" name="Text Box 31"/>
          <p:cNvSpPr txBox="1">
            <a:spLocks noChangeArrowheads="1"/>
          </p:cNvSpPr>
          <p:nvPr/>
        </p:nvSpPr>
        <p:spPr bwMode="auto">
          <a:xfrm>
            <a:off x="4486275" y="750888"/>
            <a:ext cx="3168650"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b="1">
                <a:solidFill>
                  <a:schemeClr val="tx1"/>
                </a:solidFill>
                <a:latin typeface="Times New Roman" panose="02020603050405020304" pitchFamily="18" charset="0"/>
                <a:ea typeface="宋体" panose="02010600030101010101" pitchFamily="2" charset="-122"/>
              </a:defRPr>
            </a:lvl1pPr>
            <a:lvl2pPr marL="914400" indent="-457200">
              <a:defRPr kumimoji="1" sz="2400" b="1">
                <a:solidFill>
                  <a:schemeClr val="tx1"/>
                </a:solidFill>
                <a:latin typeface="Times New Roman" panose="02020603050405020304" pitchFamily="18" charset="0"/>
                <a:ea typeface="宋体" panose="02010600030101010101" pitchFamily="2" charset="-122"/>
              </a:defRPr>
            </a:lvl2pPr>
            <a:lvl3pPr marL="1371600" indent="-457200">
              <a:defRPr kumimoji="1" sz="2400" b="1">
                <a:solidFill>
                  <a:schemeClr val="tx1"/>
                </a:solidFill>
                <a:latin typeface="Times New Roman" panose="02020603050405020304" pitchFamily="18" charset="0"/>
                <a:ea typeface="宋体" panose="02010600030101010101" pitchFamily="2" charset="-122"/>
              </a:defRPr>
            </a:lvl3pPr>
            <a:lvl4pPr marL="1828800" indent="-457200">
              <a:defRPr kumimoji="1" sz="2400" b="1">
                <a:solidFill>
                  <a:schemeClr val="tx1"/>
                </a:solidFill>
                <a:latin typeface="Times New Roman" panose="02020603050405020304" pitchFamily="18" charset="0"/>
                <a:ea typeface="宋体" panose="02010600030101010101" pitchFamily="2" charset="-122"/>
              </a:defRPr>
            </a:lvl4pPr>
            <a:lvl5pPr marL="2286000" indent="-457200">
              <a:defRPr kumimoji="1" sz="2400" b="1">
                <a:solidFill>
                  <a:schemeClr val="tx1"/>
                </a:solidFill>
                <a:latin typeface="Times New Roman" panose="02020603050405020304" pitchFamily="18" charset="0"/>
                <a:ea typeface="宋体" panose="02010600030101010101" pitchFamily="2" charset="-122"/>
              </a:defRPr>
            </a:lvl5pPr>
            <a:lvl6pPr marL="2743200" indent="-4572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3200400" indent="-4572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657600" indent="-4572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4114800" indent="-4572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05000"/>
              </a:lnSpc>
              <a:spcBef>
                <a:spcPct val="50000"/>
              </a:spcBef>
            </a:pPr>
            <a:r>
              <a:rPr lang="en-US" altLang="zh-CN" sz="2800" i="1">
                <a:solidFill>
                  <a:srgbClr val="FFFF00"/>
                </a:solidFill>
                <a:ea typeface="楷体_GB2312" pitchFamily="49" charset="-122"/>
              </a:rPr>
              <a:t>N</a:t>
            </a:r>
            <a:r>
              <a:rPr lang="en-US" altLang="zh-CN" sz="2800">
                <a:solidFill>
                  <a:srgbClr val="FFFF00"/>
                </a:solidFill>
                <a:ea typeface="楷体_GB2312" pitchFamily="49" charset="-122"/>
              </a:rPr>
              <a:t>≥</a:t>
            </a:r>
            <a:r>
              <a:rPr lang="en-US" altLang="zh-CN" sz="2800" i="1">
                <a:solidFill>
                  <a:srgbClr val="FFFF00"/>
                </a:solidFill>
                <a:ea typeface="楷体_GB2312" pitchFamily="49" charset="-122"/>
              </a:rPr>
              <a:t>M+L</a:t>
            </a:r>
            <a:r>
              <a:rPr lang="en-US" altLang="zh-CN" sz="2800">
                <a:solidFill>
                  <a:srgbClr val="FFFF00"/>
                </a:solidFill>
                <a:ea typeface="楷体_GB2312" pitchFamily="49" charset="-122"/>
              </a:rPr>
              <a:t>-1</a:t>
            </a:r>
            <a:endParaRPr lang="en-US" altLang="zh-CN" sz="2800">
              <a:solidFill>
                <a:srgbClr val="FFFF00"/>
              </a:solidFill>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7839"/>
                                        </p:tgtEl>
                                        <p:attrNameLst>
                                          <p:attrName>style.visibility</p:attrName>
                                        </p:attrNameLst>
                                      </p:cBhvr>
                                      <p:to>
                                        <p:strVal val="visible"/>
                                      </p:to>
                                    </p:set>
                                    <p:animEffect transition="in" filter="blinds(horizontal)">
                                      <p:cBhvr>
                                        <p:cTn id="7" dur="500"/>
                                        <p:tgtEl>
                                          <p:spTgt spid="778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7826"/>
                                        </p:tgtEl>
                                        <p:attrNameLst>
                                          <p:attrName>style.visibility</p:attrName>
                                        </p:attrNameLst>
                                      </p:cBhvr>
                                      <p:to>
                                        <p:strVal val="visible"/>
                                      </p:to>
                                    </p:set>
                                    <p:animEffect transition="in" filter="blinds(horizontal)">
                                      <p:cBhvr>
                                        <p:cTn id="12" dur="500"/>
                                        <p:tgtEl>
                                          <p:spTgt spid="7782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7855"/>
                                        </p:tgtEl>
                                        <p:attrNameLst>
                                          <p:attrName>style.visibility</p:attrName>
                                        </p:attrNameLst>
                                      </p:cBhvr>
                                      <p:to>
                                        <p:strVal val="visible"/>
                                      </p:to>
                                    </p:set>
                                    <p:animEffect transition="in" filter="blinds(horizontal)">
                                      <p:cBhvr>
                                        <p:cTn id="17" dur="500"/>
                                        <p:tgtEl>
                                          <p:spTgt spid="7785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77845"/>
                                        </p:tgtEl>
                                        <p:attrNameLst>
                                          <p:attrName>style.visibility</p:attrName>
                                        </p:attrNameLst>
                                      </p:cBhvr>
                                      <p:to>
                                        <p:strVal val="visible"/>
                                      </p:to>
                                    </p:set>
                                    <p:animEffect transition="in" filter="blinds(horizontal)">
                                      <p:cBhvr>
                                        <p:cTn id="22" dur="500"/>
                                        <p:tgtEl>
                                          <p:spTgt spid="7784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77853"/>
                                        </p:tgtEl>
                                        <p:attrNameLst>
                                          <p:attrName>style.visibility</p:attrName>
                                        </p:attrNameLst>
                                      </p:cBhvr>
                                      <p:to>
                                        <p:strVal val="visible"/>
                                      </p:to>
                                    </p:set>
                                    <p:animEffect transition="in" filter="blinds(horizontal)">
                                      <p:cBhvr>
                                        <p:cTn id="27" dur="500"/>
                                        <p:tgtEl>
                                          <p:spTgt spid="7785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7848"/>
                                        </p:tgtEl>
                                        <p:attrNameLst>
                                          <p:attrName>style.visibility</p:attrName>
                                        </p:attrNameLst>
                                      </p:cBhvr>
                                      <p:to>
                                        <p:strVal val="visible"/>
                                      </p:to>
                                    </p:set>
                                    <p:animEffect transition="in" filter="blinds(horizontal)">
                                      <p:cBhvr>
                                        <p:cTn id="32" dur="500"/>
                                        <p:tgtEl>
                                          <p:spTgt spid="7784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7849"/>
                                        </p:tgtEl>
                                        <p:attrNameLst>
                                          <p:attrName>style.visibility</p:attrName>
                                        </p:attrNameLst>
                                      </p:cBhvr>
                                      <p:to>
                                        <p:strVal val="visible"/>
                                      </p:to>
                                    </p:set>
                                    <p:animEffect transition="in" filter="blinds(horizontal)">
                                      <p:cBhvr>
                                        <p:cTn id="37" dur="500"/>
                                        <p:tgtEl>
                                          <p:spTgt spid="7784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7850"/>
                                        </p:tgtEl>
                                        <p:attrNameLst>
                                          <p:attrName>style.visibility</p:attrName>
                                        </p:attrNameLst>
                                      </p:cBhvr>
                                      <p:to>
                                        <p:strVal val="visible"/>
                                      </p:to>
                                    </p:set>
                                    <p:animEffect transition="in" filter="blinds(horizontal)">
                                      <p:cBhvr>
                                        <p:cTn id="42" dur="500"/>
                                        <p:tgtEl>
                                          <p:spTgt spid="7785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77851"/>
                                        </p:tgtEl>
                                        <p:attrNameLst>
                                          <p:attrName>style.visibility</p:attrName>
                                        </p:attrNameLst>
                                      </p:cBhvr>
                                      <p:to>
                                        <p:strVal val="visible"/>
                                      </p:to>
                                    </p:set>
                                    <p:animEffect transition="in" filter="blinds(horizontal)">
                                      <p:cBhvr>
                                        <p:cTn id="47" dur="500"/>
                                        <p:tgtEl>
                                          <p:spTgt spid="7785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77852"/>
                                        </p:tgtEl>
                                        <p:attrNameLst>
                                          <p:attrName>style.visibility</p:attrName>
                                        </p:attrNameLst>
                                      </p:cBhvr>
                                      <p:to>
                                        <p:strVal val="visible"/>
                                      </p:to>
                                    </p:set>
                                    <p:animEffect transition="in" filter="blinds(horizontal)">
                                      <p:cBhvr>
                                        <p:cTn id="52" dur="500"/>
                                        <p:tgtEl>
                                          <p:spTgt spid="778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6" grpId="0"/>
      <p:bldP spid="77839" grpId="0"/>
      <p:bldP spid="77848" grpId="0"/>
      <p:bldP spid="77849" grpId="0"/>
      <p:bldP spid="77850" grpId="0"/>
      <p:bldP spid="77851" grpId="0"/>
      <p:bldP spid="77852" grpId="0"/>
      <p:bldP spid="7785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2"/>
          <p:cNvSpPr txBox="1">
            <a:spLocks noChangeArrowheads="1"/>
          </p:cNvSpPr>
          <p:nvPr/>
        </p:nvSpPr>
        <p:spPr bwMode="auto">
          <a:xfrm>
            <a:off x="136525" y="150813"/>
            <a:ext cx="8534400" cy="1057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0"/>
              </a:spcBef>
              <a:buFontTx/>
              <a:buNone/>
            </a:pPr>
            <a:r>
              <a:rPr lang="en-US" altLang="zh-CN" sz="2800" dirty="0">
                <a:latin typeface="楷体_GB2312" pitchFamily="49" charset="-122"/>
                <a:ea typeface="楷体_GB2312" pitchFamily="49" charset="-122"/>
              </a:rPr>
              <a:t>    </a:t>
            </a:r>
            <a:r>
              <a:rPr lang="zh-CN" altLang="en-US" sz="2800" dirty="0">
                <a:latin typeface="楷体" panose="02010609060101010101" pitchFamily="49" charset="-122"/>
                <a:ea typeface="楷体" panose="02010609060101010101" pitchFamily="49" charset="-122"/>
              </a:rPr>
              <a:t>当</a:t>
            </a:r>
            <a:r>
              <a:rPr lang="en-US" altLang="zh-CN" sz="2800" i="1" dirty="0">
                <a:ea typeface="楷体_GB2312" pitchFamily="49" charset="-122"/>
              </a:rPr>
              <a:t>x</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r>
              <a:rPr lang="zh-CN" altLang="en-US" sz="2800" dirty="0">
                <a:latin typeface="楷体" panose="02010609060101010101" pitchFamily="49" charset="-122"/>
                <a:ea typeface="楷体" panose="02010609060101010101" pitchFamily="49" charset="-122"/>
              </a:rPr>
              <a:t>的点数很多时，即当</a:t>
            </a:r>
            <a:r>
              <a:rPr lang="en-US" altLang="zh-CN" sz="2800" i="1" dirty="0">
                <a:ea typeface="楷体_GB2312" pitchFamily="49" charset="-122"/>
              </a:rPr>
              <a:t>L</a:t>
            </a:r>
            <a:r>
              <a:rPr lang="en-US" altLang="zh-CN" sz="2800" dirty="0">
                <a:ea typeface="楷体_GB2312" pitchFamily="49" charset="-122"/>
              </a:rPr>
              <a:t>&gt;&gt;</a:t>
            </a:r>
            <a:r>
              <a:rPr lang="en-US" altLang="zh-CN" sz="2800" i="1" dirty="0">
                <a:ea typeface="楷体_GB2312" pitchFamily="49" charset="-122"/>
              </a:rPr>
              <a:t>M</a:t>
            </a:r>
            <a:r>
              <a:rPr lang="zh-CN" altLang="en-US" sz="2800" dirty="0">
                <a:latin typeface="楷体_GB2312" pitchFamily="49" charset="-122"/>
                <a:ea typeface="楷体_GB2312" pitchFamily="49" charset="-122"/>
              </a:rPr>
              <a:t>，</a:t>
            </a:r>
            <a:r>
              <a:rPr lang="zh-CN" altLang="en-US" sz="2800" dirty="0">
                <a:latin typeface="楷体" panose="02010609060101010101" pitchFamily="49" charset="-122"/>
                <a:ea typeface="楷体" panose="02010609060101010101" pitchFamily="49" charset="-122"/>
              </a:rPr>
              <a:t>需要采用分段卷积或称分段过滤的办法计算卷积。</a:t>
            </a:r>
          </a:p>
        </p:txBody>
      </p:sp>
      <p:sp>
        <p:nvSpPr>
          <p:cNvPr id="79875" name="Rectangle 3"/>
          <p:cNvSpPr>
            <a:spLocks noChangeArrowheads="1"/>
          </p:cNvSpPr>
          <p:nvPr/>
        </p:nvSpPr>
        <p:spPr bwMode="auto">
          <a:xfrm>
            <a:off x="252413" y="1341438"/>
            <a:ext cx="8712200" cy="209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spcBef>
                <a:spcPct val="10000"/>
              </a:spcBef>
              <a:buFontTx/>
              <a:buNone/>
            </a:pPr>
            <a:r>
              <a:rPr lang="zh-CN" altLang="en-US" sz="2800" dirty="0">
                <a:solidFill>
                  <a:srgbClr val="FFFF00"/>
                </a:solidFill>
                <a:latin typeface="楷体" panose="02010609060101010101" pitchFamily="49" charset="-122"/>
                <a:ea typeface="楷体" panose="02010609060101010101" pitchFamily="49" charset="-122"/>
              </a:rPr>
              <a:t>原因</a:t>
            </a:r>
            <a:r>
              <a:rPr lang="zh-CN" altLang="en-US" sz="2800" dirty="0">
                <a:latin typeface="楷体_GB2312" pitchFamily="49" charset="-122"/>
                <a:ea typeface="楷体_GB2312" pitchFamily="49" charset="-122"/>
              </a:rPr>
              <a:t>：</a:t>
            </a:r>
            <a:r>
              <a:rPr lang="zh-CN" altLang="en-US" sz="2800" dirty="0">
                <a:latin typeface="楷体" panose="02010609060101010101" pitchFamily="49" charset="-122"/>
                <a:ea typeface="楷体" panose="02010609060101010101" pitchFamily="49" charset="-122"/>
              </a:rPr>
              <a:t>不能等</a:t>
            </a:r>
            <a:r>
              <a:rPr lang="en-US" altLang="zh-CN" sz="2800" i="1" dirty="0">
                <a:ea typeface="楷体_GB2312" pitchFamily="49" charset="-122"/>
              </a:rPr>
              <a:t>x</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r>
              <a:rPr lang="zh-CN" altLang="en-US" sz="2800" dirty="0">
                <a:latin typeface="楷体" panose="02010609060101010101" pitchFamily="49" charset="-122"/>
                <a:ea typeface="楷体" panose="02010609060101010101" pitchFamily="49" charset="-122"/>
              </a:rPr>
              <a:t>全部采集后再进行卷积；否则，使输出相对于输入有太长的延时，需要太多的存储空间；</a:t>
            </a:r>
          </a:p>
          <a:p>
            <a:pPr eaLnBrk="1" hangingPunct="1">
              <a:lnSpc>
                <a:spcPct val="115000"/>
              </a:lnSpc>
              <a:spcBef>
                <a:spcPct val="10000"/>
              </a:spcBef>
              <a:buFontTx/>
              <a:buNone/>
            </a:pPr>
            <a:r>
              <a:rPr lang="zh-CN" altLang="en-US" sz="2800" dirty="0">
                <a:latin typeface="楷体" panose="02010609060101010101" pitchFamily="49" charset="-122"/>
                <a:ea typeface="楷体" panose="02010609060101010101" pitchFamily="49" charset="-122"/>
              </a:rPr>
              <a:t>    此外，若</a:t>
            </a:r>
            <a:r>
              <a:rPr lang="en-US" altLang="zh-CN" sz="2800" i="1" dirty="0">
                <a:ea typeface="楷体_GB2312" pitchFamily="49" charset="-122"/>
              </a:rPr>
              <a:t>N=L+M</a:t>
            </a:r>
            <a:r>
              <a:rPr lang="en-US" altLang="zh-CN" sz="2800" dirty="0">
                <a:ea typeface="楷体_GB2312" pitchFamily="49" charset="-122"/>
              </a:rPr>
              <a:t>-1</a:t>
            </a:r>
            <a:r>
              <a:rPr lang="zh-CN" altLang="en-US" sz="2800" dirty="0">
                <a:latin typeface="楷体" panose="02010609060101010101" pitchFamily="49" charset="-122"/>
                <a:ea typeface="楷体" panose="02010609060101010101" pitchFamily="49" charset="-122"/>
              </a:rPr>
              <a:t>太大</a:t>
            </a:r>
            <a:r>
              <a:rPr lang="zh-CN" altLang="en-US" sz="2800" dirty="0">
                <a:latin typeface="楷体_GB2312" pitchFamily="49" charset="-122"/>
                <a:ea typeface="楷体_GB2312" pitchFamily="49" charset="-122"/>
              </a:rPr>
              <a:t>，</a:t>
            </a:r>
            <a:r>
              <a:rPr lang="en-US" altLang="zh-CN" sz="2800" i="1" dirty="0">
                <a:ea typeface="楷体_GB2312" pitchFamily="49" charset="-122"/>
              </a:rPr>
              <a:t>h</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r>
              <a:rPr lang="zh-CN" altLang="en-US" sz="2800" dirty="0">
                <a:latin typeface="楷体" panose="02010609060101010101" pitchFamily="49" charset="-122"/>
                <a:ea typeface="楷体" panose="02010609060101010101" pitchFamily="49" charset="-122"/>
              </a:rPr>
              <a:t>必须补很多个零值点，很不经济，这时</a:t>
            </a:r>
            <a:r>
              <a:rPr lang="en-US" altLang="zh-CN" sz="2800" dirty="0">
                <a:latin typeface="楷体" panose="02010609060101010101" pitchFamily="49" charset="-122"/>
                <a:ea typeface="楷体" panose="02010609060101010101" pitchFamily="49" charset="-122"/>
              </a:rPr>
              <a:t>FFT</a:t>
            </a:r>
            <a:r>
              <a:rPr lang="zh-CN" altLang="en-US" sz="2800" dirty="0">
                <a:latin typeface="楷体" panose="02010609060101010101" pitchFamily="49" charset="-122"/>
                <a:ea typeface="楷体" panose="02010609060101010101" pitchFamily="49" charset="-122"/>
              </a:rPr>
              <a:t>法的优点就体现不出来了。</a:t>
            </a:r>
          </a:p>
        </p:txBody>
      </p:sp>
      <p:sp>
        <p:nvSpPr>
          <p:cNvPr id="79877" name="Rectangle 5"/>
          <p:cNvSpPr>
            <a:spLocks noChangeArrowheads="1"/>
          </p:cNvSpPr>
          <p:nvPr/>
        </p:nvSpPr>
        <p:spPr bwMode="auto">
          <a:xfrm>
            <a:off x="250825" y="3530600"/>
            <a:ext cx="8686800" cy="156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spcBef>
                <a:spcPct val="0"/>
              </a:spcBef>
              <a:buFontTx/>
              <a:buNone/>
            </a:pPr>
            <a:r>
              <a:rPr lang="en-US" altLang="zh-CN" sz="2800" dirty="0">
                <a:latin typeface="楷体_GB2312" pitchFamily="49" charset="-122"/>
                <a:ea typeface="楷体_GB2312" pitchFamily="49" charset="-122"/>
              </a:rPr>
              <a:t>    </a:t>
            </a:r>
            <a:r>
              <a:rPr lang="zh-CN" altLang="en-US" sz="2800" dirty="0">
                <a:latin typeface="楷体" panose="02010609060101010101" pitchFamily="49" charset="-122"/>
                <a:ea typeface="楷体" panose="02010609060101010101" pitchFamily="49" charset="-122"/>
              </a:rPr>
              <a:t>将</a:t>
            </a:r>
            <a:r>
              <a:rPr lang="en-US" altLang="zh-CN" sz="2800" i="1" dirty="0">
                <a:ea typeface="楷体_GB2312" pitchFamily="49" charset="-122"/>
              </a:rPr>
              <a:t>x</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r>
              <a:rPr lang="zh-CN" altLang="en-US" sz="2800" dirty="0">
                <a:latin typeface="楷体" panose="02010609060101010101" pitchFamily="49" charset="-122"/>
                <a:ea typeface="楷体" panose="02010609060101010101" pitchFamily="49" charset="-122"/>
              </a:rPr>
              <a:t>分成点数和</a:t>
            </a:r>
            <a:r>
              <a:rPr lang="en-US" altLang="zh-CN" sz="2800" i="1" dirty="0">
                <a:ea typeface="楷体_GB2312" pitchFamily="49" charset="-122"/>
              </a:rPr>
              <a:t>h</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r>
              <a:rPr lang="zh-CN" altLang="en-US" sz="2800" dirty="0">
                <a:latin typeface="楷体" panose="02010609060101010101" pitchFamily="49" charset="-122"/>
                <a:ea typeface="楷体" panose="02010609060101010101" pitchFamily="49" charset="-122"/>
              </a:rPr>
              <a:t>相仿的段，分别求出每段的卷积，然后用某种方式把它们合在一起，得到总的卷积结果，其中每一段的卷积均采用</a:t>
            </a:r>
            <a:r>
              <a:rPr lang="en-US" altLang="zh-CN" sz="2800" dirty="0">
                <a:latin typeface="+mn-lt"/>
                <a:ea typeface="楷体" panose="02010609060101010101" pitchFamily="49" charset="-122"/>
              </a:rPr>
              <a:t>FFT</a:t>
            </a:r>
            <a:r>
              <a:rPr lang="zh-CN" altLang="en-US" sz="2800" dirty="0">
                <a:latin typeface="楷体" panose="02010609060101010101" pitchFamily="49" charset="-122"/>
                <a:ea typeface="楷体" panose="02010609060101010101" pitchFamily="49" charset="-122"/>
              </a:rPr>
              <a:t>方法处理。</a:t>
            </a:r>
          </a:p>
        </p:txBody>
      </p:sp>
      <p:sp>
        <p:nvSpPr>
          <p:cNvPr id="79878" name="Rectangle 6"/>
          <p:cNvSpPr>
            <a:spLocks noChangeArrowheads="1"/>
          </p:cNvSpPr>
          <p:nvPr/>
        </p:nvSpPr>
        <p:spPr bwMode="auto">
          <a:xfrm>
            <a:off x="301625" y="5243513"/>
            <a:ext cx="81724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a:latin typeface="楷体" panose="02010609060101010101" pitchFamily="49" charset="-122"/>
                <a:ea typeface="楷体" panose="02010609060101010101" pitchFamily="49" charset="-122"/>
              </a:rPr>
              <a:t>有两种分段卷积的办法</a:t>
            </a:r>
            <a:r>
              <a:rPr lang="en-US" altLang="zh-CN" sz="2800">
                <a:latin typeface="楷体" panose="02010609060101010101" pitchFamily="49" charset="-122"/>
                <a:ea typeface="楷体" panose="02010609060101010101" pitchFamily="49" charset="-122"/>
              </a:rPr>
              <a:t>: </a:t>
            </a:r>
            <a:r>
              <a:rPr lang="zh-CN" altLang="en-US" sz="2800">
                <a:solidFill>
                  <a:srgbClr val="FFFF00"/>
                </a:solidFill>
                <a:latin typeface="楷体" panose="02010609060101010101" pitchFamily="49" charset="-122"/>
                <a:ea typeface="楷体" panose="02010609060101010101" pitchFamily="49" charset="-122"/>
              </a:rPr>
              <a:t>重叠相加法</a:t>
            </a:r>
            <a:r>
              <a:rPr lang="zh-CN" altLang="en-US" sz="2800">
                <a:latin typeface="楷体" panose="02010609060101010101" pitchFamily="49" charset="-122"/>
                <a:ea typeface="楷体" panose="02010609060101010101" pitchFamily="49" charset="-122"/>
              </a:rPr>
              <a:t>和</a:t>
            </a:r>
            <a:r>
              <a:rPr lang="zh-CN" altLang="en-US" sz="2800">
                <a:solidFill>
                  <a:srgbClr val="FFFF00"/>
                </a:solidFill>
                <a:latin typeface="楷体" panose="02010609060101010101" pitchFamily="49" charset="-122"/>
                <a:ea typeface="楷体" panose="02010609060101010101" pitchFamily="49" charset="-122"/>
              </a:rPr>
              <a:t>重叠保留法</a:t>
            </a:r>
            <a:endParaRPr lang="zh-CN" altLang="en-US" sz="280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9874"/>
                                        </p:tgtEl>
                                        <p:attrNameLst>
                                          <p:attrName>style.visibility</p:attrName>
                                        </p:attrNameLst>
                                      </p:cBhvr>
                                      <p:to>
                                        <p:strVal val="visible"/>
                                      </p:to>
                                    </p:set>
                                    <p:animEffect transition="in" filter="blinds(horizontal)">
                                      <p:cBhvr>
                                        <p:cTn id="7" dur="500"/>
                                        <p:tgtEl>
                                          <p:spTgt spid="798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9875"/>
                                        </p:tgtEl>
                                        <p:attrNameLst>
                                          <p:attrName>style.visibility</p:attrName>
                                        </p:attrNameLst>
                                      </p:cBhvr>
                                      <p:to>
                                        <p:strVal val="visible"/>
                                      </p:to>
                                    </p:set>
                                    <p:animEffect transition="in" filter="blinds(horizontal)">
                                      <p:cBhvr>
                                        <p:cTn id="12" dur="500"/>
                                        <p:tgtEl>
                                          <p:spTgt spid="7987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9877"/>
                                        </p:tgtEl>
                                        <p:attrNameLst>
                                          <p:attrName>style.visibility</p:attrName>
                                        </p:attrNameLst>
                                      </p:cBhvr>
                                      <p:to>
                                        <p:strVal val="visible"/>
                                      </p:to>
                                    </p:set>
                                    <p:animEffect transition="in" filter="blinds(horizontal)">
                                      <p:cBhvr>
                                        <p:cTn id="17" dur="500"/>
                                        <p:tgtEl>
                                          <p:spTgt spid="7987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9878"/>
                                        </p:tgtEl>
                                        <p:attrNameLst>
                                          <p:attrName>style.visibility</p:attrName>
                                        </p:attrNameLst>
                                      </p:cBhvr>
                                      <p:to>
                                        <p:strVal val="visible"/>
                                      </p:to>
                                    </p:set>
                                    <p:animEffect transition="in" filter="blinds(horizontal)">
                                      <p:cBhvr>
                                        <p:cTn id="22" dur="500"/>
                                        <p:tgtEl>
                                          <p:spTgt spid="798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4" grpId="0"/>
      <p:bldP spid="79875" grpId="0"/>
      <p:bldP spid="79877" grpId="0"/>
      <p:bldP spid="7987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ChangeArrowheads="1"/>
          </p:cNvSpPr>
          <p:nvPr/>
        </p:nvSpPr>
        <p:spPr bwMode="auto">
          <a:xfrm>
            <a:off x="188913" y="171450"/>
            <a:ext cx="26844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800">
                <a:solidFill>
                  <a:srgbClr val="FFFF00"/>
                </a:solidFill>
                <a:latin typeface="楷体" panose="02010609060101010101" pitchFamily="49" charset="-122"/>
                <a:ea typeface="楷体" panose="02010609060101010101" pitchFamily="49" charset="-122"/>
              </a:rPr>
              <a:t> </a:t>
            </a:r>
            <a:r>
              <a:rPr lang="zh-CN" altLang="en-US" sz="2800">
                <a:solidFill>
                  <a:srgbClr val="FFFF00"/>
                </a:solidFill>
                <a:latin typeface="楷体" panose="02010609060101010101" pitchFamily="49" charset="-122"/>
                <a:ea typeface="楷体" panose="02010609060101010101" pitchFamily="49" charset="-122"/>
              </a:rPr>
              <a:t>重叠相加法：</a:t>
            </a:r>
            <a:r>
              <a:rPr lang="zh-CN" altLang="en-US" sz="2800" b="0">
                <a:solidFill>
                  <a:srgbClr val="FFFF00"/>
                </a:solidFill>
                <a:latin typeface="楷体" panose="02010609060101010101" pitchFamily="49" charset="-122"/>
                <a:ea typeface="楷体" panose="02010609060101010101" pitchFamily="49" charset="-122"/>
              </a:rPr>
              <a:t> </a:t>
            </a:r>
          </a:p>
        </p:txBody>
      </p:sp>
      <p:sp>
        <p:nvSpPr>
          <p:cNvPr id="80899" name="Text Box 3"/>
          <p:cNvSpPr txBox="1">
            <a:spLocks noChangeArrowheads="1"/>
          </p:cNvSpPr>
          <p:nvPr/>
        </p:nvSpPr>
        <p:spPr bwMode="auto">
          <a:xfrm>
            <a:off x="206375" y="830263"/>
            <a:ext cx="8686800" cy="115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5000"/>
              </a:lnSpc>
              <a:spcBef>
                <a:spcPct val="50000"/>
              </a:spcBef>
              <a:buFontTx/>
              <a:buNone/>
            </a:pPr>
            <a:r>
              <a:rPr lang="en-US" altLang="zh-CN" sz="2800" dirty="0">
                <a:latin typeface="楷体_GB2312" pitchFamily="49" charset="-122"/>
                <a:ea typeface="楷体_GB2312" pitchFamily="49" charset="-122"/>
              </a:rPr>
              <a:t>  </a:t>
            </a:r>
            <a:r>
              <a:rPr lang="zh-CN" altLang="en-US" sz="2800" dirty="0">
                <a:latin typeface="楷体" panose="02010609060101010101" pitchFamily="49" charset="-122"/>
                <a:ea typeface="楷体" panose="02010609060101010101" pitchFamily="49" charset="-122"/>
              </a:rPr>
              <a:t>设</a:t>
            </a:r>
            <a:r>
              <a:rPr lang="en-US" altLang="zh-CN" sz="2800" i="1" dirty="0">
                <a:ea typeface="楷体_GB2312" pitchFamily="49" charset="-122"/>
              </a:rPr>
              <a:t>h</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r>
              <a:rPr lang="zh-CN" altLang="en-US" sz="2800" dirty="0">
                <a:latin typeface="楷体" panose="02010609060101010101" pitchFamily="49" charset="-122"/>
                <a:ea typeface="楷体" panose="02010609060101010101" pitchFamily="49" charset="-122"/>
              </a:rPr>
              <a:t>的点数</a:t>
            </a:r>
            <a:r>
              <a:rPr lang="zh-CN" altLang="en-US" sz="2800" dirty="0">
                <a:latin typeface="楷体" panose="02010609060101010101" pitchFamily="49" charset="-122"/>
                <a:ea typeface="楷体" panose="02010609060101010101" pitchFamily="49" charset="-122"/>
              </a:rPr>
              <a:t>为</a:t>
            </a:r>
            <a:r>
              <a:rPr lang="en-US" altLang="zh-CN" sz="2800" i="1" dirty="0">
                <a:ea typeface="楷体_GB2312" pitchFamily="49" charset="-122"/>
              </a:rPr>
              <a:t>M</a:t>
            </a:r>
            <a:r>
              <a:rPr lang="zh-CN" altLang="en-US" sz="2800" dirty="0">
                <a:latin typeface="楷体_GB2312" pitchFamily="49" charset="-122"/>
                <a:ea typeface="楷体_GB2312" pitchFamily="49" charset="-122"/>
              </a:rPr>
              <a:t>，</a:t>
            </a:r>
            <a:r>
              <a:rPr lang="zh-CN" altLang="en-US" sz="2800" dirty="0">
                <a:latin typeface="楷体" panose="02010609060101010101" pitchFamily="49" charset="-122"/>
                <a:ea typeface="楷体" panose="02010609060101010101" pitchFamily="49" charset="-122"/>
              </a:rPr>
              <a:t>信号</a:t>
            </a:r>
            <a:r>
              <a:rPr lang="en-US" altLang="zh-CN" sz="2800" i="1" dirty="0">
                <a:ea typeface="楷体_GB2312" pitchFamily="49" charset="-122"/>
              </a:rPr>
              <a:t>x</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r>
              <a:rPr lang="zh-CN" altLang="en-US" sz="2800" dirty="0">
                <a:latin typeface="楷体" panose="02010609060101010101" pitchFamily="49" charset="-122"/>
                <a:ea typeface="楷体" panose="02010609060101010101" pitchFamily="49" charset="-122"/>
              </a:rPr>
              <a:t>为很长的序列。将</a:t>
            </a:r>
            <a:r>
              <a:rPr lang="en-US" altLang="zh-CN" sz="2800" i="1" dirty="0">
                <a:ea typeface="楷体_GB2312" pitchFamily="49" charset="-122"/>
              </a:rPr>
              <a:t>x</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r>
              <a:rPr lang="zh-CN" altLang="en-US" sz="2800" dirty="0">
                <a:latin typeface="楷体" panose="02010609060101010101" pitchFamily="49" charset="-122"/>
                <a:ea typeface="楷体" panose="02010609060101010101" pitchFamily="49" charset="-122"/>
              </a:rPr>
              <a:t>分为很多段，每段为</a:t>
            </a:r>
            <a:r>
              <a:rPr lang="en-US" altLang="zh-CN" sz="2800" i="1" dirty="0">
                <a:ea typeface="楷体_GB2312" pitchFamily="49" charset="-122"/>
              </a:rPr>
              <a:t>L</a:t>
            </a:r>
            <a:r>
              <a:rPr lang="zh-CN" altLang="en-US" sz="2800" dirty="0">
                <a:latin typeface="楷体" panose="02010609060101010101" pitchFamily="49" charset="-122"/>
                <a:ea typeface="楷体" panose="02010609060101010101" pitchFamily="49" charset="-122"/>
              </a:rPr>
              <a:t>点</a:t>
            </a:r>
            <a:r>
              <a:rPr lang="zh-CN" altLang="en-US" sz="2800" dirty="0">
                <a:latin typeface="楷体_GB2312" pitchFamily="49" charset="-122"/>
                <a:ea typeface="楷体_GB2312" pitchFamily="49" charset="-122"/>
              </a:rPr>
              <a:t>，</a:t>
            </a:r>
            <a:r>
              <a:rPr lang="en-US" altLang="zh-CN" sz="2800" i="1" dirty="0">
                <a:ea typeface="楷体_GB2312" pitchFamily="49" charset="-122"/>
              </a:rPr>
              <a:t>L</a:t>
            </a:r>
            <a:r>
              <a:rPr lang="zh-CN" altLang="en-US" sz="2800" dirty="0">
                <a:latin typeface="楷体" panose="02010609060101010101" pitchFamily="49" charset="-122"/>
                <a:ea typeface="楷体" panose="02010609060101010101" pitchFamily="49" charset="-122"/>
              </a:rPr>
              <a:t>选择和</a:t>
            </a:r>
            <a:r>
              <a:rPr lang="en-US" altLang="zh-CN" sz="2800" i="1" dirty="0">
                <a:ea typeface="楷体_GB2312" pitchFamily="49" charset="-122"/>
              </a:rPr>
              <a:t>M</a:t>
            </a:r>
            <a:r>
              <a:rPr lang="zh-CN" altLang="en-US" sz="2800" dirty="0">
                <a:latin typeface="楷体" panose="02010609060101010101" pitchFamily="49" charset="-122"/>
                <a:ea typeface="楷体" panose="02010609060101010101" pitchFamily="49" charset="-122"/>
              </a:rPr>
              <a:t>的数量级相同</a:t>
            </a:r>
          </a:p>
        </p:txBody>
      </p:sp>
      <p:sp>
        <p:nvSpPr>
          <p:cNvPr id="80906" name="Text Box 10"/>
          <p:cNvSpPr txBox="1">
            <a:spLocks noChangeArrowheads="1"/>
          </p:cNvSpPr>
          <p:nvPr/>
        </p:nvSpPr>
        <p:spPr bwMode="auto">
          <a:xfrm>
            <a:off x="276225" y="3262313"/>
            <a:ext cx="45497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dirty="0">
                <a:latin typeface="楷体" panose="02010609060101010101" pitchFamily="49" charset="-122"/>
                <a:ea typeface="楷体" panose="02010609060101010101" pitchFamily="49" charset="-122"/>
              </a:rPr>
              <a:t>则输入序列</a:t>
            </a:r>
            <a:r>
              <a:rPr lang="en-US" altLang="zh-CN" sz="2800" i="1" dirty="0">
                <a:ea typeface="楷体_GB2312" pitchFamily="49" charset="-122"/>
              </a:rPr>
              <a:t>x</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r>
              <a:rPr lang="zh-CN" altLang="en-US" sz="2800" dirty="0">
                <a:latin typeface="楷体" panose="02010609060101010101" pitchFamily="49" charset="-122"/>
                <a:ea typeface="楷体" panose="02010609060101010101" pitchFamily="49" charset="-122"/>
              </a:rPr>
              <a:t>可表示成</a:t>
            </a:r>
            <a:r>
              <a:rPr lang="zh-CN" altLang="en-US" sz="2800" dirty="0">
                <a:latin typeface="楷体_GB2312" pitchFamily="49" charset="-122"/>
                <a:ea typeface="楷体_GB2312" pitchFamily="49" charset="-122"/>
              </a:rPr>
              <a:t>： </a:t>
            </a:r>
          </a:p>
        </p:txBody>
      </p:sp>
      <p:graphicFrame>
        <p:nvGraphicFramePr>
          <p:cNvPr id="80907" name="Object 11"/>
          <p:cNvGraphicFramePr>
            <a:graphicFrameLocks noChangeAspect="1"/>
          </p:cNvGraphicFramePr>
          <p:nvPr/>
        </p:nvGraphicFramePr>
        <p:xfrm>
          <a:off x="4567238" y="2924175"/>
          <a:ext cx="2741612" cy="1241425"/>
        </p:xfrm>
        <a:graphic>
          <a:graphicData uri="http://schemas.openxmlformats.org/presentationml/2006/ole">
            <mc:AlternateContent xmlns:mc="http://schemas.openxmlformats.org/markup-compatibility/2006">
              <mc:Choice xmlns:v="urn:schemas-microsoft-com:vml" Requires="v">
                <p:oleObj spid="_x0000_s91161" name="公式" r:id="rId3" imgW="904674" imgH="381234" progId="Equation.3">
                  <p:embed/>
                </p:oleObj>
              </mc:Choice>
              <mc:Fallback>
                <p:oleObj name="公式" r:id="rId3" imgW="904674" imgH="381234" progId="Equation.3">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7238" y="2924175"/>
                        <a:ext cx="2741612" cy="1241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0910" name="Text Box 14"/>
          <p:cNvSpPr txBox="1">
            <a:spLocks noChangeArrowheads="1"/>
          </p:cNvSpPr>
          <p:nvPr/>
        </p:nvSpPr>
        <p:spPr bwMode="auto">
          <a:xfrm>
            <a:off x="179388" y="2205038"/>
            <a:ext cx="4608512" cy="576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5000"/>
              </a:lnSpc>
              <a:spcBef>
                <a:spcPct val="50000"/>
              </a:spcBef>
              <a:buFontTx/>
              <a:buNone/>
            </a:pPr>
            <a:r>
              <a:rPr lang="zh-CN" altLang="en-US" sz="2800" dirty="0">
                <a:latin typeface="楷体" panose="02010609060101010101" pitchFamily="49" charset="-122"/>
                <a:ea typeface="楷体" panose="02010609060101010101" pitchFamily="49" charset="-122"/>
              </a:rPr>
              <a:t>用</a:t>
            </a:r>
            <a:r>
              <a:rPr lang="en-US" altLang="zh-CN" sz="2800" i="1" dirty="0">
                <a:ea typeface="楷体_GB2312" pitchFamily="49" charset="-122"/>
              </a:rPr>
              <a:t>x</a:t>
            </a:r>
            <a:r>
              <a:rPr lang="en-US" altLang="zh-CN" sz="2800" i="1" baseline="-25000" dirty="0">
                <a:ea typeface="楷体_GB2312" pitchFamily="49" charset="-122"/>
              </a:rPr>
              <a:t>i</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r>
              <a:rPr lang="zh-CN" altLang="en-US" sz="2800" dirty="0">
                <a:latin typeface="楷体" panose="02010609060101010101" pitchFamily="49" charset="-122"/>
                <a:ea typeface="楷体" panose="02010609060101010101" pitchFamily="49" charset="-122"/>
              </a:rPr>
              <a:t>表示</a:t>
            </a:r>
            <a:r>
              <a:rPr lang="en-US" altLang="zh-CN" sz="2800" i="1" dirty="0">
                <a:ea typeface="楷体_GB2312" pitchFamily="49" charset="-122"/>
              </a:rPr>
              <a:t>x</a:t>
            </a:r>
            <a:r>
              <a:rPr lang="en-US" altLang="zh-CN" sz="2800" dirty="0">
                <a:latin typeface="楷体_GB2312" pitchFamily="49" charset="-122"/>
                <a:ea typeface="楷体_GB2312" pitchFamily="49" charset="-122"/>
              </a:rPr>
              <a:t>(</a:t>
            </a:r>
            <a:r>
              <a:rPr lang="en-US" altLang="zh-CN" sz="2800" i="1" dirty="0">
                <a:ea typeface="楷体_GB2312" pitchFamily="49" charset="-122"/>
              </a:rPr>
              <a:t>n</a:t>
            </a:r>
            <a:r>
              <a:rPr lang="en-US" altLang="zh-CN" sz="2800" dirty="0">
                <a:latin typeface="楷体_GB2312" pitchFamily="49" charset="-122"/>
                <a:ea typeface="楷体_GB2312" pitchFamily="49" charset="-122"/>
              </a:rPr>
              <a:t>)</a:t>
            </a:r>
            <a:r>
              <a:rPr lang="zh-CN" altLang="en-US" sz="2800" dirty="0">
                <a:latin typeface="楷体" panose="02010609060101010101" pitchFamily="49" charset="-122"/>
                <a:ea typeface="楷体" panose="02010609060101010101" pitchFamily="49" charset="-122"/>
              </a:rPr>
              <a:t>的第</a:t>
            </a:r>
            <a:r>
              <a:rPr lang="en-US" altLang="zh-CN" sz="2800" i="1" dirty="0" err="1">
                <a:ea typeface="楷体_GB2312" pitchFamily="49" charset="-122"/>
              </a:rPr>
              <a:t>i</a:t>
            </a:r>
            <a:r>
              <a:rPr lang="en-US" altLang="zh-CN" sz="2800" i="1" dirty="0">
                <a:ea typeface="楷体_GB2312" pitchFamily="49" charset="-122"/>
              </a:rPr>
              <a:t> </a:t>
            </a:r>
            <a:r>
              <a:rPr lang="zh-CN" altLang="en-US" sz="2800" dirty="0">
                <a:latin typeface="楷体" panose="02010609060101010101" pitchFamily="49" charset="-122"/>
                <a:ea typeface="楷体" panose="02010609060101010101" pitchFamily="49" charset="-122"/>
              </a:rPr>
              <a:t>段</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0898"/>
                                        </p:tgtEl>
                                        <p:attrNameLst>
                                          <p:attrName>style.visibility</p:attrName>
                                        </p:attrNameLst>
                                      </p:cBhvr>
                                      <p:to>
                                        <p:strVal val="visible"/>
                                      </p:to>
                                    </p:set>
                                    <p:animEffect transition="in" filter="blinds(horizontal)">
                                      <p:cBhvr>
                                        <p:cTn id="7" dur="500"/>
                                        <p:tgtEl>
                                          <p:spTgt spid="808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0899"/>
                                        </p:tgtEl>
                                        <p:attrNameLst>
                                          <p:attrName>style.visibility</p:attrName>
                                        </p:attrNameLst>
                                      </p:cBhvr>
                                      <p:to>
                                        <p:strVal val="visible"/>
                                      </p:to>
                                    </p:set>
                                    <p:animEffect transition="in" filter="blinds(horizontal)">
                                      <p:cBhvr>
                                        <p:cTn id="12" dur="500"/>
                                        <p:tgtEl>
                                          <p:spTgt spid="8089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0910"/>
                                        </p:tgtEl>
                                        <p:attrNameLst>
                                          <p:attrName>style.visibility</p:attrName>
                                        </p:attrNameLst>
                                      </p:cBhvr>
                                      <p:to>
                                        <p:strVal val="visible"/>
                                      </p:to>
                                    </p:set>
                                    <p:animEffect transition="in" filter="blinds(horizontal)">
                                      <p:cBhvr>
                                        <p:cTn id="17" dur="500"/>
                                        <p:tgtEl>
                                          <p:spTgt spid="809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0906"/>
                                        </p:tgtEl>
                                        <p:attrNameLst>
                                          <p:attrName>style.visibility</p:attrName>
                                        </p:attrNameLst>
                                      </p:cBhvr>
                                      <p:to>
                                        <p:strVal val="visible"/>
                                      </p:to>
                                    </p:set>
                                    <p:animEffect transition="in" filter="blinds(horizontal)">
                                      <p:cBhvr>
                                        <p:cTn id="22" dur="500"/>
                                        <p:tgtEl>
                                          <p:spTgt spid="8090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80907"/>
                                        </p:tgtEl>
                                        <p:attrNameLst>
                                          <p:attrName>style.visibility</p:attrName>
                                        </p:attrNameLst>
                                      </p:cBhvr>
                                      <p:to>
                                        <p:strVal val="visible"/>
                                      </p:to>
                                    </p:set>
                                    <p:animEffect transition="in" filter="blinds(horizontal)">
                                      <p:cBhvr>
                                        <p:cTn id="27" dur="500"/>
                                        <p:tgtEl>
                                          <p:spTgt spid="809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8" grpId="0"/>
      <p:bldP spid="80899" grpId="0"/>
      <p:bldP spid="80906" grpId="0"/>
      <p:bldP spid="8091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Text Box 4"/>
          <p:cNvSpPr txBox="1">
            <a:spLocks noChangeArrowheads="1"/>
          </p:cNvSpPr>
          <p:nvPr/>
        </p:nvSpPr>
        <p:spPr bwMode="auto">
          <a:xfrm>
            <a:off x="152400" y="188913"/>
            <a:ext cx="8667750" cy="1057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buFontTx/>
              <a:buNone/>
            </a:pPr>
            <a:r>
              <a:rPr lang="en-US" altLang="zh-CN" sz="2800" dirty="0">
                <a:latin typeface="楷体_GB2312" pitchFamily="49" charset="-122"/>
                <a:ea typeface="楷体_GB2312" pitchFamily="49" charset="-122"/>
              </a:rPr>
              <a:t>  </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每一个</a:t>
            </a:r>
            <a:r>
              <a:rPr lang="en-US" altLang="zh-CN" sz="2800" i="1" dirty="0" err="1">
                <a:ea typeface="楷体_GB2312" pitchFamily="49" charset="-122"/>
              </a:rPr>
              <a:t>y</a:t>
            </a:r>
            <a:r>
              <a:rPr lang="en-US" altLang="zh-CN" sz="2800" i="1" baseline="-25000" dirty="0" err="1">
                <a:ea typeface="楷体_GB2312" pitchFamily="49" charset="-122"/>
              </a:rPr>
              <a:t>i</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 = </a:t>
            </a:r>
            <a:r>
              <a:rPr lang="en-US" altLang="zh-CN" sz="2800" i="1" dirty="0">
                <a:ea typeface="楷体_GB2312" pitchFamily="49" charset="-122"/>
              </a:rPr>
              <a:t>x</a:t>
            </a:r>
            <a:r>
              <a:rPr lang="en-US" altLang="zh-CN" sz="2800" i="1" baseline="-25000" dirty="0">
                <a:ea typeface="楷体_GB2312" pitchFamily="49" charset="-122"/>
              </a:rPr>
              <a:t>i</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r>
              <a:rPr lang="en-US" altLang="zh-CN" sz="2800" i="1" dirty="0">
                <a:ea typeface="楷体_GB2312" pitchFamily="49" charset="-122"/>
              </a:rPr>
              <a:t>h</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r>
              <a:rPr lang="zh-CN" altLang="en-US" sz="2800" dirty="0">
                <a:latin typeface="楷体" panose="02010609060101010101" pitchFamily="49" charset="-122"/>
                <a:ea typeface="楷体" panose="02010609060101010101" pitchFamily="49" charset="-122"/>
              </a:rPr>
              <a:t>都可用上面讨论的快速卷积方法计算。</a:t>
            </a:r>
          </a:p>
        </p:txBody>
      </p:sp>
      <p:sp>
        <p:nvSpPr>
          <p:cNvPr id="81930" name="Text Box 10"/>
          <p:cNvSpPr txBox="1">
            <a:spLocks noChangeArrowheads="1"/>
          </p:cNvSpPr>
          <p:nvPr/>
        </p:nvSpPr>
        <p:spPr bwMode="auto">
          <a:xfrm>
            <a:off x="255588" y="1268413"/>
            <a:ext cx="8550275"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buFontTx/>
              <a:buNone/>
            </a:pPr>
            <a:r>
              <a:rPr lang="en-US" altLang="zh-CN" sz="2800" dirty="0">
                <a:latin typeface="楷体_GB2312" pitchFamily="49" charset="-122"/>
                <a:ea typeface="楷体_GB2312" pitchFamily="49" charset="-122"/>
              </a:rPr>
              <a:t>   </a:t>
            </a:r>
            <a:r>
              <a:rPr lang="zh-CN" altLang="en-US" sz="2800" dirty="0">
                <a:latin typeface="楷体" panose="02010609060101010101" pitchFamily="49" charset="-122"/>
                <a:ea typeface="楷体" panose="02010609060101010101" pitchFamily="49" charset="-122"/>
              </a:rPr>
              <a:t>由于</a:t>
            </a:r>
            <a:r>
              <a:rPr lang="en-US" altLang="zh-CN" sz="2800" i="1" dirty="0">
                <a:ea typeface="楷体_GB2312" pitchFamily="49" charset="-122"/>
              </a:rPr>
              <a:t>x</a:t>
            </a:r>
            <a:r>
              <a:rPr lang="en-US" altLang="zh-CN" sz="2800" i="1" baseline="-25000" dirty="0">
                <a:ea typeface="楷体_GB2312" pitchFamily="49" charset="-122"/>
              </a:rPr>
              <a:t>i</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r>
              <a:rPr lang="zh-CN" altLang="en-US" sz="2800" dirty="0">
                <a:latin typeface="楷体" panose="02010609060101010101" pitchFamily="49" charset="-122"/>
                <a:ea typeface="楷体" panose="02010609060101010101" pitchFamily="49" charset="-122"/>
              </a:rPr>
              <a:t>为</a:t>
            </a:r>
            <a:r>
              <a:rPr lang="en-US" altLang="zh-CN" sz="2800" i="1" dirty="0">
                <a:ea typeface="楷体_GB2312" pitchFamily="49" charset="-122"/>
              </a:rPr>
              <a:t>L</a:t>
            </a:r>
            <a:r>
              <a:rPr lang="zh-CN" altLang="en-US" sz="2800" dirty="0">
                <a:latin typeface="楷体" panose="02010609060101010101" pitchFamily="49" charset="-122"/>
                <a:ea typeface="楷体" panose="02010609060101010101" pitchFamily="49" charset="-122"/>
              </a:rPr>
              <a:t>点</a:t>
            </a:r>
            <a:r>
              <a:rPr lang="zh-CN" altLang="en-US" sz="2800" dirty="0">
                <a:latin typeface="楷体_GB2312" pitchFamily="49" charset="-122"/>
                <a:ea typeface="楷体_GB2312" pitchFamily="49" charset="-122"/>
              </a:rPr>
              <a:t>，</a:t>
            </a:r>
            <a:r>
              <a:rPr lang="zh-CN" altLang="en-US" sz="2800" dirty="0">
                <a:latin typeface="楷体" panose="02010609060101010101" pitchFamily="49" charset="-122"/>
                <a:ea typeface="楷体" panose="02010609060101010101" pitchFamily="49" charset="-122"/>
              </a:rPr>
              <a:t>而</a:t>
            </a:r>
            <a:r>
              <a:rPr lang="en-US" altLang="zh-CN" sz="2800" i="1" dirty="0" err="1">
                <a:ea typeface="楷体_GB2312" pitchFamily="49" charset="-122"/>
              </a:rPr>
              <a:t>y</a:t>
            </a:r>
            <a:r>
              <a:rPr lang="en-US" altLang="zh-CN" sz="2800" i="1" baseline="-25000" dirty="0" err="1">
                <a:ea typeface="楷体_GB2312" pitchFamily="49" charset="-122"/>
              </a:rPr>
              <a:t>i</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r>
              <a:rPr lang="zh-CN" altLang="en-US" sz="2800" dirty="0">
                <a:latin typeface="楷体" panose="02010609060101010101" pitchFamily="49" charset="-122"/>
                <a:ea typeface="楷体" panose="02010609060101010101" pitchFamily="49" charset="-122"/>
              </a:rPr>
              <a:t>为</a:t>
            </a:r>
            <a:r>
              <a:rPr lang="en-US" altLang="zh-CN" sz="2800" i="1" dirty="0">
                <a:ea typeface="楷体_GB2312" pitchFamily="49" charset="-122"/>
              </a:rPr>
              <a:t>L</a:t>
            </a:r>
            <a:r>
              <a:rPr lang="en-US" altLang="zh-CN" sz="2800" dirty="0">
                <a:ea typeface="楷体_GB2312" pitchFamily="49" charset="-122"/>
              </a:rPr>
              <a:t>+</a:t>
            </a:r>
            <a:r>
              <a:rPr lang="en-US" altLang="zh-CN" sz="2800" i="1" dirty="0">
                <a:ea typeface="楷体_GB2312" pitchFamily="49" charset="-122"/>
              </a:rPr>
              <a:t>M</a:t>
            </a:r>
            <a:r>
              <a:rPr lang="en-US" altLang="zh-CN" sz="2800" dirty="0">
                <a:ea typeface="楷体_GB2312" pitchFamily="49" charset="-122"/>
              </a:rPr>
              <a:t>-1</a:t>
            </a:r>
            <a:r>
              <a:rPr lang="zh-CN" altLang="en-US" sz="2800" dirty="0">
                <a:latin typeface="楷体" panose="02010609060101010101" pitchFamily="49" charset="-122"/>
                <a:ea typeface="楷体" panose="02010609060101010101" pitchFamily="49" charset="-122"/>
              </a:rPr>
              <a:t>点</a:t>
            </a:r>
            <a:r>
              <a:rPr lang="zh-CN" altLang="en-US" sz="2800" dirty="0">
                <a:latin typeface="楷体_GB2312" pitchFamily="49" charset="-122"/>
                <a:ea typeface="楷体_GB2312" pitchFamily="49" charset="-122"/>
              </a:rPr>
              <a:t>，</a:t>
            </a:r>
            <a:r>
              <a:rPr lang="zh-CN" altLang="en-US" sz="2800" dirty="0">
                <a:latin typeface="楷体" panose="02010609060101010101" pitchFamily="49" charset="-122"/>
                <a:ea typeface="楷体" panose="02010609060101010101" pitchFamily="49" charset="-122"/>
              </a:rPr>
              <a:t>故相邻两段输出序列必然有</a:t>
            </a:r>
            <a:r>
              <a:rPr lang="en-US" altLang="zh-CN" sz="2800" dirty="0">
                <a:ea typeface="楷体_GB2312" pitchFamily="49" charset="-122"/>
              </a:rPr>
              <a:t>(</a:t>
            </a:r>
            <a:r>
              <a:rPr lang="en-US" altLang="zh-CN" sz="2800" i="1" dirty="0">
                <a:latin typeface="+mn-lt"/>
                <a:ea typeface="楷体" panose="02010609060101010101" pitchFamily="49" charset="-122"/>
              </a:rPr>
              <a:t>M</a:t>
            </a:r>
            <a:r>
              <a:rPr lang="en-US" altLang="zh-CN" sz="2800" dirty="0">
                <a:ea typeface="楷体_GB2312" pitchFamily="49" charset="-122"/>
              </a:rPr>
              <a:t>-1)</a:t>
            </a:r>
            <a:r>
              <a:rPr lang="zh-CN" altLang="en-US" sz="2800" dirty="0">
                <a:latin typeface="楷体" panose="02010609060101010101" pitchFamily="49" charset="-122"/>
                <a:ea typeface="楷体" panose="02010609060101010101" pitchFamily="49" charset="-122"/>
              </a:rPr>
              <a:t>个点发生重叠，即前一段的后</a:t>
            </a:r>
            <a:r>
              <a:rPr lang="en-US" altLang="zh-CN" sz="2800" dirty="0">
                <a:latin typeface="楷体" panose="02010609060101010101" pitchFamily="49" charset="-122"/>
                <a:ea typeface="楷体" panose="02010609060101010101" pitchFamily="49" charset="-122"/>
              </a:rPr>
              <a:t>(</a:t>
            </a:r>
            <a:r>
              <a:rPr lang="en-US" altLang="zh-CN" sz="2800" i="1" dirty="0">
                <a:latin typeface="+mn-lt"/>
                <a:ea typeface="楷体" panose="02010609060101010101" pitchFamily="49" charset="-122"/>
              </a:rPr>
              <a:t>M</a:t>
            </a:r>
            <a:r>
              <a:rPr lang="en-US" altLang="zh-CN" sz="2800" dirty="0">
                <a:latin typeface="楷体" panose="02010609060101010101" pitchFamily="49" charset="-122"/>
                <a:ea typeface="楷体" panose="02010609060101010101" pitchFamily="49" charset="-122"/>
              </a:rPr>
              <a:t>-1)</a:t>
            </a:r>
            <a:r>
              <a:rPr lang="zh-CN" altLang="en-US" sz="2800" dirty="0">
                <a:latin typeface="楷体" panose="02010609060101010101" pitchFamily="49" charset="-122"/>
                <a:ea typeface="楷体" panose="02010609060101010101" pitchFamily="49" charset="-122"/>
              </a:rPr>
              <a:t>个点和后一段的前</a:t>
            </a:r>
            <a:r>
              <a:rPr lang="en-US" altLang="zh-CN" sz="2800" dirty="0">
                <a:latin typeface="楷体" panose="02010609060101010101" pitchFamily="49" charset="-122"/>
                <a:ea typeface="楷体" panose="02010609060101010101" pitchFamily="49" charset="-122"/>
              </a:rPr>
              <a:t>(</a:t>
            </a:r>
            <a:r>
              <a:rPr lang="en-US" altLang="zh-CN" sz="2800" i="1" dirty="0">
                <a:latin typeface="+mn-lt"/>
                <a:ea typeface="楷体" panose="02010609060101010101" pitchFamily="49" charset="-122"/>
              </a:rPr>
              <a:t>M</a:t>
            </a:r>
            <a:r>
              <a:rPr lang="en-US" altLang="zh-CN" sz="2800" dirty="0">
                <a:latin typeface="楷体" panose="02010609060101010101" pitchFamily="49" charset="-122"/>
                <a:ea typeface="楷体" panose="02010609060101010101" pitchFamily="49" charset="-122"/>
              </a:rPr>
              <a:t>-1)</a:t>
            </a:r>
            <a:r>
              <a:rPr lang="zh-CN" altLang="en-US" sz="2800" dirty="0">
                <a:latin typeface="楷体" panose="02010609060101010101" pitchFamily="49" charset="-122"/>
                <a:ea typeface="楷体" panose="02010609060101010101" pitchFamily="49" charset="-122"/>
              </a:rPr>
              <a:t>个点相重叠。应该将重叠部分相加再和不重叠的部分共同组成卷积</a:t>
            </a:r>
            <a:r>
              <a:rPr lang="en-US" altLang="zh-CN" sz="2800" i="1" dirty="0">
                <a:ea typeface="楷体_GB2312" pitchFamily="49" charset="-122"/>
              </a:rPr>
              <a:t>y</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r>
              <a:rPr lang="zh-CN" altLang="en-US" sz="2800" dirty="0">
                <a:latin typeface="楷体_GB2312" pitchFamily="49" charset="-122"/>
                <a:ea typeface="楷体_GB2312" pitchFamily="49" charset="-122"/>
              </a:rPr>
              <a:t>。</a:t>
            </a:r>
            <a:r>
              <a:rPr lang="zh-CN" altLang="en-US" sz="2800" dirty="0"/>
              <a:t> </a:t>
            </a:r>
          </a:p>
        </p:txBody>
      </p:sp>
      <p:sp>
        <p:nvSpPr>
          <p:cNvPr id="81931" name="Text Box 11"/>
          <p:cNvSpPr txBox="1">
            <a:spLocks noChangeArrowheads="1"/>
          </p:cNvSpPr>
          <p:nvPr/>
        </p:nvSpPr>
        <p:spPr bwMode="auto">
          <a:xfrm>
            <a:off x="179388" y="3573463"/>
            <a:ext cx="88201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solidFill>
                  <a:srgbClr val="FFFF00"/>
                </a:solidFill>
                <a:latin typeface="楷体" panose="02010609060101010101" pitchFamily="49" charset="-122"/>
                <a:ea typeface="楷体" panose="02010609060101010101" pitchFamily="49" charset="-122"/>
              </a:rPr>
              <a:t>线性卷积的特点是：头、尾各有</a:t>
            </a:r>
            <a:r>
              <a:rPr lang="en-US" altLang="zh-CN" sz="2800" dirty="0">
                <a:solidFill>
                  <a:srgbClr val="FFFF00"/>
                </a:solidFill>
                <a:ea typeface="楷体_GB2312" pitchFamily="49" charset="-122"/>
              </a:rPr>
              <a:t>(</a:t>
            </a:r>
            <a:r>
              <a:rPr lang="en-US" altLang="zh-CN" sz="2800" i="1" dirty="0">
                <a:solidFill>
                  <a:srgbClr val="FFFF00"/>
                </a:solidFill>
                <a:ea typeface="楷体_GB2312" pitchFamily="49" charset="-122"/>
              </a:rPr>
              <a:t>M</a:t>
            </a:r>
            <a:r>
              <a:rPr lang="en-US" altLang="zh-CN" sz="2800" dirty="0">
                <a:solidFill>
                  <a:srgbClr val="FFFF00"/>
                </a:solidFill>
                <a:ea typeface="楷体_GB2312" pitchFamily="49" charset="-122"/>
              </a:rPr>
              <a:t>-1)</a:t>
            </a:r>
            <a:r>
              <a:rPr lang="zh-CN" altLang="en-US" sz="2800" dirty="0">
                <a:solidFill>
                  <a:srgbClr val="FFFF00"/>
                </a:solidFill>
                <a:latin typeface="楷体" panose="02010609060101010101" pitchFamily="49" charset="-122"/>
                <a:ea typeface="楷体" panose="02010609060101010101" pitchFamily="49" charset="-122"/>
              </a:rPr>
              <a:t>长的过渡过程</a:t>
            </a:r>
          </a:p>
        </p:txBody>
      </p:sp>
      <p:sp>
        <p:nvSpPr>
          <p:cNvPr id="81932" name="Text Box 12"/>
          <p:cNvSpPr txBox="1">
            <a:spLocks noChangeArrowheads="1"/>
          </p:cNvSpPr>
          <p:nvPr/>
        </p:nvSpPr>
        <p:spPr bwMode="auto">
          <a:xfrm>
            <a:off x="179388" y="4149725"/>
            <a:ext cx="8713787" cy="163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buFontTx/>
              <a:buNone/>
            </a:pPr>
            <a:r>
              <a:rPr lang="zh-CN" altLang="en-US" sz="2800" dirty="0">
                <a:latin typeface="楷体" panose="02010609060101010101" pitchFamily="49" charset="-122"/>
                <a:ea typeface="楷体" panose="02010609060101010101" pitchFamily="49" charset="-122"/>
              </a:rPr>
              <a:t>因此，将</a:t>
            </a:r>
            <a:r>
              <a:rPr lang="en-US" altLang="zh-CN" sz="2800" i="1" dirty="0">
                <a:ea typeface="楷体_GB2312" pitchFamily="49" charset="-122"/>
              </a:rPr>
              <a:t>x</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r>
              <a:rPr lang="zh-CN" altLang="en-US" sz="2800" dirty="0">
                <a:latin typeface="楷体" panose="02010609060101010101" pitchFamily="49" charset="-122"/>
                <a:ea typeface="楷体" panose="02010609060101010101" pitchFamily="49" charset="-122"/>
              </a:rPr>
              <a:t>分段后，其每段的卷积结果</a:t>
            </a:r>
            <a:r>
              <a:rPr lang="en-US" altLang="zh-CN" sz="2800" i="1" dirty="0" err="1">
                <a:ea typeface="楷体_GB2312" pitchFamily="49" charset="-122"/>
              </a:rPr>
              <a:t>y</a:t>
            </a:r>
            <a:r>
              <a:rPr lang="en-US" altLang="zh-CN" sz="2800" i="1" baseline="-25000" dirty="0" err="1">
                <a:ea typeface="楷体_GB2312" pitchFamily="49" charset="-122"/>
              </a:rPr>
              <a:t>i</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r>
              <a:rPr lang="zh-CN" altLang="en-US" sz="2800" dirty="0">
                <a:latin typeface="楷体" panose="02010609060101010101" pitchFamily="49" charset="-122"/>
                <a:ea typeface="楷体" panose="02010609060101010101" pitchFamily="49" charset="-122"/>
              </a:rPr>
              <a:t>都不能完全和相应的</a:t>
            </a:r>
            <a:r>
              <a:rPr lang="en-US" altLang="zh-CN" sz="2800" i="1" dirty="0">
                <a:ea typeface="楷体_GB2312" pitchFamily="49" charset="-122"/>
              </a:rPr>
              <a:t>y</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r>
              <a:rPr lang="zh-CN" altLang="en-US" sz="2800" dirty="0">
                <a:latin typeface="楷体" panose="02010609060101010101" pitchFamily="49" charset="-122"/>
                <a:ea typeface="楷体" panose="02010609060101010101" pitchFamily="49" charset="-122"/>
              </a:rPr>
              <a:t>相等，需要把上一段的后过渡过程和本段的前过渡过程对应相加，才能得到完整的</a:t>
            </a:r>
            <a:r>
              <a:rPr lang="en-US" altLang="zh-CN" sz="2800" i="1" dirty="0">
                <a:ea typeface="楷体_GB2312" pitchFamily="49" charset="-122"/>
              </a:rPr>
              <a:t>y</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1924"/>
                                        </p:tgtEl>
                                        <p:attrNameLst>
                                          <p:attrName>style.visibility</p:attrName>
                                        </p:attrNameLst>
                                      </p:cBhvr>
                                      <p:to>
                                        <p:strVal val="visible"/>
                                      </p:to>
                                    </p:set>
                                    <p:animEffect transition="in" filter="blinds(horizontal)">
                                      <p:cBhvr>
                                        <p:cTn id="7" dur="500"/>
                                        <p:tgtEl>
                                          <p:spTgt spid="819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1930"/>
                                        </p:tgtEl>
                                        <p:attrNameLst>
                                          <p:attrName>style.visibility</p:attrName>
                                        </p:attrNameLst>
                                      </p:cBhvr>
                                      <p:to>
                                        <p:strVal val="visible"/>
                                      </p:to>
                                    </p:set>
                                    <p:animEffect transition="in" filter="blinds(horizontal)">
                                      <p:cBhvr>
                                        <p:cTn id="12" dur="500"/>
                                        <p:tgtEl>
                                          <p:spTgt spid="8193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1931"/>
                                        </p:tgtEl>
                                        <p:attrNameLst>
                                          <p:attrName>style.visibility</p:attrName>
                                        </p:attrNameLst>
                                      </p:cBhvr>
                                      <p:to>
                                        <p:strVal val="visible"/>
                                      </p:to>
                                    </p:set>
                                    <p:animEffect transition="in" filter="blinds(horizontal)">
                                      <p:cBhvr>
                                        <p:cTn id="17" dur="500"/>
                                        <p:tgtEl>
                                          <p:spTgt spid="8193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1932"/>
                                        </p:tgtEl>
                                        <p:attrNameLst>
                                          <p:attrName>style.visibility</p:attrName>
                                        </p:attrNameLst>
                                      </p:cBhvr>
                                      <p:to>
                                        <p:strVal val="visible"/>
                                      </p:to>
                                    </p:set>
                                    <p:animEffect transition="in" filter="blinds(horizontal)">
                                      <p:cBhvr>
                                        <p:cTn id="22" dur="500"/>
                                        <p:tgtEl>
                                          <p:spTgt spid="819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4" grpId="0"/>
      <p:bldP spid="81930" grpId="0"/>
      <p:bldP spid="81931" grpId="0"/>
      <p:bldP spid="8193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 Box 2"/>
          <p:cNvSpPr txBox="1">
            <a:spLocks noChangeArrowheads="1"/>
          </p:cNvSpPr>
          <p:nvPr/>
        </p:nvSpPr>
        <p:spPr bwMode="auto">
          <a:xfrm>
            <a:off x="7485460" y="1412875"/>
            <a:ext cx="615553" cy="306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0">
                <a:latin typeface="楷体" panose="02010609060101010101" pitchFamily="49" charset="-122"/>
                <a:ea typeface="楷体" panose="02010609060101010101" pitchFamily="49" charset="-122"/>
              </a:rPr>
              <a:t> </a:t>
            </a:r>
            <a:r>
              <a:rPr lang="zh-CN" altLang="en-US" sz="2800">
                <a:latin typeface="楷体" panose="02010609060101010101" pitchFamily="49" charset="-122"/>
                <a:ea typeface="楷体" panose="02010609060101010101" pitchFamily="49" charset="-122"/>
              </a:rPr>
              <a:t>重叠相加法图形</a:t>
            </a:r>
            <a:r>
              <a:rPr lang="zh-CN" altLang="en-US" sz="2400" b="0">
                <a:latin typeface="楷体" panose="02010609060101010101" pitchFamily="49" charset="-122"/>
                <a:ea typeface="楷体" panose="02010609060101010101" pitchFamily="49" charset="-122"/>
              </a:rPr>
              <a:t> </a:t>
            </a:r>
          </a:p>
        </p:txBody>
      </p:sp>
      <p:sp>
        <p:nvSpPr>
          <p:cNvPr id="93187" name="Rectangle 3"/>
          <p:cNvSpPr>
            <a:spLocks noChangeArrowheads="1"/>
          </p:cNvSpPr>
          <p:nvPr/>
        </p:nvSpPr>
        <p:spPr bwMode="auto">
          <a:xfrm>
            <a:off x="1066800" y="0"/>
            <a:ext cx="5661025" cy="68580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grpSp>
        <p:nvGrpSpPr>
          <p:cNvPr id="93188" name="Group 4"/>
          <p:cNvGrpSpPr>
            <a:grpSpLocks/>
          </p:cNvGrpSpPr>
          <p:nvPr/>
        </p:nvGrpSpPr>
        <p:grpSpPr bwMode="auto">
          <a:xfrm>
            <a:off x="1416050" y="234950"/>
            <a:ext cx="4926013" cy="6188075"/>
            <a:chOff x="892" y="148"/>
            <a:chExt cx="3103" cy="3898"/>
          </a:xfrm>
        </p:grpSpPr>
        <p:sp>
          <p:nvSpPr>
            <p:cNvPr id="93326" name="Line 5"/>
            <p:cNvSpPr>
              <a:spLocks noChangeShapeType="1"/>
            </p:cNvSpPr>
            <p:nvPr/>
          </p:nvSpPr>
          <p:spPr bwMode="auto">
            <a:xfrm>
              <a:off x="913" y="148"/>
              <a:ext cx="1" cy="69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27" name="Line 6"/>
            <p:cNvSpPr>
              <a:spLocks noChangeShapeType="1"/>
            </p:cNvSpPr>
            <p:nvPr/>
          </p:nvSpPr>
          <p:spPr bwMode="auto">
            <a:xfrm>
              <a:off x="913" y="843"/>
              <a:ext cx="3082"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28" name="Freeform 7"/>
            <p:cNvSpPr>
              <a:spLocks/>
            </p:cNvSpPr>
            <p:nvPr/>
          </p:nvSpPr>
          <p:spPr bwMode="auto">
            <a:xfrm>
              <a:off x="1880" y="822"/>
              <a:ext cx="53" cy="42"/>
            </a:xfrm>
            <a:custGeom>
              <a:avLst/>
              <a:gdLst>
                <a:gd name="T0" fmla="*/ 0 w 53"/>
                <a:gd name="T1" fmla="*/ 21 h 42"/>
                <a:gd name="T2" fmla="*/ 11 w 53"/>
                <a:gd name="T3" fmla="*/ 0 h 42"/>
                <a:gd name="T4" fmla="*/ 42 w 53"/>
                <a:gd name="T5" fmla="*/ 0 h 42"/>
                <a:gd name="T6" fmla="*/ 53 w 53"/>
                <a:gd name="T7" fmla="*/ 21 h 42"/>
                <a:gd name="T8" fmla="*/ 42 w 53"/>
                <a:gd name="T9" fmla="*/ 42 h 42"/>
                <a:gd name="T10" fmla="*/ 11 w 53"/>
                <a:gd name="T11" fmla="*/ 42 h 42"/>
                <a:gd name="T12" fmla="*/ 0 w 53"/>
                <a:gd name="T13" fmla="*/ 2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42">
                  <a:moveTo>
                    <a:pt x="0" y="21"/>
                  </a:moveTo>
                  <a:lnTo>
                    <a:pt x="11" y="0"/>
                  </a:lnTo>
                  <a:lnTo>
                    <a:pt x="42" y="0"/>
                  </a:lnTo>
                  <a:lnTo>
                    <a:pt x="53" y="21"/>
                  </a:lnTo>
                  <a:lnTo>
                    <a:pt x="42" y="42"/>
                  </a:lnTo>
                  <a:lnTo>
                    <a:pt x="11"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329" name="Freeform 8"/>
            <p:cNvSpPr>
              <a:spLocks/>
            </p:cNvSpPr>
            <p:nvPr/>
          </p:nvSpPr>
          <p:spPr bwMode="auto">
            <a:xfrm>
              <a:off x="1828" y="822"/>
              <a:ext cx="52" cy="42"/>
            </a:xfrm>
            <a:custGeom>
              <a:avLst/>
              <a:gdLst>
                <a:gd name="T0" fmla="*/ 0 w 52"/>
                <a:gd name="T1" fmla="*/ 21 h 42"/>
                <a:gd name="T2" fmla="*/ 10 w 52"/>
                <a:gd name="T3" fmla="*/ 0 h 42"/>
                <a:gd name="T4" fmla="*/ 42 w 52"/>
                <a:gd name="T5" fmla="*/ 0 h 42"/>
                <a:gd name="T6" fmla="*/ 52 w 52"/>
                <a:gd name="T7" fmla="*/ 21 h 42"/>
                <a:gd name="T8" fmla="*/ 42 w 52"/>
                <a:gd name="T9" fmla="*/ 42 h 42"/>
                <a:gd name="T10" fmla="*/ 10 w 52"/>
                <a:gd name="T11" fmla="*/ 42 h 42"/>
                <a:gd name="T12" fmla="*/ 0 w 52"/>
                <a:gd name="T13" fmla="*/ 2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2" h="42">
                  <a:moveTo>
                    <a:pt x="0" y="21"/>
                  </a:moveTo>
                  <a:lnTo>
                    <a:pt x="10" y="0"/>
                  </a:lnTo>
                  <a:lnTo>
                    <a:pt x="42" y="0"/>
                  </a:lnTo>
                  <a:lnTo>
                    <a:pt x="52" y="21"/>
                  </a:lnTo>
                  <a:lnTo>
                    <a:pt x="42" y="42"/>
                  </a:lnTo>
                  <a:lnTo>
                    <a:pt x="10"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330" name="Freeform 9"/>
            <p:cNvSpPr>
              <a:spLocks/>
            </p:cNvSpPr>
            <p:nvPr/>
          </p:nvSpPr>
          <p:spPr bwMode="auto">
            <a:xfrm>
              <a:off x="1786" y="822"/>
              <a:ext cx="42" cy="42"/>
            </a:xfrm>
            <a:custGeom>
              <a:avLst/>
              <a:gdLst>
                <a:gd name="T0" fmla="*/ 0 w 42"/>
                <a:gd name="T1" fmla="*/ 21 h 42"/>
                <a:gd name="T2" fmla="*/ 10 w 42"/>
                <a:gd name="T3" fmla="*/ 0 h 42"/>
                <a:gd name="T4" fmla="*/ 31 w 42"/>
                <a:gd name="T5" fmla="*/ 0 h 42"/>
                <a:gd name="T6" fmla="*/ 42 w 42"/>
                <a:gd name="T7" fmla="*/ 21 h 42"/>
                <a:gd name="T8" fmla="*/ 31 w 42"/>
                <a:gd name="T9" fmla="*/ 42 h 42"/>
                <a:gd name="T10" fmla="*/ 10 w 42"/>
                <a:gd name="T11" fmla="*/ 42 h 42"/>
                <a:gd name="T12" fmla="*/ 0 w 42"/>
                <a:gd name="T13" fmla="*/ 2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2">
                  <a:moveTo>
                    <a:pt x="0" y="21"/>
                  </a:moveTo>
                  <a:lnTo>
                    <a:pt x="10" y="0"/>
                  </a:lnTo>
                  <a:lnTo>
                    <a:pt x="31" y="0"/>
                  </a:lnTo>
                  <a:lnTo>
                    <a:pt x="42" y="21"/>
                  </a:lnTo>
                  <a:lnTo>
                    <a:pt x="31" y="42"/>
                  </a:lnTo>
                  <a:lnTo>
                    <a:pt x="10"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331" name="Freeform 10"/>
            <p:cNvSpPr>
              <a:spLocks/>
            </p:cNvSpPr>
            <p:nvPr/>
          </p:nvSpPr>
          <p:spPr bwMode="auto">
            <a:xfrm>
              <a:off x="1733" y="822"/>
              <a:ext cx="53" cy="42"/>
            </a:xfrm>
            <a:custGeom>
              <a:avLst/>
              <a:gdLst>
                <a:gd name="T0" fmla="*/ 0 w 53"/>
                <a:gd name="T1" fmla="*/ 21 h 42"/>
                <a:gd name="T2" fmla="*/ 11 w 53"/>
                <a:gd name="T3" fmla="*/ 0 h 42"/>
                <a:gd name="T4" fmla="*/ 32 w 53"/>
                <a:gd name="T5" fmla="*/ 0 h 42"/>
                <a:gd name="T6" fmla="*/ 53 w 53"/>
                <a:gd name="T7" fmla="*/ 21 h 42"/>
                <a:gd name="T8" fmla="*/ 32 w 53"/>
                <a:gd name="T9" fmla="*/ 42 h 42"/>
                <a:gd name="T10" fmla="*/ 11 w 53"/>
                <a:gd name="T11" fmla="*/ 42 h 42"/>
                <a:gd name="T12" fmla="*/ 0 w 53"/>
                <a:gd name="T13" fmla="*/ 2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42">
                  <a:moveTo>
                    <a:pt x="0" y="21"/>
                  </a:moveTo>
                  <a:lnTo>
                    <a:pt x="11" y="0"/>
                  </a:lnTo>
                  <a:lnTo>
                    <a:pt x="32" y="0"/>
                  </a:lnTo>
                  <a:lnTo>
                    <a:pt x="53" y="21"/>
                  </a:lnTo>
                  <a:lnTo>
                    <a:pt x="32" y="42"/>
                  </a:lnTo>
                  <a:lnTo>
                    <a:pt x="11"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332" name="Freeform 11"/>
            <p:cNvSpPr>
              <a:spLocks/>
            </p:cNvSpPr>
            <p:nvPr/>
          </p:nvSpPr>
          <p:spPr bwMode="auto">
            <a:xfrm>
              <a:off x="1681" y="822"/>
              <a:ext cx="52" cy="42"/>
            </a:xfrm>
            <a:custGeom>
              <a:avLst/>
              <a:gdLst>
                <a:gd name="T0" fmla="*/ 0 w 52"/>
                <a:gd name="T1" fmla="*/ 21 h 42"/>
                <a:gd name="T2" fmla="*/ 10 w 52"/>
                <a:gd name="T3" fmla="*/ 0 h 42"/>
                <a:gd name="T4" fmla="*/ 42 w 52"/>
                <a:gd name="T5" fmla="*/ 0 h 42"/>
                <a:gd name="T6" fmla="*/ 52 w 52"/>
                <a:gd name="T7" fmla="*/ 21 h 42"/>
                <a:gd name="T8" fmla="*/ 42 w 52"/>
                <a:gd name="T9" fmla="*/ 42 h 42"/>
                <a:gd name="T10" fmla="*/ 10 w 52"/>
                <a:gd name="T11" fmla="*/ 42 h 42"/>
                <a:gd name="T12" fmla="*/ 0 w 52"/>
                <a:gd name="T13" fmla="*/ 2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2" h="42">
                  <a:moveTo>
                    <a:pt x="0" y="21"/>
                  </a:moveTo>
                  <a:lnTo>
                    <a:pt x="10" y="0"/>
                  </a:lnTo>
                  <a:lnTo>
                    <a:pt x="42" y="0"/>
                  </a:lnTo>
                  <a:lnTo>
                    <a:pt x="52" y="21"/>
                  </a:lnTo>
                  <a:lnTo>
                    <a:pt x="42" y="42"/>
                  </a:lnTo>
                  <a:lnTo>
                    <a:pt x="10"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333" name="Freeform 12"/>
            <p:cNvSpPr>
              <a:spLocks/>
            </p:cNvSpPr>
            <p:nvPr/>
          </p:nvSpPr>
          <p:spPr bwMode="auto">
            <a:xfrm>
              <a:off x="892" y="716"/>
              <a:ext cx="42" cy="43"/>
            </a:xfrm>
            <a:custGeom>
              <a:avLst/>
              <a:gdLst>
                <a:gd name="T0" fmla="*/ 0 w 42"/>
                <a:gd name="T1" fmla="*/ 22 h 43"/>
                <a:gd name="T2" fmla="*/ 10 w 42"/>
                <a:gd name="T3" fmla="*/ 0 h 43"/>
                <a:gd name="T4" fmla="*/ 31 w 42"/>
                <a:gd name="T5" fmla="*/ 0 h 43"/>
                <a:gd name="T6" fmla="*/ 42 w 42"/>
                <a:gd name="T7" fmla="*/ 22 h 43"/>
                <a:gd name="T8" fmla="*/ 31 w 42"/>
                <a:gd name="T9" fmla="*/ 43 h 43"/>
                <a:gd name="T10" fmla="*/ 10 w 42"/>
                <a:gd name="T11" fmla="*/ 43 h 43"/>
                <a:gd name="T12" fmla="*/ 0 w 42"/>
                <a:gd name="T13" fmla="*/ 22 h 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3">
                  <a:moveTo>
                    <a:pt x="0" y="22"/>
                  </a:moveTo>
                  <a:lnTo>
                    <a:pt x="10" y="0"/>
                  </a:lnTo>
                  <a:lnTo>
                    <a:pt x="31" y="0"/>
                  </a:lnTo>
                  <a:lnTo>
                    <a:pt x="42" y="22"/>
                  </a:lnTo>
                  <a:lnTo>
                    <a:pt x="31" y="43"/>
                  </a:lnTo>
                  <a:lnTo>
                    <a:pt x="10" y="43"/>
                  </a:lnTo>
                  <a:lnTo>
                    <a:pt x="0" y="22"/>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334" name="Line 13"/>
            <p:cNvSpPr>
              <a:spLocks noChangeShapeType="1"/>
            </p:cNvSpPr>
            <p:nvPr/>
          </p:nvSpPr>
          <p:spPr bwMode="auto">
            <a:xfrm flipV="1">
              <a:off x="965" y="643"/>
              <a:ext cx="1" cy="20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35" name="Line 14"/>
            <p:cNvSpPr>
              <a:spLocks noChangeShapeType="1"/>
            </p:cNvSpPr>
            <p:nvPr/>
          </p:nvSpPr>
          <p:spPr bwMode="auto">
            <a:xfrm flipV="1">
              <a:off x="1007" y="569"/>
              <a:ext cx="1" cy="274"/>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36" name="Line 15"/>
            <p:cNvSpPr>
              <a:spLocks noChangeShapeType="1"/>
            </p:cNvSpPr>
            <p:nvPr/>
          </p:nvSpPr>
          <p:spPr bwMode="auto">
            <a:xfrm flipV="1">
              <a:off x="1060" y="443"/>
              <a:ext cx="1" cy="40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37" name="Line 16"/>
            <p:cNvSpPr>
              <a:spLocks noChangeShapeType="1"/>
            </p:cNvSpPr>
            <p:nvPr/>
          </p:nvSpPr>
          <p:spPr bwMode="auto">
            <a:xfrm flipV="1">
              <a:off x="1112" y="443"/>
              <a:ext cx="1" cy="40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38" name="Line 17"/>
            <p:cNvSpPr>
              <a:spLocks noChangeShapeType="1"/>
            </p:cNvSpPr>
            <p:nvPr/>
          </p:nvSpPr>
          <p:spPr bwMode="auto">
            <a:xfrm flipV="1">
              <a:off x="1155" y="548"/>
              <a:ext cx="1" cy="29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39" name="Line 18"/>
            <p:cNvSpPr>
              <a:spLocks noChangeShapeType="1"/>
            </p:cNvSpPr>
            <p:nvPr/>
          </p:nvSpPr>
          <p:spPr bwMode="auto">
            <a:xfrm flipV="1">
              <a:off x="1207" y="643"/>
              <a:ext cx="1" cy="20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40" name="Line 19"/>
            <p:cNvSpPr>
              <a:spLocks noChangeShapeType="1"/>
            </p:cNvSpPr>
            <p:nvPr/>
          </p:nvSpPr>
          <p:spPr bwMode="auto">
            <a:xfrm flipV="1">
              <a:off x="1260" y="738"/>
              <a:ext cx="1" cy="10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41" name="Freeform 20"/>
            <p:cNvSpPr>
              <a:spLocks/>
            </p:cNvSpPr>
            <p:nvPr/>
          </p:nvSpPr>
          <p:spPr bwMode="auto">
            <a:xfrm>
              <a:off x="934" y="622"/>
              <a:ext cx="52" cy="42"/>
            </a:xfrm>
            <a:custGeom>
              <a:avLst/>
              <a:gdLst>
                <a:gd name="T0" fmla="*/ 0 w 52"/>
                <a:gd name="T1" fmla="*/ 21 h 42"/>
                <a:gd name="T2" fmla="*/ 10 w 52"/>
                <a:gd name="T3" fmla="*/ 0 h 42"/>
                <a:gd name="T4" fmla="*/ 42 w 52"/>
                <a:gd name="T5" fmla="*/ 0 h 42"/>
                <a:gd name="T6" fmla="*/ 52 w 52"/>
                <a:gd name="T7" fmla="*/ 21 h 42"/>
                <a:gd name="T8" fmla="*/ 42 w 52"/>
                <a:gd name="T9" fmla="*/ 42 h 42"/>
                <a:gd name="T10" fmla="*/ 10 w 52"/>
                <a:gd name="T11" fmla="*/ 42 h 42"/>
                <a:gd name="T12" fmla="*/ 0 w 52"/>
                <a:gd name="T13" fmla="*/ 2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2" h="42">
                  <a:moveTo>
                    <a:pt x="0" y="21"/>
                  </a:moveTo>
                  <a:lnTo>
                    <a:pt x="10" y="0"/>
                  </a:lnTo>
                  <a:lnTo>
                    <a:pt x="42" y="0"/>
                  </a:lnTo>
                  <a:lnTo>
                    <a:pt x="52" y="21"/>
                  </a:lnTo>
                  <a:lnTo>
                    <a:pt x="42" y="42"/>
                  </a:lnTo>
                  <a:lnTo>
                    <a:pt x="10"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342" name="Freeform 21"/>
            <p:cNvSpPr>
              <a:spLocks/>
            </p:cNvSpPr>
            <p:nvPr/>
          </p:nvSpPr>
          <p:spPr bwMode="auto">
            <a:xfrm>
              <a:off x="986" y="516"/>
              <a:ext cx="53" cy="53"/>
            </a:xfrm>
            <a:custGeom>
              <a:avLst/>
              <a:gdLst>
                <a:gd name="T0" fmla="*/ 0 w 53"/>
                <a:gd name="T1" fmla="*/ 32 h 53"/>
                <a:gd name="T2" fmla="*/ 11 w 53"/>
                <a:gd name="T3" fmla="*/ 0 h 53"/>
                <a:gd name="T4" fmla="*/ 42 w 53"/>
                <a:gd name="T5" fmla="*/ 0 h 53"/>
                <a:gd name="T6" fmla="*/ 53 w 53"/>
                <a:gd name="T7" fmla="*/ 32 h 53"/>
                <a:gd name="T8" fmla="*/ 42 w 53"/>
                <a:gd name="T9" fmla="*/ 53 h 53"/>
                <a:gd name="T10" fmla="*/ 11 w 53"/>
                <a:gd name="T11" fmla="*/ 53 h 53"/>
                <a:gd name="T12" fmla="*/ 0 w 53"/>
                <a:gd name="T13" fmla="*/ 32 h 5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53">
                  <a:moveTo>
                    <a:pt x="0" y="32"/>
                  </a:moveTo>
                  <a:lnTo>
                    <a:pt x="11" y="0"/>
                  </a:lnTo>
                  <a:lnTo>
                    <a:pt x="42" y="0"/>
                  </a:lnTo>
                  <a:lnTo>
                    <a:pt x="53" y="32"/>
                  </a:lnTo>
                  <a:lnTo>
                    <a:pt x="42" y="53"/>
                  </a:lnTo>
                  <a:lnTo>
                    <a:pt x="11" y="53"/>
                  </a:lnTo>
                  <a:lnTo>
                    <a:pt x="0" y="32"/>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343" name="Freeform 22"/>
            <p:cNvSpPr>
              <a:spLocks/>
            </p:cNvSpPr>
            <p:nvPr/>
          </p:nvSpPr>
          <p:spPr bwMode="auto">
            <a:xfrm>
              <a:off x="1039" y="421"/>
              <a:ext cx="42" cy="43"/>
            </a:xfrm>
            <a:custGeom>
              <a:avLst/>
              <a:gdLst>
                <a:gd name="T0" fmla="*/ 0 w 42"/>
                <a:gd name="T1" fmla="*/ 22 h 43"/>
                <a:gd name="T2" fmla="*/ 10 w 42"/>
                <a:gd name="T3" fmla="*/ 0 h 43"/>
                <a:gd name="T4" fmla="*/ 31 w 42"/>
                <a:gd name="T5" fmla="*/ 0 h 43"/>
                <a:gd name="T6" fmla="*/ 42 w 42"/>
                <a:gd name="T7" fmla="*/ 22 h 43"/>
                <a:gd name="T8" fmla="*/ 31 w 42"/>
                <a:gd name="T9" fmla="*/ 43 h 43"/>
                <a:gd name="T10" fmla="*/ 10 w 42"/>
                <a:gd name="T11" fmla="*/ 43 h 43"/>
                <a:gd name="T12" fmla="*/ 0 w 42"/>
                <a:gd name="T13" fmla="*/ 22 h 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3">
                  <a:moveTo>
                    <a:pt x="0" y="22"/>
                  </a:moveTo>
                  <a:lnTo>
                    <a:pt x="10" y="0"/>
                  </a:lnTo>
                  <a:lnTo>
                    <a:pt x="31" y="0"/>
                  </a:lnTo>
                  <a:lnTo>
                    <a:pt x="42" y="22"/>
                  </a:lnTo>
                  <a:lnTo>
                    <a:pt x="31" y="43"/>
                  </a:lnTo>
                  <a:lnTo>
                    <a:pt x="10" y="43"/>
                  </a:lnTo>
                  <a:lnTo>
                    <a:pt x="0" y="22"/>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344" name="Freeform 23"/>
            <p:cNvSpPr>
              <a:spLocks/>
            </p:cNvSpPr>
            <p:nvPr/>
          </p:nvSpPr>
          <p:spPr bwMode="auto">
            <a:xfrm>
              <a:off x="1081" y="421"/>
              <a:ext cx="53" cy="43"/>
            </a:xfrm>
            <a:custGeom>
              <a:avLst/>
              <a:gdLst>
                <a:gd name="T0" fmla="*/ 0 w 53"/>
                <a:gd name="T1" fmla="*/ 22 h 43"/>
                <a:gd name="T2" fmla="*/ 21 w 53"/>
                <a:gd name="T3" fmla="*/ 0 h 43"/>
                <a:gd name="T4" fmla="*/ 42 w 53"/>
                <a:gd name="T5" fmla="*/ 0 h 43"/>
                <a:gd name="T6" fmla="*/ 53 w 53"/>
                <a:gd name="T7" fmla="*/ 22 h 43"/>
                <a:gd name="T8" fmla="*/ 42 w 53"/>
                <a:gd name="T9" fmla="*/ 43 h 43"/>
                <a:gd name="T10" fmla="*/ 21 w 53"/>
                <a:gd name="T11" fmla="*/ 43 h 43"/>
                <a:gd name="T12" fmla="*/ 0 w 53"/>
                <a:gd name="T13" fmla="*/ 22 h 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43">
                  <a:moveTo>
                    <a:pt x="0" y="22"/>
                  </a:moveTo>
                  <a:lnTo>
                    <a:pt x="21" y="0"/>
                  </a:lnTo>
                  <a:lnTo>
                    <a:pt x="42" y="0"/>
                  </a:lnTo>
                  <a:lnTo>
                    <a:pt x="53" y="22"/>
                  </a:lnTo>
                  <a:lnTo>
                    <a:pt x="42" y="43"/>
                  </a:lnTo>
                  <a:lnTo>
                    <a:pt x="21" y="43"/>
                  </a:lnTo>
                  <a:lnTo>
                    <a:pt x="0" y="22"/>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345" name="Freeform 24"/>
            <p:cNvSpPr>
              <a:spLocks/>
            </p:cNvSpPr>
            <p:nvPr/>
          </p:nvSpPr>
          <p:spPr bwMode="auto">
            <a:xfrm>
              <a:off x="1134" y="516"/>
              <a:ext cx="52" cy="53"/>
            </a:xfrm>
            <a:custGeom>
              <a:avLst/>
              <a:gdLst>
                <a:gd name="T0" fmla="*/ 0 w 52"/>
                <a:gd name="T1" fmla="*/ 32 h 53"/>
                <a:gd name="T2" fmla="*/ 10 w 52"/>
                <a:gd name="T3" fmla="*/ 0 h 53"/>
                <a:gd name="T4" fmla="*/ 42 w 52"/>
                <a:gd name="T5" fmla="*/ 0 h 53"/>
                <a:gd name="T6" fmla="*/ 52 w 52"/>
                <a:gd name="T7" fmla="*/ 32 h 53"/>
                <a:gd name="T8" fmla="*/ 42 w 52"/>
                <a:gd name="T9" fmla="*/ 53 h 53"/>
                <a:gd name="T10" fmla="*/ 10 w 52"/>
                <a:gd name="T11" fmla="*/ 53 h 53"/>
                <a:gd name="T12" fmla="*/ 0 w 52"/>
                <a:gd name="T13" fmla="*/ 32 h 5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2" h="53">
                  <a:moveTo>
                    <a:pt x="0" y="32"/>
                  </a:moveTo>
                  <a:lnTo>
                    <a:pt x="10" y="0"/>
                  </a:lnTo>
                  <a:lnTo>
                    <a:pt x="42" y="0"/>
                  </a:lnTo>
                  <a:lnTo>
                    <a:pt x="52" y="32"/>
                  </a:lnTo>
                  <a:lnTo>
                    <a:pt x="42" y="53"/>
                  </a:lnTo>
                  <a:lnTo>
                    <a:pt x="10" y="53"/>
                  </a:lnTo>
                  <a:lnTo>
                    <a:pt x="0" y="32"/>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346" name="Freeform 25"/>
            <p:cNvSpPr>
              <a:spLocks/>
            </p:cNvSpPr>
            <p:nvPr/>
          </p:nvSpPr>
          <p:spPr bwMode="auto">
            <a:xfrm>
              <a:off x="1186" y="622"/>
              <a:ext cx="53" cy="42"/>
            </a:xfrm>
            <a:custGeom>
              <a:avLst/>
              <a:gdLst>
                <a:gd name="T0" fmla="*/ 0 w 53"/>
                <a:gd name="T1" fmla="*/ 21 h 42"/>
                <a:gd name="T2" fmla="*/ 11 w 53"/>
                <a:gd name="T3" fmla="*/ 0 h 42"/>
                <a:gd name="T4" fmla="*/ 32 w 53"/>
                <a:gd name="T5" fmla="*/ 0 h 42"/>
                <a:gd name="T6" fmla="*/ 53 w 53"/>
                <a:gd name="T7" fmla="*/ 21 h 42"/>
                <a:gd name="T8" fmla="*/ 32 w 53"/>
                <a:gd name="T9" fmla="*/ 42 h 42"/>
                <a:gd name="T10" fmla="*/ 11 w 53"/>
                <a:gd name="T11" fmla="*/ 42 h 42"/>
                <a:gd name="T12" fmla="*/ 0 w 53"/>
                <a:gd name="T13" fmla="*/ 2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42">
                  <a:moveTo>
                    <a:pt x="0" y="21"/>
                  </a:moveTo>
                  <a:lnTo>
                    <a:pt x="11" y="0"/>
                  </a:lnTo>
                  <a:lnTo>
                    <a:pt x="32" y="0"/>
                  </a:lnTo>
                  <a:lnTo>
                    <a:pt x="53" y="21"/>
                  </a:lnTo>
                  <a:lnTo>
                    <a:pt x="32" y="42"/>
                  </a:lnTo>
                  <a:lnTo>
                    <a:pt x="11"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347" name="Freeform 26"/>
            <p:cNvSpPr>
              <a:spLocks/>
            </p:cNvSpPr>
            <p:nvPr/>
          </p:nvSpPr>
          <p:spPr bwMode="auto">
            <a:xfrm>
              <a:off x="1239" y="716"/>
              <a:ext cx="42" cy="43"/>
            </a:xfrm>
            <a:custGeom>
              <a:avLst/>
              <a:gdLst>
                <a:gd name="T0" fmla="*/ 0 w 42"/>
                <a:gd name="T1" fmla="*/ 22 h 43"/>
                <a:gd name="T2" fmla="*/ 10 w 42"/>
                <a:gd name="T3" fmla="*/ 0 h 43"/>
                <a:gd name="T4" fmla="*/ 31 w 42"/>
                <a:gd name="T5" fmla="*/ 0 h 43"/>
                <a:gd name="T6" fmla="*/ 42 w 42"/>
                <a:gd name="T7" fmla="*/ 22 h 43"/>
                <a:gd name="T8" fmla="*/ 31 w 42"/>
                <a:gd name="T9" fmla="*/ 43 h 43"/>
                <a:gd name="T10" fmla="*/ 10 w 42"/>
                <a:gd name="T11" fmla="*/ 43 h 43"/>
                <a:gd name="T12" fmla="*/ 0 w 42"/>
                <a:gd name="T13" fmla="*/ 22 h 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3">
                  <a:moveTo>
                    <a:pt x="0" y="22"/>
                  </a:moveTo>
                  <a:lnTo>
                    <a:pt x="10" y="0"/>
                  </a:lnTo>
                  <a:lnTo>
                    <a:pt x="31" y="0"/>
                  </a:lnTo>
                  <a:lnTo>
                    <a:pt x="42" y="22"/>
                  </a:lnTo>
                  <a:lnTo>
                    <a:pt x="31" y="43"/>
                  </a:lnTo>
                  <a:lnTo>
                    <a:pt x="10" y="43"/>
                  </a:lnTo>
                  <a:lnTo>
                    <a:pt x="0" y="22"/>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348" name="Line 27"/>
            <p:cNvSpPr>
              <a:spLocks noChangeShapeType="1"/>
            </p:cNvSpPr>
            <p:nvPr/>
          </p:nvSpPr>
          <p:spPr bwMode="auto">
            <a:xfrm>
              <a:off x="913" y="1243"/>
              <a:ext cx="1" cy="59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49" name="Line 28"/>
            <p:cNvSpPr>
              <a:spLocks noChangeShapeType="1"/>
            </p:cNvSpPr>
            <p:nvPr/>
          </p:nvSpPr>
          <p:spPr bwMode="auto">
            <a:xfrm>
              <a:off x="913" y="1833"/>
              <a:ext cx="3082"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50" name="Freeform 29"/>
            <p:cNvSpPr>
              <a:spLocks/>
            </p:cNvSpPr>
            <p:nvPr/>
          </p:nvSpPr>
          <p:spPr bwMode="auto">
            <a:xfrm>
              <a:off x="892" y="1770"/>
              <a:ext cx="42" cy="42"/>
            </a:xfrm>
            <a:custGeom>
              <a:avLst/>
              <a:gdLst>
                <a:gd name="T0" fmla="*/ 0 w 42"/>
                <a:gd name="T1" fmla="*/ 21 h 42"/>
                <a:gd name="T2" fmla="*/ 10 w 42"/>
                <a:gd name="T3" fmla="*/ 0 h 42"/>
                <a:gd name="T4" fmla="*/ 31 w 42"/>
                <a:gd name="T5" fmla="*/ 0 h 42"/>
                <a:gd name="T6" fmla="*/ 42 w 42"/>
                <a:gd name="T7" fmla="*/ 21 h 42"/>
                <a:gd name="T8" fmla="*/ 31 w 42"/>
                <a:gd name="T9" fmla="*/ 42 h 42"/>
                <a:gd name="T10" fmla="*/ 10 w 42"/>
                <a:gd name="T11" fmla="*/ 42 h 42"/>
                <a:gd name="T12" fmla="*/ 0 w 42"/>
                <a:gd name="T13" fmla="*/ 2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2">
                  <a:moveTo>
                    <a:pt x="0" y="21"/>
                  </a:moveTo>
                  <a:lnTo>
                    <a:pt x="10" y="0"/>
                  </a:lnTo>
                  <a:lnTo>
                    <a:pt x="31" y="0"/>
                  </a:lnTo>
                  <a:lnTo>
                    <a:pt x="42" y="21"/>
                  </a:lnTo>
                  <a:lnTo>
                    <a:pt x="31" y="42"/>
                  </a:lnTo>
                  <a:lnTo>
                    <a:pt x="10"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351" name="Line 30"/>
            <p:cNvSpPr>
              <a:spLocks noChangeShapeType="1"/>
            </p:cNvSpPr>
            <p:nvPr/>
          </p:nvSpPr>
          <p:spPr bwMode="auto">
            <a:xfrm flipV="1">
              <a:off x="965" y="1739"/>
              <a:ext cx="1" cy="94"/>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52" name="Line 31"/>
            <p:cNvSpPr>
              <a:spLocks noChangeShapeType="1"/>
            </p:cNvSpPr>
            <p:nvPr/>
          </p:nvSpPr>
          <p:spPr bwMode="auto">
            <a:xfrm flipV="1">
              <a:off x="1007" y="1686"/>
              <a:ext cx="1" cy="14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53" name="Line 32"/>
            <p:cNvSpPr>
              <a:spLocks noChangeShapeType="1"/>
            </p:cNvSpPr>
            <p:nvPr/>
          </p:nvSpPr>
          <p:spPr bwMode="auto">
            <a:xfrm flipV="1">
              <a:off x="1060" y="1633"/>
              <a:ext cx="1" cy="20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54" name="Line 33"/>
            <p:cNvSpPr>
              <a:spLocks noChangeShapeType="1"/>
            </p:cNvSpPr>
            <p:nvPr/>
          </p:nvSpPr>
          <p:spPr bwMode="auto">
            <a:xfrm flipV="1">
              <a:off x="1112" y="1591"/>
              <a:ext cx="1" cy="24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55" name="Line 34"/>
            <p:cNvSpPr>
              <a:spLocks noChangeShapeType="1"/>
            </p:cNvSpPr>
            <p:nvPr/>
          </p:nvSpPr>
          <p:spPr bwMode="auto">
            <a:xfrm flipV="1">
              <a:off x="1155" y="1538"/>
              <a:ext cx="1" cy="29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56" name="Line 35"/>
            <p:cNvSpPr>
              <a:spLocks noChangeShapeType="1"/>
            </p:cNvSpPr>
            <p:nvPr/>
          </p:nvSpPr>
          <p:spPr bwMode="auto">
            <a:xfrm flipV="1">
              <a:off x="1207" y="1486"/>
              <a:ext cx="1" cy="34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57" name="Line 36"/>
            <p:cNvSpPr>
              <a:spLocks noChangeShapeType="1"/>
            </p:cNvSpPr>
            <p:nvPr/>
          </p:nvSpPr>
          <p:spPr bwMode="auto">
            <a:xfrm flipV="1">
              <a:off x="1260" y="1538"/>
              <a:ext cx="1" cy="29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58" name="Line 37"/>
            <p:cNvSpPr>
              <a:spLocks noChangeShapeType="1"/>
            </p:cNvSpPr>
            <p:nvPr/>
          </p:nvSpPr>
          <p:spPr bwMode="auto">
            <a:xfrm flipV="1">
              <a:off x="1312" y="1591"/>
              <a:ext cx="1" cy="24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59" name="Line 38"/>
            <p:cNvSpPr>
              <a:spLocks noChangeShapeType="1"/>
            </p:cNvSpPr>
            <p:nvPr/>
          </p:nvSpPr>
          <p:spPr bwMode="auto">
            <a:xfrm flipV="1">
              <a:off x="1354" y="1633"/>
              <a:ext cx="1" cy="20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60" name="Line 39"/>
            <p:cNvSpPr>
              <a:spLocks noChangeShapeType="1"/>
            </p:cNvSpPr>
            <p:nvPr/>
          </p:nvSpPr>
          <p:spPr bwMode="auto">
            <a:xfrm flipV="1">
              <a:off x="1407" y="1686"/>
              <a:ext cx="1" cy="14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61" name="Line 40"/>
            <p:cNvSpPr>
              <a:spLocks noChangeShapeType="1"/>
            </p:cNvSpPr>
            <p:nvPr/>
          </p:nvSpPr>
          <p:spPr bwMode="auto">
            <a:xfrm>
              <a:off x="1460" y="1833"/>
              <a:ext cx="1" cy="5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62" name="Line 41"/>
            <p:cNvSpPr>
              <a:spLocks noChangeShapeType="1"/>
            </p:cNvSpPr>
            <p:nvPr/>
          </p:nvSpPr>
          <p:spPr bwMode="auto">
            <a:xfrm>
              <a:off x="1512" y="1833"/>
              <a:ext cx="1" cy="5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63" name="Line 42"/>
            <p:cNvSpPr>
              <a:spLocks noChangeShapeType="1"/>
            </p:cNvSpPr>
            <p:nvPr/>
          </p:nvSpPr>
          <p:spPr bwMode="auto">
            <a:xfrm>
              <a:off x="1554" y="1833"/>
              <a:ext cx="1" cy="5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64" name="Line 43"/>
            <p:cNvSpPr>
              <a:spLocks noChangeShapeType="1"/>
            </p:cNvSpPr>
            <p:nvPr/>
          </p:nvSpPr>
          <p:spPr bwMode="auto">
            <a:xfrm>
              <a:off x="1607" y="1833"/>
              <a:ext cx="1" cy="10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65" name="Line 44"/>
            <p:cNvSpPr>
              <a:spLocks noChangeShapeType="1"/>
            </p:cNvSpPr>
            <p:nvPr/>
          </p:nvSpPr>
          <p:spPr bwMode="auto">
            <a:xfrm flipV="1">
              <a:off x="1659" y="1833"/>
              <a:ext cx="1" cy="3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66" name="Line 45"/>
            <p:cNvSpPr>
              <a:spLocks noChangeShapeType="1"/>
            </p:cNvSpPr>
            <p:nvPr/>
          </p:nvSpPr>
          <p:spPr bwMode="auto">
            <a:xfrm>
              <a:off x="1702" y="1833"/>
              <a:ext cx="1" cy="74"/>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67" name="Line 46"/>
            <p:cNvSpPr>
              <a:spLocks noChangeShapeType="1"/>
            </p:cNvSpPr>
            <p:nvPr/>
          </p:nvSpPr>
          <p:spPr bwMode="auto">
            <a:xfrm>
              <a:off x="1754" y="1833"/>
              <a:ext cx="1" cy="12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68" name="Line 47"/>
            <p:cNvSpPr>
              <a:spLocks noChangeShapeType="1"/>
            </p:cNvSpPr>
            <p:nvPr/>
          </p:nvSpPr>
          <p:spPr bwMode="auto">
            <a:xfrm>
              <a:off x="1807" y="1833"/>
              <a:ext cx="1" cy="15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69" name="Line 48"/>
            <p:cNvSpPr>
              <a:spLocks noChangeShapeType="1"/>
            </p:cNvSpPr>
            <p:nvPr/>
          </p:nvSpPr>
          <p:spPr bwMode="auto">
            <a:xfrm>
              <a:off x="1859" y="1833"/>
              <a:ext cx="1" cy="179"/>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70" name="Line 49"/>
            <p:cNvSpPr>
              <a:spLocks noChangeShapeType="1"/>
            </p:cNvSpPr>
            <p:nvPr/>
          </p:nvSpPr>
          <p:spPr bwMode="auto">
            <a:xfrm>
              <a:off x="1901" y="1833"/>
              <a:ext cx="1" cy="10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71" name="Line 50"/>
            <p:cNvSpPr>
              <a:spLocks noChangeShapeType="1"/>
            </p:cNvSpPr>
            <p:nvPr/>
          </p:nvSpPr>
          <p:spPr bwMode="auto">
            <a:xfrm>
              <a:off x="1954" y="1833"/>
              <a:ext cx="1" cy="10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72" name="Line 51"/>
            <p:cNvSpPr>
              <a:spLocks noChangeShapeType="1"/>
            </p:cNvSpPr>
            <p:nvPr/>
          </p:nvSpPr>
          <p:spPr bwMode="auto">
            <a:xfrm>
              <a:off x="2007" y="1833"/>
              <a:ext cx="1" cy="74"/>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73" name="Line 52"/>
            <p:cNvSpPr>
              <a:spLocks noChangeShapeType="1"/>
            </p:cNvSpPr>
            <p:nvPr/>
          </p:nvSpPr>
          <p:spPr bwMode="auto">
            <a:xfrm>
              <a:off x="2059" y="1833"/>
              <a:ext cx="1" cy="5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74" name="Line 53"/>
            <p:cNvSpPr>
              <a:spLocks noChangeShapeType="1"/>
            </p:cNvSpPr>
            <p:nvPr/>
          </p:nvSpPr>
          <p:spPr bwMode="auto">
            <a:xfrm flipV="1">
              <a:off x="2101" y="1760"/>
              <a:ext cx="1" cy="7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75" name="Line 54"/>
            <p:cNvSpPr>
              <a:spLocks noChangeShapeType="1"/>
            </p:cNvSpPr>
            <p:nvPr/>
          </p:nvSpPr>
          <p:spPr bwMode="auto">
            <a:xfrm flipV="1">
              <a:off x="2154" y="1717"/>
              <a:ext cx="1" cy="11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76" name="Line 55"/>
            <p:cNvSpPr>
              <a:spLocks noChangeShapeType="1"/>
            </p:cNvSpPr>
            <p:nvPr/>
          </p:nvSpPr>
          <p:spPr bwMode="auto">
            <a:xfrm flipV="1">
              <a:off x="2206" y="1686"/>
              <a:ext cx="1" cy="14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77" name="Line 56"/>
            <p:cNvSpPr>
              <a:spLocks noChangeShapeType="1"/>
            </p:cNvSpPr>
            <p:nvPr/>
          </p:nvSpPr>
          <p:spPr bwMode="auto">
            <a:xfrm flipV="1">
              <a:off x="2249" y="1717"/>
              <a:ext cx="1" cy="11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78" name="Line 57"/>
            <p:cNvSpPr>
              <a:spLocks noChangeShapeType="1"/>
            </p:cNvSpPr>
            <p:nvPr/>
          </p:nvSpPr>
          <p:spPr bwMode="auto">
            <a:xfrm flipV="1">
              <a:off x="2301" y="1760"/>
              <a:ext cx="1" cy="7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79" name="Line 58"/>
            <p:cNvSpPr>
              <a:spLocks noChangeShapeType="1"/>
            </p:cNvSpPr>
            <p:nvPr/>
          </p:nvSpPr>
          <p:spPr bwMode="auto">
            <a:xfrm flipV="1">
              <a:off x="2354" y="1760"/>
              <a:ext cx="1" cy="7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80" name="Line 59"/>
            <p:cNvSpPr>
              <a:spLocks noChangeShapeType="1"/>
            </p:cNvSpPr>
            <p:nvPr/>
          </p:nvSpPr>
          <p:spPr bwMode="auto">
            <a:xfrm>
              <a:off x="2406" y="1833"/>
              <a:ext cx="1" cy="5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81" name="Line 60"/>
            <p:cNvSpPr>
              <a:spLocks noChangeShapeType="1"/>
            </p:cNvSpPr>
            <p:nvPr/>
          </p:nvSpPr>
          <p:spPr bwMode="auto">
            <a:xfrm>
              <a:off x="2406" y="1939"/>
              <a:ext cx="1" cy="5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82" name="Line 61"/>
            <p:cNvSpPr>
              <a:spLocks noChangeShapeType="1"/>
            </p:cNvSpPr>
            <p:nvPr/>
          </p:nvSpPr>
          <p:spPr bwMode="auto">
            <a:xfrm flipV="1">
              <a:off x="2406" y="1665"/>
              <a:ext cx="1" cy="16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83" name="Line 62"/>
            <p:cNvSpPr>
              <a:spLocks noChangeShapeType="1"/>
            </p:cNvSpPr>
            <p:nvPr/>
          </p:nvSpPr>
          <p:spPr bwMode="auto">
            <a:xfrm flipV="1">
              <a:off x="2448" y="1686"/>
              <a:ext cx="1" cy="14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84" name="Line 63"/>
            <p:cNvSpPr>
              <a:spLocks noChangeShapeType="1"/>
            </p:cNvSpPr>
            <p:nvPr/>
          </p:nvSpPr>
          <p:spPr bwMode="auto">
            <a:xfrm flipV="1">
              <a:off x="2501" y="1717"/>
              <a:ext cx="1" cy="11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85" name="Line 64"/>
            <p:cNvSpPr>
              <a:spLocks noChangeShapeType="1"/>
            </p:cNvSpPr>
            <p:nvPr/>
          </p:nvSpPr>
          <p:spPr bwMode="auto">
            <a:xfrm flipV="1">
              <a:off x="2554" y="1665"/>
              <a:ext cx="1" cy="16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86" name="Line 65"/>
            <p:cNvSpPr>
              <a:spLocks noChangeShapeType="1"/>
            </p:cNvSpPr>
            <p:nvPr/>
          </p:nvSpPr>
          <p:spPr bwMode="auto">
            <a:xfrm flipV="1">
              <a:off x="2606" y="1665"/>
              <a:ext cx="1" cy="16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87" name="Line 66"/>
            <p:cNvSpPr>
              <a:spLocks noChangeShapeType="1"/>
            </p:cNvSpPr>
            <p:nvPr/>
          </p:nvSpPr>
          <p:spPr bwMode="auto">
            <a:xfrm flipV="1">
              <a:off x="2648" y="1633"/>
              <a:ext cx="1" cy="20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88" name="Line 67"/>
            <p:cNvSpPr>
              <a:spLocks noChangeShapeType="1"/>
            </p:cNvSpPr>
            <p:nvPr/>
          </p:nvSpPr>
          <p:spPr bwMode="auto">
            <a:xfrm flipV="1">
              <a:off x="2701" y="1612"/>
              <a:ext cx="1" cy="22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89" name="Line 68"/>
            <p:cNvSpPr>
              <a:spLocks noChangeShapeType="1"/>
            </p:cNvSpPr>
            <p:nvPr/>
          </p:nvSpPr>
          <p:spPr bwMode="auto">
            <a:xfrm flipV="1">
              <a:off x="2753" y="1591"/>
              <a:ext cx="1" cy="24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90" name="Line 69"/>
            <p:cNvSpPr>
              <a:spLocks noChangeShapeType="1"/>
            </p:cNvSpPr>
            <p:nvPr/>
          </p:nvSpPr>
          <p:spPr bwMode="auto">
            <a:xfrm flipV="1">
              <a:off x="2796" y="1559"/>
              <a:ext cx="1" cy="274"/>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91" name="Line 70"/>
            <p:cNvSpPr>
              <a:spLocks noChangeShapeType="1"/>
            </p:cNvSpPr>
            <p:nvPr/>
          </p:nvSpPr>
          <p:spPr bwMode="auto">
            <a:xfrm flipV="1">
              <a:off x="2848" y="1591"/>
              <a:ext cx="1" cy="24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92" name="Line 71"/>
            <p:cNvSpPr>
              <a:spLocks noChangeShapeType="1"/>
            </p:cNvSpPr>
            <p:nvPr/>
          </p:nvSpPr>
          <p:spPr bwMode="auto">
            <a:xfrm flipV="1">
              <a:off x="2901" y="1612"/>
              <a:ext cx="1" cy="22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93" name="Line 72"/>
            <p:cNvSpPr>
              <a:spLocks noChangeShapeType="1"/>
            </p:cNvSpPr>
            <p:nvPr/>
          </p:nvSpPr>
          <p:spPr bwMode="auto">
            <a:xfrm flipV="1">
              <a:off x="2953" y="1686"/>
              <a:ext cx="1" cy="14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94" name="Line 73"/>
            <p:cNvSpPr>
              <a:spLocks noChangeShapeType="1"/>
            </p:cNvSpPr>
            <p:nvPr/>
          </p:nvSpPr>
          <p:spPr bwMode="auto">
            <a:xfrm>
              <a:off x="3742" y="1833"/>
              <a:ext cx="1" cy="5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95" name="Line 74"/>
            <p:cNvSpPr>
              <a:spLocks noChangeShapeType="1"/>
            </p:cNvSpPr>
            <p:nvPr/>
          </p:nvSpPr>
          <p:spPr bwMode="auto">
            <a:xfrm>
              <a:off x="3690" y="1833"/>
              <a:ext cx="1" cy="179"/>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96" name="Line 75"/>
            <p:cNvSpPr>
              <a:spLocks noChangeShapeType="1"/>
            </p:cNvSpPr>
            <p:nvPr/>
          </p:nvSpPr>
          <p:spPr bwMode="auto">
            <a:xfrm>
              <a:off x="3648" y="1833"/>
              <a:ext cx="1" cy="10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97" name="Line 76"/>
            <p:cNvSpPr>
              <a:spLocks noChangeShapeType="1"/>
            </p:cNvSpPr>
            <p:nvPr/>
          </p:nvSpPr>
          <p:spPr bwMode="auto">
            <a:xfrm>
              <a:off x="3595" y="1833"/>
              <a:ext cx="1" cy="5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98" name="Line 77"/>
            <p:cNvSpPr>
              <a:spLocks noChangeShapeType="1"/>
            </p:cNvSpPr>
            <p:nvPr/>
          </p:nvSpPr>
          <p:spPr bwMode="auto">
            <a:xfrm>
              <a:off x="3542" y="1833"/>
              <a:ext cx="1" cy="5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99" name="Line 78"/>
            <p:cNvSpPr>
              <a:spLocks noChangeShapeType="1"/>
            </p:cNvSpPr>
            <p:nvPr/>
          </p:nvSpPr>
          <p:spPr bwMode="auto">
            <a:xfrm flipV="1">
              <a:off x="3500" y="1760"/>
              <a:ext cx="1" cy="7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00" name="Line 79"/>
            <p:cNvSpPr>
              <a:spLocks noChangeShapeType="1"/>
            </p:cNvSpPr>
            <p:nvPr/>
          </p:nvSpPr>
          <p:spPr bwMode="auto">
            <a:xfrm flipV="1">
              <a:off x="3448" y="1739"/>
              <a:ext cx="1" cy="94"/>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01" name="Line 80"/>
            <p:cNvSpPr>
              <a:spLocks noChangeShapeType="1"/>
            </p:cNvSpPr>
            <p:nvPr/>
          </p:nvSpPr>
          <p:spPr bwMode="auto">
            <a:xfrm>
              <a:off x="3395" y="1833"/>
              <a:ext cx="1" cy="10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02" name="Line 81"/>
            <p:cNvSpPr>
              <a:spLocks noChangeShapeType="1"/>
            </p:cNvSpPr>
            <p:nvPr/>
          </p:nvSpPr>
          <p:spPr bwMode="auto">
            <a:xfrm>
              <a:off x="3343" y="1833"/>
              <a:ext cx="1" cy="74"/>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03" name="Line 82"/>
            <p:cNvSpPr>
              <a:spLocks noChangeShapeType="1"/>
            </p:cNvSpPr>
            <p:nvPr/>
          </p:nvSpPr>
          <p:spPr bwMode="auto">
            <a:xfrm>
              <a:off x="3300" y="1833"/>
              <a:ext cx="1" cy="5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04" name="Line 83"/>
            <p:cNvSpPr>
              <a:spLocks noChangeShapeType="1"/>
            </p:cNvSpPr>
            <p:nvPr/>
          </p:nvSpPr>
          <p:spPr bwMode="auto">
            <a:xfrm flipV="1">
              <a:off x="3248" y="1739"/>
              <a:ext cx="1" cy="94"/>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05" name="Line 84"/>
            <p:cNvSpPr>
              <a:spLocks noChangeShapeType="1"/>
            </p:cNvSpPr>
            <p:nvPr/>
          </p:nvSpPr>
          <p:spPr bwMode="auto">
            <a:xfrm flipV="1">
              <a:off x="3195" y="1686"/>
              <a:ext cx="1" cy="14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06" name="Line 85"/>
            <p:cNvSpPr>
              <a:spLocks noChangeShapeType="1"/>
            </p:cNvSpPr>
            <p:nvPr/>
          </p:nvSpPr>
          <p:spPr bwMode="auto">
            <a:xfrm flipV="1">
              <a:off x="3143" y="1665"/>
              <a:ext cx="1" cy="16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07" name="Line 86"/>
            <p:cNvSpPr>
              <a:spLocks noChangeShapeType="1"/>
            </p:cNvSpPr>
            <p:nvPr/>
          </p:nvSpPr>
          <p:spPr bwMode="auto">
            <a:xfrm>
              <a:off x="3143" y="1833"/>
              <a:ext cx="1" cy="5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08" name="Line 87"/>
            <p:cNvSpPr>
              <a:spLocks noChangeShapeType="1"/>
            </p:cNvSpPr>
            <p:nvPr/>
          </p:nvSpPr>
          <p:spPr bwMode="auto">
            <a:xfrm>
              <a:off x="3143" y="1939"/>
              <a:ext cx="1" cy="5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09" name="Line 88"/>
            <p:cNvSpPr>
              <a:spLocks noChangeShapeType="1"/>
            </p:cNvSpPr>
            <p:nvPr/>
          </p:nvSpPr>
          <p:spPr bwMode="auto">
            <a:xfrm flipV="1">
              <a:off x="3101" y="1686"/>
              <a:ext cx="1" cy="14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10" name="Line 89"/>
            <p:cNvSpPr>
              <a:spLocks noChangeShapeType="1"/>
            </p:cNvSpPr>
            <p:nvPr/>
          </p:nvSpPr>
          <p:spPr bwMode="auto">
            <a:xfrm flipV="1">
              <a:off x="3048" y="1717"/>
              <a:ext cx="1" cy="11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11" name="Line 90"/>
            <p:cNvSpPr>
              <a:spLocks noChangeShapeType="1"/>
            </p:cNvSpPr>
            <p:nvPr/>
          </p:nvSpPr>
          <p:spPr bwMode="auto">
            <a:xfrm flipV="1">
              <a:off x="2995" y="1739"/>
              <a:ext cx="1" cy="94"/>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12" name="Line 91"/>
            <p:cNvSpPr>
              <a:spLocks noChangeShapeType="1"/>
            </p:cNvSpPr>
            <p:nvPr/>
          </p:nvSpPr>
          <p:spPr bwMode="auto">
            <a:xfrm>
              <a:off x="913" y="2634"/>
              <a:ext cx="3082"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13" name="Line 92"/>
            <p:cNvSpPr>
              <a:spLocks noChangeShapeType="1"/>
            </p:cNvSpPr>
            <p:nvPr/>
          </p:nvSpPr>
          <p:spPr bwMode="auto">
            <a:xfrm flipV="1">
              <a:off x="913" y="2529"/>
              <a:ext cx="1" cy="10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14" name="Line 93"/>
            <p:cNvSpPr>
              <a:spLocks noChangeShapeType="1"/>
            </p:cNvSpPr>
            <p:nvPr/>
          </p:nvSpPr>
          <p:spPr bwMode="auto">
            <a:xfrm flipV="1">
              <a:off x="965" y="2508"/>
              <a:ext cx="1" cy="12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15" name="Line 94"/>
            <p:cNvSpPr>
              <a:spLocks noChangeShapeType="1"/>
            </p:cNvSpPr>
            <p:nvPr/>
          </p:nvSpPr>
          <p:spPr bwMode="auto">
            <a:xfrm flipV="1">
              <a:off x="1007" y="2455"/>
              <a:ext cx="1" cy="179"/>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16" name="Line 95"/>
            <p:cNvSpPr>
              <a:spLocks noChangeShapeType="1"/>
            </p:cNvSpPr>
            <p:nvPr/>
          </p:nvSpPr>
          <p:spPr bwMode="auto">
            <a:xfrm flipV="1">
              <a:off x="1060" y="2413"/>
              <a:ext cx="1" cy="22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17" name="Line 96"/>
            <p:cNvSpPr>
              <a:spLocks noChangeShapeType="1"/>
            </p:cNvSpPr>
            <p:nvPr/>
          </p:nvSpPr>
          <p:spPr bwMode="auto">
            <a:xfrm flipV="1">
              <a:off x="1112" y="2360"/>
              <a:ext cx="1" cy="274"/>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18" name="Line 97"/>
            <p:cNvSpPr>
              <a:spLocks noChangeShapeType="1"/>
            </p:cNvSpPr>
            <p:nvPr/>
          </p:nvSpPr>
          <p:spPr bwMode="auto">
            <a:xfrm flipV="1">
              <a:off x="1155" y="2339"/>
              <a:ext cx="1" cy="29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19" name="Line 98"/>
            <p:cNvSpPr>
              <a:spLocks noChangeShapeType="1"/>
            </p:cNvSpPr>
            <p:nvPr/>
          </p:nvSpPr>
          <p:spPr bwMode="auto">
            <a:xfrm flipV="1">
              <a:off x="1207" y="2286"/>
              <a:ext cx="1" cy="34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20" name="Line 99"/>
            <p:cNvSpPr>
              <a:spLocks noChangeShapeType="1"/>
            </p:cNvSpPr>
            <p:nvPr/>
          </p:nvSpPr>
          <p:spPr bwMode="auto">
            <a:xfrm flipV="1">
              <a:off x="1260" y="2339"/>
              <a:ext cx="1" cy="29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21" name="Line 100"/>
            <p:cNvSpPr>
              <a:spLocks noChangeShapeType="1"/>
            </p:cNvSpPr>
            <p:nvPr/>
          </p:nvSpPr>
          <p:spPr bwMode="auto">
            <a:xfrm flipV="1">
              <a:off x="1312" y="2413"/>
              <a:ext cx="1" cy="22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22" name="Line 101"/>
            <p:cNvSpPr>
              <a:spLocks noChangeShapeType="1"/>
            </p:cNvSpPr>
            <p:nvPr/>
          </p:nvSpPr>
          <p:spPr bwMode="auto">
            <a:xfrm flipV="1">
              <a:off x="1354" y="2455"/>
              <a:ext cx="1" cy="179"/>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23" name="Line 102"/>
            <p:cNvSpPr>
              <a:spLocks noChangeShapeType="1"/>
            </p:cNvSpPr>
            <p:nvPr/>
          </p:nvSpPr>
          <p:spPr bwMode="auto">
            <a:xfrm flipV="1">
              <a:off x="1407" y="2529"/>
              <a:ext cx="1" cy="10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24" name="Line 103"/>
            <p:cNvSpPr>
              <a:spLocks noChangeShapeType="1"/>
            </p:cNvSpPr>
            <p:nvPr/>
          </p:nvSpPr>
          <p:spPr bwMode="auto">
            <a:xfrm>
              <a:off x="1460" y="2634"/>
              <a:ext cx="1" cy="5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25" name="Line 104"/>
            <p:cNvSpPr>
              <a:spLocks noChangeShapeType="1"/>
            </p:cNvSpPr>
            <p:nvPr/>
          </p:nvSpPr>
          <p:spPr bwMode="auto">
            <a:xfrm>
              <a:off x="1512" y="2634"/>
              <a:ext cx="1" cy="5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26" name="Line 105"/>
            <p:cNvSpPr>
              <a:spLocks noChangeShapeType="1"/>
            </p:cNvSpPr>
            <p:nvPr/>
          </p:nvSpPr>
          <p:spPr bwMode="auto">
            <a:xfrm>
              <a:off x="1554" y="2634"/>
              <a:ext cx="1" cy="5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27" name="Line 106"/>
            <p:cNvSpPr>
              <a:spLocks noChangeShapeType="1"/>
            </p:cNvSpPr>
            <p:nvPr/>
          </p:nvSpPr>
          <p:spPr bwMode="auto">
            <a:xfrm>
              <a:off x="1607" y="2634"/>
              <a:ext cx="1" cy="9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28" name="Freeform 107"/>
            <p:cNvSpPr>
              <a:spLocks/>
            </p:cNvSpPr>
            <p:nvPr/>
          </p:nvSpPr>
          <p:spPr bwMode="auto">
            <a:xfrm>
              <a:off x="1628" y="2613"/>
              <a:ext cx="53" cy="42"/>
            </a:xfrm>
            <a:custGeom>
              <a:avLst/>
              <a:gdLst>
                <a:gd name="T0" fmla="*/ 0 w 53"/>
                <a:gd name="T1" fmla="*/ 21 h 42"/>
                <a:gd name="T2" fmla="*/ 21 w 53"/>
                <a:gd name="T3" fmla="*/ 0 h 42"/>
                <a:gd name="T4" fmla="*/ 42 w 53"/>
                <a:gd name="T5" fmla="*/ 0 h 42"/>
                <a:gd name="T6" fmla="*/ 53 w 53"/>
                <a:gd name="T7" fmla="*/ 21 h 42"/>
                <a:gd name="T8" fmla="*/ 42 w 53"/>
                <a:gd name="T9" fmla="*/ 42 h 42"/>
                <a:gd name="T10" fmla="*/ 21 w 53"/>
                <a:gd name="T11" fmla="*/ 42 h 42"/>
                <a:gd name="T12" fmla="*/ 0 w 53"/>
                <a:gd name="T13" fmla="*/ 2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42">
                  <a:moveTo>
                    <a:pt x="0" y="21"/>
                  </a:moveTo>
                  <a:lnTo>
                    <a:pt x="21" y="0"/>
                  </a:lnTo>
                  <a:lnTo>
                    <a:pt x="42" y="0"/>
                  </a:lnTo>
                  <a:lnTo>
                    <a:pt x="53" y="21"/>
                  </a:lnTo>
                  <a:lnTo>
                    <a:pt x="42" y="42"/>
                  </a:lnTo>
                  <a:lnTo>
                    <a:pt x="21"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429" name="Freeform 108"/>
            <p:cNvSpPr>
              <a:spLocks/>
            </p:cNvSpPr>
            <p:nvPr/>
          </p:nvSpPr>
          <p:spPr bwMode="auto">
            <a:xfrm>
              <a:off x="1702" y="2613"/>
              <a:ext cx="52" cy="42"/>
            </a:xfrm>
            <a:custGeom>
              <a:avLst/>
              <a:gdLst>
                <a:gd name="T0" fmla="*/ 0 w 52"/>
                <a:gd name="T1" fmla="*/ 21 h 42"/>
                <a:gd name="T2" fmla="*/ 21 w 52"/>
                <a:gd name="T3" fmla="*/ 0 h 42"/>
                <a:gd name="T4" fmla="*/ 42 w 52"/>
                <a:gd name="T5" fmla="*/ 0 h 42"/>
                <a:gd name="T6" fmla="*/ 52 w 52"/>
                <a:gd name="T7" fmla="*/ 21 h 42"/>
                <a:gd name="T8" fmla="*/ 42 w 52"/>
                <a:gd name="T9" fmla="*/ 42 h 42"/>
                <a:gd name="T10" fmla="*/ 21 w 52"/>
                <a:gd name="T11" fmla="*/ 42 h 42"/>
                <a:gd name="T12" fmla="*/ 0 w 52"/>
                <a:gd name="T13" fmla="*/ 2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2" h="42">
                  <a:moveTo>
                    <a:pt x="0" y="21"/>
                  </a:moveTo>
                  <a:lnTo>
                    <a:pt x="21" y="0"/>
                  </a:lnTo>
                  <a:lnTo>
                    <a:pt x="42" y="0"/>
                  </a:lnTo>
                  <a:lnTo>
                    <a:pt x="52" y="21"/>
                  </a:lnTo>
                  <a:lnTo>
                    <a:pt x="42" y="42"/>
                  </a:lnTo>
                  <a:lnTo>
                    <a:pt x="21"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430" name="Freeform 109"/>
            <p:cNvSpPr>
              <a:spLocks/>
            </p:cNvSpPr>
            <p:nvPr/>
          </p:nvSpPr>
          <p:spPr bwMode="auto">
            <a:xfrm>
              <a:off x="1786" y="2613"/>
              <a:ext cx="42" cy="42"/>
            </a:xfrm>
            <a:custGeom>
              <a:avLst/>
              <a:gdLst>
                <a:gd name="T0" fmla="*/ 0 w 42"/>
                <a:gd name="T1" fmla="*/ 21 h 42"/>
                <a:gd name="T2" fmla="*/ 10 w 42"/>
                <a:gd name="T3" fmla="*/ 0 h 42"/>
                <a:gd name="T4" fmla="*/ 31 w 42"/>
                <a:gd name="T5" fmla="*/ 0 h 42"/>
                <a:gd name="T6" fmla="*/ 42 w 42"/>
                <a:gd name="T7" fmla="*/ 21 h 42"/>
                <a:gd name="T8" fmla="*/ 31 w 42"/>
                <a:gd name="T9" fmla="*/ 42 h 42"/>
                <a:gd name="T10" fmla="*/ 10 w 42"/>
                <a:gd name="T11" fmla="*/ 42 h 42"/>
                <a:gd name="T12" fmla="*/ 0 w 42"/>
                <a:gd name="T13" fmla="*/ 2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2">
                  <a:moveTo>
                    <a:pt x="0" y="21"/>
                  </a:moveTo>
                  <a:lnTo>
                    <a:pt x="10" y="0"/>
                  </a:lnTo>
                  <a:lnTo>
                    <a:pt x="31" y="0"/>
                  </a:lnTo>
                  <a:lnTo>
                    <a:pt x="42" y="21"/>
                  </a:lnTo>
                  <a:lnTo>
                    <a:pt x="31" y="42"/>
                  </a:lnTo>
                  <a:lnTo>
                    <a:pt x="10"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431" name="Freeform 110"/>
            <p:cNvSpPr>
              <a:spLocks/>
            </p:cNvSpPr>
            <p:nvPr/>
          </p:nvSpPr>
          <p:spPr bwMode="auto">
            <a:xfrm>
              <a:off x="1859" y="2613"/>
              <a:ext cx="42" cy="42"/>
            </a:xfrm>
            <a:custGeom>
              <a:avLst/>
              <a:gdLst>
                <a:gd name="T0" fmla="*/ 0 w 42"/>
                <a:gd name="T1" fmla="*/ 21 h 42"/>
                <a:gd name="T2" fmla="*/ 11 w 42"/>
                <a:gd name="T3" fmla="*/ 0 h 42"/>
                <a:gd name="T4" fmla="*/ 32 w 42"/>
                <a:gd name="T5" fmla="*/ 0 h 42"/>
                <a:gd name="T6" fmla="*/ 42 w 42"/>
                <a:gd name="T7" fmla="*/ 21 h 42"/>
                <a:gd name="T8" fmla="*/ 32 w 42"/>
                <a:gd name="T9" fmla="*/ 42 h 42"/>
                <a:gd name="T10" fmla="*/ 11 w 42"/>
                <a:gd name="T11" fmla="*/ 42 h 42"/>
                <a:gd name="T12" fmla="*/ 0 w 42"/>
                <a:gd name="T13" fmla="*/ 2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2">
                  <a:moveTo>
                    <a:pt x="0" y="21"/>
                  </a:moveTo>
                  <a:lnTo>
                    <a:pt x="11" y="0"/>
                  </a:lnTo>
                  <a:lnTo>
                    <a:pt x="32" y="0"/>
                  </a:lnTo>
                  <a:lnTo>
                    <a:pt x="42" y="21"/>
                  </a:lnTo>
                  <a:lnTo>
                    <a:pt x="32" y="42"/>
                  </a:lnTo>
                  <a:lnTo>
                    <a:pt x="11"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432" name="Freeform 111"/>
            <p:cNvSpPr>
              <a:spLocks/>
            </p:cNvSpPr>
            <p:nvPr/>
          </p:nvSpPr>
          <p:spPr bwMode="auto">
            <a:xfrm>
              <a:off x="1933" y="2613"/>
              <a:ext cx="42" cy="42"/>
            </a:xfrm>
            <a:custGeom>
              <a:avLst/>
              <a:gdLst>
                <a:gd name="T0" fmla="*/ 0 w 42"/>
                <a:gd name="T1" fmla="*/ 21 h 42"/>
                <a:gd name="T2" fmla="*/ 10 w 42"/>
                <a:gd name="T3" fmla="*/ 0 h 42"/>
                <a:gd name="T4" fmla="*/ 32 w 42"/>
                <a:gd name="T5" fmla="*/ 0 h 42"/>
                <a:gd name="T6" fmla="*/ 42 w 42"/>
                <a:gd name="T7" fmla="*/ 21 h 42"/>
                <a:gd name="T8" fmla="*/ 32 w 42"/>
                <a:gd name="T9" fmla="*/ 42 h 42"/>
                <a:gd name="T10" fmla="*/ 10 w 42"/>
                <a:gd name="T11" fmla="*/ 42 h 42"/>
                <a:gd name="T12" fmla="*/ 0 w 42"/>
                <a:gd name="T13" fmla="*/ 2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2">
                  <a:moveTo>
                    <a:pt x="0" y="21"/>
                  </a:moveTo>
                  <a:lnTo>
                    <a:pt x="10" y="0"/>
                  </a:lnTo>
                  <a:lnTo>
                    <a:pt x="32" y="0"/>
                  </a:lnTo>
                  <a:lnTo>
                    <a:pt x="42" y="21"/>
                  </a:lnTo>
                  <a:lnTo>
                    <a:pt x="32" y="42"/>
                  </a:lnTo>
                  <a:lnTo>
                    <a:pt x="10"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433" name="Freeform 112"/>
            <p:cNvSpPr>
              <a:spLocks/>
            </p:cNvSpPr>
            <p:nvPr/>
          </p:nvSpPr>
          <p:spPr bwMode="auto">
            <a:xfrm>
              <a:off x="2007" y="2613"/>
              <a:ext cx="52" cy="42"/>
            </a:xfrm>
            <a:custGeom>
              <a:avLst/>
              <a:gdLst>
                <a:gd name="T0" fmla="*/ 0 w 52"/>
                <a:gd name="T1" fmla="*/ 21 h 42"/>
                <a:gd name="T2" fmla="*/ 10 w 52"/>
                <a:gd name="T3" fmla="*/ 0 h 42"/>
                <a:gd name="T4" fmla="*/ 31 w 52"/>
                <a:gd name="T5" fmla="*/ 0 h 42"/>
                <a:gd name="T6" fmla="*/ 52 w 52"/>
                <a:gd name="T7" fmla="*/ 21 h 42"/>
                <a:gd name="T8" fmla="*/ 31 w 52"/>
                <a:gd name="T9" fmla="*/ 42 h 42"/>
                <a:gd name="T10" fmla="*/ 10 w 52"/>
                <a:gd name="T11" fmla="*/ 42 h 42"/>
                <a:gd name="T12" fmla="*/ 0 w 52"/>
                <a:gd name="T13" fmla="*/ 2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2" h="42">
                  <a:moveTo>
                    <a:pt x="0" y="21"/>
                  </a:moveTo>
                  <a:lnTo>
                    <a:pt x="10" y="0"/>
                  </a:lnTo>
                  <a:lnTo>
                    <a:pt x="31" y="0"/>
                  </a:lnTo>
                  <a:lnTo>
                    <a:pt x="52" y="21"/>
                  </a:lnTo>
                  <a:lnTo>
                    <a:pt x="31" y="42"/>
                  </a:lnTo>
                  <a:lnTo>
                    <a:pt x="10"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434" name="Freeform 113"/>
            <p:cNvSpPr>
              <a:spLocks/>
            </p:cNvSpPr>
            <p:nvPr/>
          </p:nvSpPr>
          <p:spPr bwMode="auto">
            <a:xfrm>
              <a:off x="1586" y="2708"/>
              <a:ext cx="42" cy="42"/>
            </a:xfrm>
            <a:custGeom>
              <a:avLst/>
              <a:gdLst>
                <a:gd name="T0" fmla="*/ 0 w 42"/>
                <a:gd name="T1" fmla="*/ 21 h 42"/>
                <a:gd name="T2" fmla="*/ 10 w 42"/>
                <a:gd name="T3" fmla="*/ 0 h 42"/>
                <a:gd name="T4" fmla="*/ 31 w 42"/>
                <a:gd name="T5" fmla="*/ 0 h 42"/>
                <a:gd name="T6" fmla="*/ 42 w 42"/>
                <a:gd name="T7" fmla="*/ 21 h 42"/>
                <a:gd name="T8" fmla="*/ 31 w 42"/>
                <a:gd name="T9" fmla="*/ 42 h 42"/>
                <a:gd name="T10" fmla="*/ 10 w 42"/>
                <a:gd name="T11" fmla="*/ 42 h 42"/>
                <a:gd name="T12" fmla="*/ 0 w 42"/>
                <a:gd name="T13" fmla="*/ 2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2">
                  <a:moveTo>
                    <a:pt x="0" y="21"/>
                  </a:moveTo>
                  <a:lnTo>
                    <a:pt x="10" y="0"/>
                  </a:lnTo>
                  <a:lnTo>
                    <a:pt x="31" y="0"/>
                  </a:lnTo>
                  <a:lnTo>
                    <a:pt x="42" y="21"/>
                  </a:lnTo>
                  <a:lnTo>
                    <a:pt x="31" y="42"/>
                  </a:lnTo>
                  <a:lnTo>
                    <a:pt x="10"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435" name="Freeform 114"/>
            <p:cNvSpPr>
              <a:spLocks/>
            </p:cNvSpPr>
            <p:nvPr/>
          </p:nvSpPr>
          <p:spPr bwMode="auto">
            <a:xfrm>
              <a:off x="1533" y="2666"/>
              <a:ext cx="53" cy="42"/>
            </a:xfrm>
            <a:custGeom>
              <a:avLst/>
              <a:gdLst>
                <a:gd name="T0" fmla="*/ 0 w 53"/>
                <a:gd name="T1" fmla="*/ 21 h 42"/>
                <a:gd name="T2" fmla="*/ 11 w 53"/>
                <a:gd name="T3" fmla="*/ 0 h 42"/>
                <a:gd name="T4" fmla="*/ 32 w 53"/>
                <a:gd name="T5" fmla="*/ 0 h 42"/>
                <a:gd name="T6" fmla="*/ 53 w 53"/>
                <a:gd name="T7" fmla="*/ 21 h 42"/>
                <a:gd name="T8" fmla="*/ 32 w 53"/>
                <a:gd name="T9" fmla="*/ 42 h 42"/>
                <a:gd name="T10" fmla="*/ 11 w 53"/>
                <a:gd name="T11" fmla="*/ 42 h 42"/>
                <a:gd name="T12" fmla="*/ 0 w 53"/>
                <a:gd name="T13" fmla="*/ 2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42">
                  <a:moveTo>
                    <a:pt x="0" y="21"/>
                  </a:moveTo>
                  <a:lnTo>
                    <a:pt x="11" y="0"/>
                  </a:lnTo>
                  <a:lnTo>
                    <a:pt x="32" y="0"/>
                  </a:lnTo>
                  <a:lnTo>
                    <a:pt x="53" y="21"/>
                  </a:lnTo>
                  <a:lnTo>
                    <a:pt x="32" y="42"/>
                  </a:lnTo>
                  <a:lnTo>
                    <a:pt x="11"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436" name="Freeform 115"/>
            <p:cNvSpPr>
              <a:spLocks/>
            </p:cNvSpPr>
            <p:nvPr/>
          </p:nvSpPr>
          <p:spPr bwMode="auto">
            <a:xfrm>
              <a:off x="1481" y="2666"/>
              <a:ext cx="52" cy="42"/>
            </a:xfrm>
            <a:custGeom>
              <a:avLst/>
              <a:gdLst>
                <a:gd name="T0" fmla="*/ 0 w 52"/>
                <a:gd name="T1" fmla="*/ 21 h 42"/>
                <a:gd name="T2" fmla="*/ 10 w 52"/>
                <a:gd name="T3" fmla="*/ 0 h 42"/>
                <a:gd name="T4" fmla="*/ 42 w 52"/>
                <a:gd name="T5" fmla="*/ 0 h 42"/>
                <a:gd name="T6" fmla="*/ 52 w 52"/>
                <a:gd name="T7" fmla="*/ 21 h 42"/>
                <a:gd name="T8" fmla="*/ 42 w 52"/>
                <a:gd name="T9" fmla="*/ 42 h 42"/>
                <a:gd name="T10" fmla="*/ 10 w 52"/>
                <a:gd name="T11" fmla="*/ 42 h 42"/>
                <a:gd name="T12" fmla="*/ 0 w 52"/>
                <a:gd name="T13" fmla="*/ 2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2" h="42">
                  <a:moveTo>
                    <a:pt x="0" y="21"/>
                  </a:moveTo>
                  <a:lnTo>
                    <a:pt x="10" y="0"/>
                  </a:lnTo>
                  <a:lnTo>
                    <a:pt x="42" y="0"/>
                  </a:lnTo>
                  <a:lnTo>
                    <a:pt x="52" y="21"/>
                  </a:lnTo>
                  <a:lnTo>
                    <a:pt x="42" y="42"/>
                  </a:lnTo>
                  <a:lnTo>
                    <a:pt x="10"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437" name="Freeform 116"/>
            <p:cNvSpPr>
              <a:spLocks/>
            </p:cNvSpPr>
            <p:nvPr/>
          </p:nvSpPr>
          <p:spPr bwMode="auto">
            <a:xfrm>
              <a:off x="1428" y="2666"/>
              <a:ext cx="53" cy="42"/>
            </a:xfrm>
            <a:custGeom>
              <a:avLst/>
              <a:gdLst>
                <a:gd name="T0" fmla="*/ 0 w 53"/>
                <a:gd name="T1" fmla="*/ 21 h 42"/>
                <a:gd name="T2" fmla="*/ 21 w 53"/>
                <a:gd name="T3" fmla="*/ 0 h 42"/>
                <a:gd name="T4" fmla="*/ 42 w 53"/>
                <a:gd name="T5" fmla="*/ 0 h 42"/>
                <a:gd name="T6" fmla="*/ 53 w 53"/>
                <a:gd name="T7" fmla="*/ 21 h 42"/>
                <a:gd name="T8" fmla="*/ 42 w 53"/>
                <a:gd name="T9" fmla="*/ 42 h 42"/>
                <a:gd name="T10" fmla="*/ 21 w 53"/>
                <a:gd name="T11" fmla="*/ 42 h 42"/>
                <a:gd name="T12" fmla="*/ 0 w 53"/>
                <a:gd name="T13" fmla="*/ 2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42">
                  <a:moveTo>
                    <a:pt x="0" y="21"/>
                  </a:moveTo>
                  <a:lnTo>
                    <a:pt x="21" y="0"/>
                  </a:lnTo>
                  <a:lnTo>
                    <a:pt x="42" y="0"/>
                  </a:lnTo>
                  <a:lnTo>
                    <a:pt x="53" y="21"/>
                  </a:lnTo>
                  <a:lnTo>
                    <a:pt x="42" y="42"/>
                  </a:lnTo>
                  <a:lnTo>
                    <a:pt x="21"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438" name="Freeform 117"/>
            <p:cNvSpPr>
              <a:spLocks/>
            </p:cNvSpPr>
            <p:nvPr/>
          </p:nvSpPr>
          <p:spPr bwMode="auto">
            <a:xfrm>
              <a:off x="1386" y="2508"/>
              <a:ext cx="42" cy="52"/>
            </a:xfrm>
            <a:custGeom>
              <a:avLst/>
              <a:gdLst>
                <a:gd name="T0" fmla="*/ 0 w 42"/>
                <a:gd name="T1" fmla="*/ 21 h 52"/>
                <a:gd name="T2" fmla="*/ 10 w 42"/>
                <a:gd name="T3" fmla="*/ 0 h 52"/>
                <a:gd name="T4" fmla="*/ 32 w 42"/>
                <a:gd name="T5" fmla="*/ 0 h 52"/>
                <a:gd name="T6" fmla="*/ 42 w 42"/>
                <a:gd name="T7" fmla="*/ 21 h 52"/>
                <a:gd name="T8" fmla="*/ 32 w 42"/>
                <a:gd name="T9" fmla="*/ 52 h 52"/>
                <a:gd name="T10" fmla="*/ 10 w 42"/>
                <a:gd name="T11" fmla="*/ 52 h 52"/>
                <a:gd name="T12" fmla="*/ 0 w 42"/>
                <a:gd name="T13" fmla="*/ 21 h 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52">
                  <a:moveTo>
                    <a:pt x="0" y="21"/>
                  </a:moveTo>
                  <a:lnTo>
                    <a:pt x="10" y="0"/>
                  </a:lnTo>
                  <a:lnTo>
                    <a:pt x="32" y="0"/>
                  </a:lnTo>
                  <a:lnTo>
                    <a:pt x="42" y="21"/>
                  </a:lnTo>
                  <a:lnTo>
                    <a:pt x="32" y="52"/>
                  </a:lnTo>
                  <a:lnTo>
                    <a:pt x="10" y="5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439" name="Freeform 118"/>
            <p:cNvSpPr>
              <a:spLocks/>
            </p:cNvSpPr>
            <p:nvPr/>
          </p:nvSpPr>
          <p:spPr bwMode="auto">
            <a:xfrm>
              <a:off x="1333" y="2434"/>
              <a:ext cx="53" cy="42"/>
            </a:xfrm>
            <a:custGeom>
              <a:avLst/>
              <a:gdLst>
                <a:gd name="T0" fmla="*/ 0 w 53"/>
                <a:gd name="T1" fmla="*/ 21 h 42"/>
                <a:gd name="T2" fmla="*/ 11 w 53"/>
                <a:gd name="T3" fmla="*/ 0 h 42"/>
                <a:gd name="T4" fmla="*/ 42 w 53"/>
                <a:gd name="T5" fmla="*/ 0 h 42"/>
                <a:gd name="T6" fmla="*/ 53 w 53"/>
                <a:gd name="T7" fmla="*/ 21 h 42"/>
                <a:gd name="T8" fmla="*/ 42 w 53"/>
                <a:gd name="T9" fmla="*/ 42 h 42"/>
                <a:gd name="T10" fmla="*/ 11 w 53"/>
                <a:gd name="T11" fmla="*/ 42 h 42"/>
                <a:gd name="T12" fmla="*/ 0 w 53"/>
                <a:gd name="T13" fmla="*/ 2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42">
                  <a:moveTo>
                    <a:pt x="0" y="21"/>
                  </a:moveTo>
                  <a:lnTo>
                    <a:pt x="11" y="0"/>
                  </a:lnTo>
                  <a:lnTo>
                    <a:pt x="42" y="0"/>
                  </a:lnTo>
                  <a:lnTo>
                    <a:pt x="53" y="21"/>
                  </a:lnTo>
                  <a:lnTo>
                    <a:pt x="42" y="42"/>
                  </a:lnTo>
                  <a:lnTo>
                    <a:pt x="11"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440" name="Freeform 119"/>
            <p:cNvSpPr>
              <a:spLocks/>
            </p:cNvSpPr>
            <p:nvPr/>
          </p:nvSpPr>
          <p:spPr bwMode="auto">
            <a:xfrm>
              <a:off x="1281" y="2392"/>
              <a:ext cx="52" cy="42"/>
            </a:xfrm>
            <a:custGeom>
              <a:avLst/>
              <a:gdLst>
                <a:gd name="T0" fmla="*/ 0 w 52"/>
                <a:gd name="T1" fmla="*/ 21 h 42"/>
                <a:gd name="T2" fmla="*/ 10 w 52"/>
                <a:gd name="T3" fmla="*/ 0 h 42"/>
                <a:gd name="T4" fmla="*/ 42 w 52"/>
                <a:gd name="T5" fmla="*/ 0 h 42"/>
                <a:gd name="T6" fmla="*/ 52 w 52"/>
                <a:gd name="T7" fmla="*/ 21 h 42"/>
                <a:gd name="T8" fmla="*/ 42 w 52"/>
                <a:gd name="T9" fmla="*/ 42 h 42"/>
                <a:gd name="T10" fmla="*/ 10 w 52"/>
                <a:gd name="T11" fmla="*/ 42 h 42"/>
                <a:gd name="T12" fmla="*/ 0 w 52"/>
                <a:gd name="T13" fmla="*/ 2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2" h="42">
                  <a:moveTo>
                    <a:pt x="0" y="21"/>
                  </a:moveTo>
                  <a:lnTo>
                    <a:pt x="10" y="0"/>
                  </a:lnTo>
                  <a:lnTo>
                    <a:pt x="42" y="0"/>
                  </a:lnTo>
                  <a:lnTo>
                    <a:pt x="52" y="21"/>
                  </a:lnTo>
                  <a:lnTo>
                    <a:pt x="42" y="42"/>
                  </a:lnTo>
                  <a:lnTo>
                    <a:pt x="10"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441" name="Freeform 120"/>
            <p:cNvSpPr>
              <a:spLocks/>
            </p:cNvSpPr>
            <p:nvPr/>
          </p:nvSpPr>
          <p:spPr bwMode="auto">
            <a:xfrm>
              <a:off x="1239" y="2318"/>
              <a:ext cx="42" cy="42"/>
            </a:xfrm>
            <a:custGeom>
              <a:avLst/>
              <a:gdLst>
                <a:gd name="T0" fmla="*/ 0 w 42"/>
                <a:gd name="T1" fmla="*/ 21 h 42"/>
                <a:gd name="T2" fmla="*/ 10 w 42"/>
                <a:gd name="T3" fmla="*/ 0 h 42"/>
                <a:gd name="T4" fmla="*/ 31 w 42"/>
                <a:gd name="T5" fmla="*/ 0 h 42"/>
                <a:gd name="T6" fmla="*/ 42 w 42"/>
                <a:gd name="T7" fmla="*/ 21 h 42"/>
                <a:gd name="T8" fmla="*/ 31 w 42"/>
                <a:gd name="T9" fmla="*/ 42 h 42"/>
                <a:gd name="T10" fmla="*/ 10 w 42"/>
                <a:gd name="T11" fmla="*/ 42 h 42"/>
                <a:gd name="T12" fmla="*/ 0 w 42"/>
                <a:gd name="T13" fmla="*/ 2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2">
                  <a:moveTo>
                    <a:pt x="0" y="21"/>
                  </a:moveTo>
                  <a:lnTo>
                    <a:pt x="10" y="0"/>
                  </a:lnTo>
                  <a:lnTo>
                    <a:pt x="31" y="0"/>
                  </a:lnTo>
                  <a:lnTo>
                    <a:pt x="42" y="21"/>
                  </a:lnTo>
                  <a:lnTo>
                    <a:pt x="31" y="42"/>
                  </a:lnTo>
                  <a:lnTo>
                    <a:pt x="10"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442" name="Freeform 121"/>
            <p:cNvSpPr>
              <a:spLocks/>
            </p:cNvSpPr>
            <p:nvPr/>
          </p:nvSpPr>
          <p:spPr bwMode="auto">
            <a:xfrm>
              <a:off x="1186" y="2265"/>
              <a:ext cx="53" cy="43"/>
            </a:xfrm>
            <a:custGeom>
              <a:avLst/>
              <a:gdLst>
                <a:gd name="T0" fmla="*/ 0 w 53"/>
                <a:gd name="T1" fmla="*/ 21 h 43"/>
                <a:gd name="T2" fmla="*/ 11 w 53"/>
                <a:gd name="T3" fmla="*/ 0 h 43"/>
                <a:gd name="T4" fmla="*/ 32 w 53"/>
                <a:gd name="T5" fmla="*/ 0 h 43"/>
                <a:gd name="T6" fmla="*/ 53 w 53"/>
                <a:gd name="T7" fmla="*/ 21 h 43"/>
                <a:gd name="T8" fmla="*/ 32 w 53"/>
                <a:gd name="T9" fmla="*/ 43 h 43"/>
                <a:gd name="T10" fmla="*/ 11 w 53"/>
                <a:gd name="T11" fmla="*/ 43 h 43"/>
                <a:gd name="T12" fmla="*/ 0 w 53"/>
                <a:gd name="T13" fmla="*/ 21 h 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43">
                  <a:moveTo>
                    <a:pt x="0" y="21"/>
                  </a:moveTo>
                  <a:lnTo>
                    <a:pt x="11" y="0"/>
                  </a:lnTo>
                  <a:lnTo>
                    <a:pt x="32" y="0"/>
                  </a:lnTo>
                  <a:lnTo>
                    <a:pt x="53" y="21"/>
                  </a:lnTo>
                  <a:lnTo>
                    <a:pt x="32" y="43"/>
                  </a:lnTo>
                  <a:lnTo>
                    <a:pt x="11" y="43"/>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443" name="Freeform 122"/>
            <p:cNvSpPr>
              <a:spLocks/>
            </p:cNvSpPr>
            <p:nvPr/>
          </p:nvSpPr>
          <p:spPr bwMode="auto">
            <a:xfrm>
              <a:off x="1134" y="2318"/>
              <a:ext cx="52" cy="42"/>
            </a:xfrm>
            <a:custGeom>
              <a:avLst/>
              <a:gdLst>
                <a:gd name="T0" fmla="*/ 0 w 52"/>
                <a:gd name="T1" fmla="*/ 21 h 42"/>
                <a:gd name="T2" fmla="*/ 10 w 52"/>
                <a:gd name="T3" fmla="*/ 0 h 42"/>
                <a:gd name="T4" fmla="*/ 42 w 52"/>
                <a:gd name="T5" fmla="*/ 0 h 42"/>
                <a:gd name="T6" fmla="*/ 52 w 52"/>
                <a:gd name="T7" fmla="*/ 21 h 42"/>
                <a:gd name="T8" fmla="*/ 42 w 52"/>
                <a:gd name="T9" fmla="*/ 42 h 42"/>
                <a:gd name="T10" fmla="*/ 10 w 52"/>
                <a:gd name="T11" fmla="*/ 42 h 42"/>
                <a:gd name="T12" fmla="*/ 0 w 52"/>
                <a:gd name="T13" fmla="*/ 2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2" h="42">
                  <a:moveTo>
                    <a:pt x="0" y="21"/>
                  </a:moveTo>
                  <a:lnTo>
                    <a:pt x="10" y="0"/>
                  </a:lnTo>
                  <a:lnTo>
                    <a:pt x="42" y="0"/>
                  </a:lnTo>
                  <a:lnTo>
                    <a:pt x="52" y="21"/>
                  </a:lnTo>
                  <a:lnTo>
                    <a:pt x="42" y="42"/>
                  </a:lnTo>
                  <a:lnTo>
                    <a:pt x="10"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444" name="Freeform 123"/>
            <p:cNvSpPr>
              <a:spLocks/>
            </p:cNvSpPr>
            <p:nvPr/>
          </p:nvSpPr>
          <p:spPr bwMode="auto">
            <a:xfrm>
              <a:off x="1081" y="2339"/>
              <a:ext cx="53" cy="42"/>
            </a:xfrm>
            <a:custGeom>
              <a:avLst/>
              <a:gdLst>
                <a:gd name="T0" fmla="*/ 0 w 53"/>
                <a:gd name="T1" fmla="*/ 21 h 42"/>
                <a:gd name="T2" fmla="*/ 21 w 53"/>
                <a:gd name="T3" fmla="*/ 0 h 42"/>
                <a:gd name="T4" fmla="*/ 42 w 53"/>
                <a:gd name="T5" fmla="*/ 0 h 42"/>
                <a:gd name="T6" fmla="*/ 53 w 53"/>
                <a:gd name="T7" fmla="*/ 21 h 42"/>
                <a:gd name="T8" fmla="*/ 42 w 53"/>
                <a:gd name="T9" fmla="*/ 42 h 42"/>
                <a:gd name="T10" fmla="*/ 21 w 53"/>
                <a:gd name="T11" fmla="*/ 42 h 42"/>
                <a:gd name="T12" fmla="*/ 0 w 53"/>
                <a:gd name="T13" fmla="*/ 2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42">
                  <a:moveTo>
                    <a:pt x="0" y="21"/>
                  </a:moveTo>
                  <a:lnTo>
                    <a:pt x="21" y="0"/>
                  </a:lnTo>
                  <a:lnTo>
                    <a:pt x="42" y="0"/>
                  </a:lnTo>
                  <a:lnTo>
                    <a:pt x="53" y="21"/>
                  </a:lnTo>
                  <a:lnTo>
                    <a:pt x="42" y="42"/>
                  </a:lnTo>
                  <a:lnTo>
                    <a:pt x="21"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445" name="Freeform 124"/>
            <p:cNvSpPr>
              <a:spLocks/>
            </p:cNvSpPr>
            <p:nvPr/>
          </p:nvSpPr>
          <p:spPr bwMode="auto">
            <a:xfrm>
              <a:off x="1039" y="2392"/>
              <a:ext cx="42" cy="42"/>
            </a:xfrm>
            <a:custGeom>
              <a:avLst/>
              <a:gdLst>
                <a:gd name="T0" fmla="*/ 0 w 42"/>
                <a:gd name="T1" fmla="*/ 21 h 42"/>
                <a:gd name="T2" fmla="*/ 10 w 42"/>
                <a:gd name="T3" fmla="*/ 0 h 42"/>
                <a:gd name="T4" fmla="*/ 31 w 42"/>
                <a:gd name="T5" fmla="*/ 0 h 42"/>
                <a:gd name="T6" fmla="*/ 42 w 42"/>
                <a:gd name="T7" fmla="*/ 21 h 42"/>
                <a:gd name="T8" fmla="*/ 31 w 42"/>
                <a:gd name="T9" fmla="*/ 42 h 42"/>
                <a:gd name="T10" fmla="*/ 10 w 42"/>
                <a:gd name="T11" fmla="*/ 42 h 42"/>
                <a:gd name="T12" fmla="*/ 0 w 42"/>
                <a:gd name="T13" fmla="*/ 2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2">
                  <a:moveTo>
                    <a:pt x="0" y="21"/>
                  </a:moveTo>
                  <a:lnTo>
                    <a:pt x="10" y="0"/>
                  </a:lnTo>
                  <a:lnTo>
                    <a:pt x="31" y="0"/>
                  </a:lnTo>
                  <a:lnTo>
                    <a:pt x="42" y="21"/>
                  </a:lnTo>
                  <a:lnTo>
                    <a:pt x="31" y="42"/>
                  </a:lnTo>
                  <a:lnTo>
                    <a:pt x="10"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446" name="Freeform 125"/>
            <p:cNvSpPr>
              <a:spLocks/>
            </p:cNvSpPr>
            <p:nvPr/>
          </p:nvSpPr>
          <p:spPr bwMode="auto">
            <a:xfrm>
              <a:off x="986" y="2434"/>
              <a:ext cx="53" cy="42"/>
            </a:xfrm>
            <a:custGeom>
              <a:avLst/>
              <a:gdLst>
                <a:gd name="T0" fmla="*/ 0 w 53"/>
                <a:gd name="T1" fmla="*/ 21 h 42"/>
                <a:gd name="T2" fmla="*/ 11 w 53"/>
                <a:gd name="T3" fmla="*/ 0 h 42"/>
                <a:gd name="T4" fmla="*/ 42 w 53"/>
                <a:gd name="T5" fmla="*/ 0 h 42"/>
                <a:gd name="T6" fmla="*/ 53 w 53"/>
                <a:gd name="T7" fmla="*/ 21 h 42"/>
                <a:gd name="T8" fmla="*/ 42 w 53"/>
                <a:gd name="T9" fmla="*/ 42 h 42"/>
                <a:gd name="T10" fmla="*/ 11 w 53"/>
                <a:gd name="T11" fmla="*/ 42 h 42"/>
                <a:gd name="T12" fmla="*/ 0 w 53"/>
                <a:gd name="T13" fmla="*/ 2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42">
                  <a:moveTo>
                    <a:pt x="0" y="21"/>
                  </a:moveTo>
                  <a:lnTo>
                    <a:pt x="11" y="0"/>
                  </a:lnTo>
                  <a:lnTo>
                    <a:pt x="42" y="0"/>
                  </a:lnTo>
                  <a:lnTo>
                    <a:pt x="53" y="21"/>
                  </a:lnTo>
                  <a:lnTo>
                    <a:pt x="42" y="42"/>
                  </a:lnTo>
                  <a:lnTo>
                    <a:pt x="11"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447" name="Freeform 126"/>
            <p:cNvSpPr>
              <a:spLocks/>
            </p:cNvSpPr>
            <p:nvPr/>
          </p:nvSpPr>
          <p:spPr bwMode="auto">
            <a:xfrm>
              <a:off x="934" y="2487"/>
              <a:ext cx="52" cy="42"/>
            </a:xfrm>
            <a:custGeom>
              <a:avLst/>
              <a:gdLst>
                <a:gd name="T0" fmla="*/ 0 w 52"/>
                <a:gd name="T1" fmla="*/ 21 h 42"/>
                <a:gd name="T2" fmla="*/ 10 w 52"/>
                <a:gd name="T3" fmla="*/ 0 h 42"/>
                <a:gd name="T4" fmla="*/ 42 w 52"/>
                <a:gd name="T5" fmla="*/ 0 h 42"/>
                <a:gd name="T6" fmla="*/ 52 w 52"/>
                <a:gd name="T7" fmla="*/ 21 h 42"/>
                <a:gd name="T8" fmla="*/ 42 w 52"/>
                <a:gd name="T9" fmla="*/ 42 h 42"/>
                <a:gd name="T10" fmla="*/ 10 w 52"/>
                <a:gd name="T11" fmla="*/ 42 h 42"/>
                <a:gd name="T12" fmla="*/ 0 w 52"/>
                <a:gd name="T13" fmla="*/ 2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2" h="42">
                  <a:moveTo>
                    <a:pt x="0" y="21"/>
                  </a:moveTo>
                  <a:lnTo>
                    <a:pt x="10" y="0"/>
                  </a:lnTo>
                  <a:lnTo>
                    <a:pt x="42" y="0"/>
                  </a:lnTo>
                  <a:lnTo>
                    <a:pt x="52" y="21"/>
                  </a:lnTo>
                  <a:lnTo>
                    <a:pt x="42" y="42"/>
                  </a:lnTo>
                  <a:lnTo>
                    <a:pt x="10"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448" name="Freeform 127"/>
            <p:cNvSpPr>
              <a:spLocks/>
            </p:cNvSpPr>
            <p:nvPr/>
          </p:nvSpPr>
          <p:spPr bwMode="auto">
            <a:xfrm>
              <a:off x="892" y="2508"/>
              <a:ext cx="42" cy="52"/>
            </a:xfrm>
            <a:custGeom>
              <a:avLst/>
              <a:gdLst>
                <a:gd name="T0" fmla="*/ 0 w 42"/>
                <a:gd name="T1" fmla="*/ 21 h 52"/>
                <a:gd name="T2" fmla="*/ 10 w 42"/>
                <a:gd name="T3" fmla="*/ 0 h 52"/>
                <a:gd name="T4" fmla="*/ 31 w 42"/>
                <a:gd name="T5" fmla="*/ 0 h 52"/>
                <a:gd name="T6" fmla="*/ 42 w 42"/>
                <a:gd name="T7" fmla="*/ 21 h 52"/>
                <a:gd name="T8" fmla="*/ 31 w 42"/>
                <a:gd name="T9" fmla="*/ 52 h 52"/>
                <a:gd name="T10" fmla="*/ 10 w 42"/>
                <a:gd name="T11" fmla="*/ 52 h 52"/>
                <a:gd name="T12" fmla="*/ 0 w 42"/>
                <a:gd name="T13" fmla="*/ 21 h 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52">
                  <a:moveTo>
                    <a:pt x="0" y="21"/>
                  </a:moveTo>
                  <a:lnTo>
                    <a:pt x="10" y="0"/>
                  </a:lnTo>
                  <a:lnTo>
                    <a:pt x="31" y="0"/>
                  </a:lnTo>
                  <a:lnTo>
                    <a:pt x="42" y="21"/>
                  </a:lnTo>
                  <a:lnTo>
                    <a:pt x="31" y="52"/>
                  </a:lnTo>
                  <a:lnTo>
                    <a:pt x="10" y="5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449" name="Line 128"/>
            <p:cNvSpPr>
              <a:spLocks noChangeShapeType="1"/>
            </p:cNvSpPr>
            <p:nvPr/>
          </p:nvSpPr>
          <p:spPr bwMode="auto">
            <a:xfrm>
              <a:off x="913" y="3235"/>
              <a:ext cx="3082"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50" name="Line 129"/>
            <p:cNvSpPr>
              <a:spLocks noChangeShapeType="1"/>
            </p:cNvSpPr>
            <p:nvPr/>
          </p:nvSpPr>
          <p:spPr bwMode="auto">
            <a:xfrm>
              <a:off x="1659" y="3235"/>
              <a:ext cx="1" cy="2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51" name="Line 130"/>
            <p:cNvSpPr>
              <a:spLocks noChangeShapeType="1"/>
            </p:cNvSpPr>
            <p:nvPr/>
          </p:nvSpPr>
          <p:spPr bwMode="auto">
            <a:xfrm>
              <a:off x="1702" y="3235"/>
              <a:ext cx="1" cy="7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52" name="Line 131"/>
            <p:cNvSpPr>
              <a:spLocks noChangeShapeType="1"/>
            </p:cNvSpPr>
            <p:nvPr/>
          </p:nvSpPr>
          <p:spPr bwMode="auto">
            <a:xfrm>
              <a:off x="1754" y="3235"/>
              <a:ext cx="1" cy="16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53" name="Line 132"/>
            <p:cNvSpPr>
              <a:spLocks noChangeShapeType="1"/>
            </p:cNvSpPr>
            <p:nvPr/>
          </p:nvSpPr>
          <p:spPr bwMode="auto">
            <a:xfrm>
              <a:off x="1807" y="3235"/>
              <a:ext cx="1" cy="22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54" name="Line 133"/>
            <p:cNvSpPr>
              <a:spLocks noChangeShapeType="1"/>
            </p:cNvSpPr>
            <p:nvPr/>
          </p:nvSpPr>
          <p:spPr bwMode="auto">
            <a:xfrm>
              <a:off x="1859" y="3235"/>
              <a:ext cx="1" cy="274"/>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55" name="Line 134"/>
            <p:cNvSpPr>
              <a:spLocks noChangeShapeType="1"/>
            </p:cNvSpPr>
            <p:nvPr/>
          </p:nvSpPr>
          <p:spPr bwMode="auto">
            <a:xfrm>
              <a:off x="1901" y="3235"/>
              <a:ext cx="1" cy="20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56" name="Line 135"/>
            <p:cNvSpPr>
              <a:spLocks noChangeShapeType="1"/>
            </p:cNvSpPr>
            <p:nvPr/>
          </p:nvSpPr>
          <p:spPr bwMode="auto">
            <a:xfrm>
              <a:off x="1954" y="3235"/>
              <a:ext cx="1" cy="14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57" name="Line 136"/>
            <p:cNvSpPr>
              <a:spLocks noChangeShapeType="1"/>
            </p:cNvSpPr>
            <p:nvPr/>
          </p:nvSpPr>
          <p:spPr bwMode="auto">
            <a:xfrm>
              <a:off x="2007" y="3235"/>
              <a:ext cx="1" cy="9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58" name="Line 137"/>
            <p:cNvSpPr>
              <a:spLocks noChangeShapeType="1"/>
            </p:cNvSpPr>
            <p:nvPr/>
          </p:nvSpPr>
          <p:spPr bwMode="auto">
            <a:xfrm>
              <a:off x="2059" y="3235"/>
              <a:ext cx="1" cy="2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59" name="Line 138"/>
            <p:cNvSpPr>
              <a:spLocks noChangeShapeType="1"/>
            </p:cNvSpPr>
            <p:nvPr/>
          </p:nvSpPr>
          <p:spPr bwMode="auto">
            <a:xfrm flipV="1">
              <a:off x="2101" y="3161"/>
              <a:ext cx="1" cy="74"/>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60" name="Line 139"/>
            <p:cNvSpPr>
              <a:spLocks noChangeShapeType="1"/>
            </p:cNvSpPr>
            <p:nvPr/>
          </p:nvSpPr>
          <p:spPr bwMode="auto">
            <a:xfrm flipV="1">
              <a:off x="2154" y="3108"/>
              <a:ext cx="1" cy="12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61" name="Line 140"/>
            <p:cNvSpPr>
              <a:spLocks noChangeShapeType="1"/>
            </p:cNvSpPr>
            <p:nvPr/>
          </p:nvSpPr>
          <p:spPr bwMode="auto">
            <a:xfrm flipV="1">
              <a:off x="2206" y="3056"/>
              <a:ext cx="1" cy="179"/>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62" name="Line 141"/>
            <p:cNvSpPr>
              <a:spLocks noChangeShapeType="1"/>
            </p:cNvSpPr>
            <p:nvPr/>
          </p:nvSpPr>
          <p:spPr bwMode="auto">
            <a:xfrm flipV="1">
              <a:off x="2249" y="3077"/>
              <a:ext cx="1" cy="15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63" name="Line 142"/>
            <p:cNvSpPr>
              <a:spLocks noChangeShapeType="1"/>
            </p:cNvSpPr>
            <p:nvPr/>
          </p:nvSpPr>
          <p:spPr bwMode="auto">
            <a:xfrm flipV="1">
              <a:off x="2301" y="3108"/>
              <a:ext cx="1" cy="12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64" name="Line 143"/>
            <p:cNvSpPr>
              <a:spLocks noChangeShapeType="1"/>
            </p:cNvSpPr>
            <p:nvPr/>
          </p:nvSpPr>
          <p:spPr bwMode="auto">
            <a:xfrm flipV="1">
              <a:off x="2354" y="3129"/>
              <a:ext cx="1" cy="10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65" name="Freeform 144"/>
            <p:cNvSpPr>
              <a:spLocks/>
            </p:cNvSpPr>
            <p:nvPr/>
          </p:nvSpPr>
          <p:spPr bwMode="auto">
            <a:xfrm>
              <a:off x="1628" y="3256"/>
              <a:ext cx="53" cy="42"/>
            </a:xfrm>
            <a:custGeom>
              <a:avLst/>
              <a:gdLst>
                <a:gd name="T0" fmla="*/ 0 w 53"/>
                <a:gd name="T1" fmla="*/ 21 h 42"/>
                <a:gd name="T2" fmla="*/ 21 w 53"/>
                <a:gd name="T3" fmla="*/ 0 h 42"/>
                <a:gd name="T4" fmla="*/ 42 w 53"/>
                <a:gd name="T5" fmla="*/ 0 h 42"/>
                <a:gd name="T6" fmla="*/ 53 w 53"/>
                <a:gd name="T7" fmla="*/ 21 h 42"/>
                <a:gd name="T8" fmla="*/ 42 w 53"/>
                <a:gd name="T9" fmla="*/ 42 h 42"/>
                <a:gd name="T10" fmla="*/ 21 w 53"/>
                <a:gd name="T11" fmla="*/ 42 h 42"/>
                <a:gd name="T12" fmla="*/ 0 w 53"/>
                <a:gd name="T13" fmla="*/ 2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42">
                  <a:moveTo>
                    <a:pt x="0" y="21"/>
                  </a:moveTo>
                  <a:lnTo>
                    <a:pt x="21" y="0"/>
                  </a:lnTo>
                  <a:lnTo>
                    <a:pt x="42" y="0"/>
                  </a:lnTo>
                  <a:lnTo>
                    <a:pt x="53" y="21"/>
                  </a:lnTo>
                  <a:lnTo>
                    <a:pt x="42" y="42"/>
                  </a:lnTo>
                  <a:lnTo>
                    <a:pt x="21"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466" name="Freeform 145"/>
            <p:cNvSpPr>
              <a:spLocks/>
            </p:cNvSpPr>
            <p:nvPr/>
          </p:nvSpPr>
          <p:spPr bwMode="auto">
            <a:xfrm>
              <a:off x="1681" y="3308"/>
              <a:ext cx="52" cy="43"/>
            </a:xfrm>
            <a:custGeom>
              <a:avLst/>
              <a:gdLst>
                <a:gd name="T0" fmla="*/ 0 w 52"/>
                <a:gd name="T1" fmla="*/ 22 h 43"/>
                <a:gd name="T2" fmla="*/ 10 w 52"/>
                <a:gd name="T3" fmla="*/ 0 h 43"/>
                <a:gd name="T4" fmla="*/ 42 w 52"/>
                <a:gd name="T5" fmla="*/ 0 h 43"/>
                <a:gd name="T6" fmla="*/ 52 w 52"/>
                <a:gd name="T7" fmla="*/ 22 h 43"/>
                <a:gd name="T8" fmla="*/ 42 w 52"/>
                <a:gd name="T9" fmla="*/ 43 h 43"/>
                <a:gd name="T10" fmla="*/ 10 w 52"/>
                <a:gd name="T11" fmla="*/ 43 h 43"/>
                <a:gd name="T12" fmla="*/ 0 w 52"/>
                <a:gd name="T13" fmla="*/ 22 h 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2" h="43">
                  <a:moveTo>
                    <a:pt x="0" y="22"/>
                  </a:moveTo>
                  <a:lnTo>
                    <a:pt x="10" y="0"/>
                  </a:lnTo>
                  <a:lnTo>
                    <a:pt x="42" y="0"/>
                  </a:lnTo>
                  <a:lnTo>
                    <a:pt x="52" y="22"/>
                  </a:lnTo>
                  <a:lnTo>
                    <a:pt x="42" y="43"/>
                  </a:lnTo>
                  <a:lnTo>
                    <a:pt x="10" y="43"/>
                  </a:lnTo>
                  <a:lnTo>
                    <a:pt x="0" y="22"/>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467" name="Freeform 146"/>
            <p:cNvSpPr>
              <a:spLocks/>
            </p:cNvSpPr>
            <p:nvPr/>
          </p:nvSpPr>
          <p:spPr bwMode="auto">
            <a:xfrm>
              <a:off x="1733" y="3382"/>
              <a:ext cx="53" cy="42"/>
            </a:xfrm>
            <a:custGeom>
              <a:avLst/>
              <a:gdLst>
                <a:gd name="T0" fmla="*/ 0 w 53"/>
                <a:gd name="T1" fmla="*/ 21 h 42"/>
                <a:gd name="T2" fmla="*/ 11 w 53"/>
                <a:gd name="T3" fmla="*/ 0 h 42"/>
                <a:gd name="T4" fmla="*/ 32 w 53"/>
                <a:gd name="T5" fmla="*/ 0 h 42"/>
                <a:gd name="T6" fmla="*/ 53 w 53"/>
                <a:gd name="T7" fmla="*/ 21 h 42"/>
                <a:gd name="T8" fmla="*/ 32 w 53"/>
                <a:gd name="T9" fmla="*/ 42 h 42"/>
                <a:gd name="T10" fmla="*/ 11 w 53"/>
                <a:gd name="T11" fmla="*/ 42 h 42"/>
                <a:gd name="T12" fmla="*/ 0 w 53"/>
                <a:gd name="T13" fmla="*/ 2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42">
                  <a:moveTo>
                    <a:pt x="0" y="21"/>
                  </a:moveTo>
                  <a:lnTo>
                    <a:pt x="11" y="0"/>
                  </a:lnTo>
                  <a:lnTo>
                    <a:pt x="32" y="0"/>
                  </a:lnTo>
                  <a:lnTo>
                    <a:pt x="53" y="21"/>
                  </a:lnTo>
                  <a:lnTo>
                    <a:pt x="32" y="42"/>
                  </a:lnTo>
                  <a:lnTo>
                    <a:pt x="11"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468" name="Freeform 147"/>
            <p:cNvSpPr>
              <a:spLocks/>
            </p:cNvSpPr>
            <p:nvPr/>
          </p:nvSpPr>
          <p:spPr bwMode="auto">
            <a:xfrm>
              <a:off x="1786" y="3435"/>
              <a:ext cx="42" cy="42"/>
            </a:xfrm>
            <a:custGeom>
              <a:avLst/>
              <a:gdLst>
                <a:gd name="T0" fmla="*/ 0 w 42"/>
                <a:gd name="T1" fmla="*/ 21 h 42"/>
                <a:gd name="T2" fmla="*/ 10 w 42"/>
                <a:gd name="T3" fmla="*/ 0 h 42"/>
                <a:gd name="T4" fmla="*/ 31 w 42"/>
                <a:gd name="T5" fmla="*/ 0 h 42"/>
                <a:gd name="T6" fmla="*/ 42 w 42"/>
                <a:gd name="T7" fmla="*/ 21 h 42"/>
                <a:gd name="T8" fmla="*/ 31 w 42"/>
                <a:gd name="T9" fmla="*/ 42 h 42"/>
                <a:gd name="T10" fmla="*/ 10 w 42"/>
                <a:gd name="T11" fmla="*/ 42 h 42"/>
                <a:gd name="T12" fmla="*/ 0 w 42"/>
                <a:gd name="T13" fmla="*/ 2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2">
                  <a:moveTo>
                    <a:pt x="0" y="21"/>
                  </a:moveTo>
                  <a:lnTo>
                    <a:pt x="10" y="0"/>
                  </a:lnTo>
                  <a:lnTo>
                    <a:pt x="31" y="0"/>
                  </a:lnTo>
                  <a:lnTo>
                    <a:pt x="42" y="21"/>
                  </a:lnTo>
                  <a:lnTo>
                    <a:pt x="31" y="42"/>
                  </a:lnTo>
                  <a:lnTo>
                    <a:pt x="10"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469" name="Freeform 148"/>
            <p:cNvSpPr>
              <a:spLocks/>
            </p:cNvSpPr>
            <p:nvPr/>
          </p:nvSpPr>
          <p:spPr bwMode="auto">
            <a:xfrm>
              <a:off x="1828" y="3488"/>
              <a:ext cx="52" cy="42"/>
            </a:xfrm>
            <a:custGeom>
              <a:avLst/>
              <a:gdLst>
                <a:gd name="T0" fmla="*/ 0 w 52"/>
                <a:gd name="T1" fmla="*/ 21 h 42"/>
                <a:gd name="T2" fmla="*/ 10 w 52"/>
                <a:gd name="T3" fmla="*/ 0 h 42"/>
                <a:gd name="T4" fmla="*/ 42 w 52"/>
                <a:gd name="T5" fmla="*/ 0 h 42"/>
                <a:gd name="T6" fmla="*/ 52 w 52"/>
                <a:gd name="T7" fmla="*/ 21 h 42"/>
                <a:gd name="T8" fmla="*/ 42 w 52"/>
                <a:gd name="T9" fmla="*/ 42 h 42"/>
                <a:gd name="T10" fmla="*/ 10 w 52"/>
                <a:gd name="T11" fmla="*/ 42 h 42"/>
                <a:gd name="T12" fmla="*/ 0 w 52"/>
                <a:gd name="T13" fmla="*/ 2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2" h="42">
                  <a:moveTo>
                    <a:pt x="0" y="21"/>
                  </a:moveTo>
                  <a:lnTo>
                    <a:pt x="10" y="0"/>
                  </a:lnTo>
                  <a:lnTo>
                    <a:pt x="42" y="0"/>
                  </a:lnTo>
                  <a:lnTo>
                    <a:pt x="52" y="21"/>
                  </a:lnTo>
                  <a:lnTo>
                    <a:pt x="42" y="42"/>
                  </a:lnTo>
                  <a:lnTo>
                    <a:pt x="10"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470" name="Freeform 149"/>
            <p:cNvSpPr>
              <a:spLocks/>
            </p:cNvSpPr>
            <p:nvPr/>
          </p:nvSpPr>
          <p:spPr bwMode="auto">
            <a:xfrm>
              <a:off x="1880" y="3403"/>
              <a:ext cx="53" cy="53"/>
            </a:xfrm>
            <a:custGeom>
              <a:avLst/>
              <a:gdLst>
                <a:gd name="T0" fmla="*/ 0 w 53"/>
                <a:gd name="T1" fmla="*/ 32 h 53"/>
                <a:gd name="T2" fmla="*/ 11 w 53"/>
                <a:gd name="T3" fmla="*/ 0 h 53"/>
                <a:gd name="T4" fmla="*/ 42 w 53"/>
                <a:gd name="T5" fmla="*/ 0 h 53"/>
                <a:gd name="T6" fmla="*/ 53 w 53"/>
                <a:gd name="T7" fmla="*/ 32 h 53"/>
                <a:gd name="T8" fmla="*/ 42 w 53"/>
                <a:gd name="T9" fmla="*/ 53 h 53"/>
                <a:gd name="T10" fmla="*/ 11 w 53"/>
                <a:gd name="T11" fmla="*/ 53 h 53"/>
                <a:gd name="T12" fmla="*/ 0 w 53"/>
                <a:gd name="T13" fmla="*/ 32 h 5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53">
                  <a:moveTo>
                    <a:pt x="0" y="32"/>
                  </a:moveTo>
                  <a:lnTo>
                    <a:pt x="11" y="0"/>
                  </a:lnTo>
                  <a:lnTo>
                    <a:pt x="42" y="0"/>
                  </a:lnTo>
                  <a:lnTo>
                    <a:pt x="53" y="32"/>
                  </a:lnTo>
                  <a:lnTo>
                    <a:pt x="42" y="53"/>
                  </a:lnTo>
                  <a:lnTo>
                    <a:pt x="11" y="53"/>
                  </a:lnTo>
                  <a:lnTo>
                    <a:pt x="0" y="32"/>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471" name="Freeform 150"/>
            <p:cNvSpPr>
              <a:spLocks/>
            </p:cNvSpPr>
            <p:nvPr/>
          </p:nvSpPr>
          <p:spPr bwMode="auto">
            <a:xfrm>
              <a:off x="1933" y="3361"/>
              <a:ext cx="42" cy="42"/>
            </a:xfrm>
            <a:custGeom>
              <a:avLst/>
              <a:gdLst>
                <a:gd name="T0" fmla="*/ 0 w 42"/>
                <a:gd name="T1" fmla="*/ 21 h 42"/>
                <a:gd name="T2" fmla="*/ 10 w 42"/>
                <a:gd name="T3" fmla="*/ 0 h 42"/>
                <a:gd name="T4" fmla="*/ 32 w 42"/>
                <a:gd name="T5" fmla="*/ 0 h 42"/>
                <a:gd name="T6" fmla="*/ 42 w 42"/>
                <a:gd name="T7" fmla="*/ 21 h 42"/>
                <a:gd name="T8" fmla="*/ 32 w 42"/>
                <a:gd name="T9" fmla="*/ 42 h 42"/>
                <a:gd name="T10" fmla="*/ 10 w 42"/>
                <a:gd name="T11" fmla="*/ 42 h 42"/>
                <a:gd name="T12" fmla="*/ 0 w 42"/>
                <a:gd name="T13" fmla="*/ 2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2">
                  <a:moveTo>
                    <a:pt x="0" y="21"/>
                  </a:moveTo>
                  <a:lnTo>
                    <a:pt x="10" y="0"/>
                  </a:lnTo>
                  <a:lnTo>
                    <a:pt x="32" y="0"/>
                  </a:lnTo>
                  <a:lnTo>
                    <a:pt x="42" y="21"/>
                  </a:lnTo>
                  <a:lnTo>
                    <a:pt x="32" y="42"/>
                  </a:lnTo>
                  <a:lnTo>
                    <a:pt x="10"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472" name="Freeform 151"/>
            <p:cNvSpPr>
              <a:spLocks/>
            </p:cNvSpPr>
            <p:nvPr/>
          </p:nvSpPr>
          <p:spPr bwMode="auto">
            <a:xfrm>
              <a:off x="1975" y="3308"/>
              <a:ext cx="53" cy="43"/>
            </a:xfrm>
            <a:custGeom>
              <a:avLst/>
              <a:gdLst>
                <a:gd name="T0" fmla="*/ 0 w 53"/>
                <a:gd name="T1" fmla="*/ 22 h 43"/>
                <a:gd name="T2" fmla="*/ 21 w 53"/>
                <a:gd name="T3" fmla="*/ 0 h 43"/>
                <a:gd name="T4" fmla="*/ 42 w 53"/>
                <a:gd name="T5" fmla="*/ 0 h 43"/>
                <a:gd name="T6" fmla="*/ 53 w 53"/>
                <a:gd name="T7" fmla="*/ 22 h 43"/>
                <a:gd name="T8" fmla="*/ 42 w 53"/>
                <a:gd name="T9" fmla="*/ 43 h 43"/>
                <a:gd name="T10" fmla="*/ 21 w 53"/>
                <a:gd name="T11" fmla="*/ 43 h 43"/>
                <a:gd name="T12" fmla="*/ 0 w 53"/>
                <a:gd name="T13" fmla="*/ 22 h 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43">
                  <a:moveTo>
                    <a:pt x="0" y="22"/>
                  </a:moveTo>
                  <a:lnTo>
                    <a:pt x="21" y="0"/>
                  </a:lnTo>
                  <a:lnTo>
                    <a:pt x="42" y="0"/>
                  </a:lnTo>
                  <a:lnTo>
                    <a:pt x="53" y="22"/>
                  </a:lnTo>
                  <a:lnTo>
                    <a:pt x="42" y="43"/>
                  </a:lnTo>
                  <a:lnTo>
                    <a:pt x="21" y="43"/>
                  </a:lnTo>
                  <a:lnTo>
                    <a:pt x="0" y="22"/>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473" name="Freeform 152"/>
            <p:cNvSpPr>
              <a:spLocks/>
            </p:cNvSpPr>
            <p:nvPr/>
          </p:nvSpPr>
          <p:spPr bwMode="auto">
            <a:xfrm>
              <a:off x="2028" y="3256"/>
              <a:ext cx="52" cy="42"/>
            </a:xfrm>
            <a:custGeom>
              <a:avLst/>
              <a:gdLst>
                <a:gd name="T0" fmla="*/ 0 w 52"/>
                <a:gd name="T1" fmla="*/ 21 h 42"/>
                <a:gd name="T2" fmla="*/ 10 w 52"/>
                <a:gd name="T3" fmla="*/ 0 h 42"/>
                <a:gd name="T4" fmla="*/ 42 w 52"/>
                <a:gd name="T5" fmla="*/ 0 h 42"/>
                <a:gd name="T6" fmla="*/ 52 w 52"/>
                <a:gd name="T7" fmla="*/ 21 h 42"/>
                <a:gd name="T8" fmla="*/ 42 w 52"/>
                <a:gd name="T9" fmla="*/ 42 h 42"/>
                <a:gd name="T10" fmla="*/ 10 w 52"/>
                <a:gd name="T11" fmla="*/ 42 h 42"/>
                <a:gd name="T12" fmla="*/ 0 w 52"/>
                <a:gd name="T13" fmla="*/ 2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2" h="42">
                  <a:moveTo>
                    <a:pt x="0" y="21"/>
                  </a:moveTo>
                  <a:lnTo>
                    <a:pt x="10" y="0"/>
                  </a:lnTo>
                  <a:lnTo>
                    <a:pt x="42" y="0"/>
                  </a:lnTo>
                  <a:lnTo>
                    <a:pt x="52" y="21"/>
                  </a:lnTo>
                  <a:lnTo>
                    <a:pt x="42" y="42"/>
                  </a:lnTo>
                  <a:lnTo>
                    <a:pt x="10"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474" name="Freeform 153"/>
            <p:cNvSpPr>
              <a:spLocks/>
            </p:cNvSpPr>
            <p:nvPr/>
          </p:nvSpPr>
          <p:spPr bwMode="auto">
            <a:xfrm>
              <a:off x="2080" y="3140"/>
              <a:ext cx="53" cy="42"/>
            </a:xfrm>
            <a:custGeom>
              <a:avLst/>
              <a:gdLst>
                <a:gd name="T0" fmla="*/ 0 w 53"/>
                <a:gd name="T1" fmla="*/ 21 h 42"/>
                <a:gd name="T2" fmla="*/ 11 w 53"/>
                <a:gd name="T3" fmla="*/ 0 h 42"/>
                <a:gd name="T4" fmla="*/ 32 w 53"/>
                <a:gd name="T5" fmla="*/ 0 h 42"/>
                <a:gd name="T6" fmla="*/ 53 w 53"/>
                <a:gd name="T7" fmla="*/ 21 h 42"/>
                <a:gd name="T8" fmla="*/ 32 w 53"/>
                <a:gd name="T9" fmla="*/ 42 h 42"/>
                <a:gd name="T10" fmla="*/ 11 w 53"/>
                <a:gd name="T11" fmla="*/ 42 h 42"/>
                <a:gd name="T12" fmla="*/ 0 w 53"/>
                <a:gd name="T13" fmla="*/ 2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42">
                  <a:moveTo>
                    <a:pt x="0" y="21"/>
                  </a:moveTo>
                  <a:lnTo>
                    <a:pt x="11" y="0"/>
                  </a:lnTo>
                  <a:lnTo>
                    <a:pt x="32" y="0"/>
                  </a:lnTo>
                  <a:lnTo>
                    <a:pt x="53" y="21"/>
                  </a:lnTo>
                  <a:lnTo>
                    <a:pt x="32" y="42"/>
                  </a:lnTo>
                  <a:lnTo>
                    <a:pt x="11"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475" name="Freeform 154"/>
            <p:cNvSpPr>
              <a:spLocks/>
            </p:cNvSpPr>
            <p:nvPr/>
          </p:nvSpPr>
          <p:spPr bwMode="auto">
            <a:xfrm>
              <a:off x="2133" y="3087"/>
              <a:ext cx="42" cy="42"/>
            </a:xfrm>
            <a:custGeom>
              <a:avLst/>
              <a:gdLst>
                <a:gd name="T0" fmla="*/ 0 w 42"/>
                <a:gd name="T1" fmla="*/ 21 h 42"/>
                <a:gd name="T2" fmla="*/ 10 w 42"/>
                <a:gd name="T3" fmla="*/ 0 h 42"/>
                <a:gd name="T4" fmla="*/ 31 w 42"/>
                <a:gd name="T5" fmla="*/ 0 h 42"/>
                <a:gd name="T6" fmla="*/ 42 w 42"/>
                <a:gd name="T7" fmla="*/ 21 h 42"/>
                <a:gd name="T8" fmla="*/ 31 w 42"/>
                <a:gd name="T9" fmla="*/ 42 h 42"/>
                <a:gd name="T10" fmla="*/ 10 w 42"/>
                <a:gd name="T11" fmla="*/ 42 h 42"/>
                <a:gd name="T12" fmla="*/ 0 w 42"/>
                <a:gd name="T13" fmla="*/ 2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2">
                  <a:moveTo>
                    <a:pt x="0" y="21"/>
                  </a:moveTo>
                  <a:lnTo>
                    <a:pt x="10" y="0"/>
                  </a:lnTo>
                  <a:lnTo>
                    <a:pt x="31" y="0"/>
                  </a:lnTo>
                  <a:lnTo>
                    <a:pt x="42" y="21"/>
                  </a:lnTo>
                  <a:lnTo>
                    <a:pt x="31" y="42"/>
                  </a:lnTo>
                  <a:lnTo>
                    <a:pt x="10"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476" name="Freeform 155"/>
            <p:cNvSpPr>
              <a:spLocks/>
            </p:cNvSpPr>
            <p:nvPr/>
          </p:nvSpPr>
          <p:spPr bwMode="auto">
            <a:xfrm>
              <a:off x="2175" y="3035"/>
              <a:ext cx="53" cy="42"/>
            </a:xfrm>
            <a:custGeom>
              <a:avLst/>
              <a:gdLst>
                <a:gd name="T0" fmla="*/ 0 w 53"/>
                <a:gd name="T1" fmla="*/ 21 h 42"/>
                <a:gd name="T2" fmla="*/ 21 w 53"/>
                <a:gd name="T3" fmla="*/ 0 h 42"/>
                <a:gd name="T4" fmla="*/ 42 w 53"/>
                <a:gd name="T5" fmla="*/ 0 h 42"/>
                <a:gd name="T6" fmla="*/ 53 w 53"/>
                <a:gd name="T7" fmla="*/ 21 h 42"/>
                <a:gd name="T8" fmla="*/ 42 w 53"/>
                <a:gd name="T9" fmla="*/ 42 h 42"/>
                <a:gd name="T10" fmla="*/ 21 w 53"/>
                <a:gd name="T11" fmla="*/ 42 h 42"/>
                <a:gd name="T12" fmla="*/ 0 w 53"/>
                <a:gd name="T13" fmla="*/ 2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42">
                  <a:moveTo>
                    <a:pt x="0" y="21"/>
                  </a:moveTo>
                  <a:lnTo>
                    <a:pt x="21" y="0"/>
                  </a:lnTo>
                  <a:lnTo>
                    <a:pt x="42" y="0"/>
                  </a:lnTo>
                  <a:lnTo>
                    <a:pt x="53" y="21"/>
                  </a:lnTo>
                  <a:lnTo>
                    <a:pt x="42" y="42"/>
                  </a:lnTo>
                  <a:lnTo>
                    <a:pt x="21"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477" name="Freeform 156"/>
            <p:cNvSpPr>
              <a:spLocks/>
            </p:cNvSpPr>
            <p:nvPr/>
          </p:nvSpPr>
          <p:spPr bwMode="auto">
            <a:xfrm>
              <a:off x="2228" y="3056"/>
              <a:ext cx="52" cy="52"/>
            </a:xfrm>
            <a:custGeom>
              <a:avLst/>
              <a:gdLst>
                <a:gd name="T0" fmla="*/ 0 w 52"/>
                <a:gd name="T1" fmla="*/ 21 h 52"/>
                <a:gd name="T2" fmla="*/ 10 w 52"/>
                <a:gd name="T3" fmla="*/ 0 h 52"/>
                <a:gd name="T4" fmla="*/ 42 w 52"/>
                <a:gd name="T5" fmla="*/ 0 h 52"/>
                <a:gd name="T6" fmla="*/ 52 w 52"/>
                <a:gd name="T7" fmla="*/ 21 h 52"/>
                <a:gd name="T8" fmla="*/ 42 w 52"/>
                <a:gd name="T9" fmla="*/ 52 h 52"/>
                <a:gd name="T10" fmla="*/ 10 w 52"/>
                <a:gd name="T11" fmla="*/ 52 h 52"/>
                <a:gd name="T12" fmla="*/ 0 w 52"/>
                <a:gd name="T13" fmla="*/ 21 h 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2" h="52">
                  <a:moveTo>
                    <a:pt x="0" y="21"/>
                  </a:moveTo>
                  <a:lnTo>
                    <a:pt x="10" y="0"/>
                  </a:lnTo>
                  <a:lnTo>
                    <a:pt x="42" y="0"/>
                  </a:lnTo>
                  <a:lnTo>
                    <a:pt x="52" y="21"/>
                  </a:lnTo>
                  <a:lnTo>
                    <a:pt x="42" y="52"/>
                  </a:lnTo>
                  <a:lnTo>
                    <a:pt x="10" y="5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478" name="Freeform 157"/>
            <p:cNvSpPr>
              <a:spLocks/>
            </p:cNvSpPr>
            <p:nvPr/>
          </p:nvSpPr>
          <p:spPr bwMode="auto">
            <a:xfrm>
              <a:off x="2280" y="3087"/>
              <a:ext cx="53" cy="42"/>
            </a:xfrm>
            <a:custGeom>
              <a:avLst/>
              <a:gdLst>
                <a:gd name="T0" fmla="*/ 0 w 53"/>
                <a:gd name="T1" fmla="*/ 21 h 42"/>
                <a:gd name="T2" fmla="*/ 11 w 53"/>
                <a:gd name="T3" fmla="*/ 0 h 42"/>
                <a:gd name="T4" fmla="*/ 32 w 53"/>
                <a:gd name="T5" fmla="*/ 0 h 42"/>
                <a:gd name="T6" fmla="*/ 53 w 53"/>
                <a:gd name="T7" fmla="*/ 21 h 42"/>
                <a:gd name="T8" fmla="*/ 32 w 53"/>
                <a:gd name="T9" fmla="*/ 42 h 42"/>
                <a:gd name="T10" fmla="*/ 11 w 53"/>
                <a:gd name="T11" fmla="*/ 42 h 42"/>
                <a:gd name="T12" fmla="*/ 0 w 53"/>
                <a:gd name="T13" fmla="*/ 2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42">
                  <a:moveTo>
                    <a:pt x="0" y="21"/>
                  </a:moveTo>
                  <a:lnTo>
                    <a:pt x="11" y="0"/>
                  </a:lnTo>
                  <a:lnTo>
                    <a:pt x="32" y="0"/>
                  </a:lnTo>
                  <a:lnTo>
                    <a:pt x="53" y="21"/>
                  </a:lnTo>
                  <a:lnTo>
                    <a:pt x="32" y="42"/>
                  </a:lnTo>
                  <a:lnTo>
                    <a:pt x="11"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479" name="Freeform 158"/>
            <p:cNvSpPr>
              <a:spLocks/>
            </p:cNvSpPr>
            <p:nvPr/>
          </p:nvSpPr>
          <p:spPr bwMode="auto">
            <a:xfrm>
              <a:off x="2333" y="3108"/>
              <a:ext cx="42" cy="42"/>
            </a:xfrm>
            <a:custGeom>
              <a:avLst/>
              <a:gdLst>
                <a:gd name="T0" fmla="*/ 0 w 42"/>
                <a:gd name="T1" fmla="*/ 21 h 42"/>
                <a:gd name="T2" fmla="*/ 10 w 42"/>
                <a:gd name="T3" fmla="*/ 0 h 42"/>
                <a:gd name="T4" fmla="*/ 31 w 42"/>
                <a:gd name="T5" fmla="*/ 0 h 42"/>
                <a:gd name="T6" fmla="*/ 42 w 42"/>
                <a:gd name="T7" fmla="*/ 21 h 42"/>
                <a:gd name="T8" fmla="*/ 31 w 42"/>
                <a:gd name="T9" fmla="*/ 42 h 42"/>
                <a:gd name="T10" fmla="*/ 10 w 42"/>
                <a:gd name="T11" fmla="*/ 42 h 42"/>
                <a:gd name="T12" fmla="*/ 0 w 42"/>
                <a:gd name="T13" fmla="*/ 2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2">
                  <a:moveTo>
                    <a:pt x="0" y="21"/>
                  </a:moveTo>
                  <a:lnTo>
                    <a:pt x="10" y="0"/>
                  </a:lnTo>
                  <a:lnTo>
                    <a:pt x="31" y="0"/>
                  </a:lnTo>
                  <a:lnTo>
                    <a:pt x="42" y="21"/>
                  </a:lnTo>
                  <a:lnTo>
                    <a:pt x="31" y="42"/>
                  </a:lnTo>
                  <a:lnTo>
                    <a:pt x="10"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480" name="Freeform 159"/>
            <p:cNvSpPr>
              <a:spLocks/>
            </p:cNvSpPr>
            <p:nvPr/>
          </p:nvSpPr>
          <p:spPr bwMode="auto">
            <a:xfrm>
              <a:off x="2375" y="3214"/>
              <a:ext cx="52" cy="42"/>
            </a:xfrm>
            <a:custGeom>
              <a:avLst/>
              <a:gdLst>
                <a:gd name="T0" fmla="*/ 0 w 52"/>
                <a:gd name="T1" fmla="*/ 21 h 42"/>
                <a:gd name="T2" fmla="*/ 10 w 52"/>
                <a:gd name="T3" fmla="*/ 0 h 42"/>
                <a:gd name="T4" fmla="*/ 42 w 52"/>
                <a:gd name="T5" fmla="*/ 0 h 42"/>
                <a:gd name="T6" fmla="*/ 52 w 52"/>
                <a:gd name="T7" fmla="*/ 21 h 42"/>
                <a:gd name="T8" fmla="*/ 42 w 52"/>
                <a:gd name="T9" fmla="*/ 42 h 42"/>
                <a:gd name="T10" fmla="*/ 10 w 52"/>
                <a:gd name="T11" fmla="*/ 42 h 42"/>
                <a:gd name="T12" fmla="*/ 0 w 52"/>
                <a:gd name="T13" fmla="*/ 2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2" h="42">
                  <a:moveTo>
                    <a:pt x="0" y="21"/>
                  </a:moveTo>
                  <a:lnTo>
                    <a:pt x="10" y="0"/>
                  </a:lnTo>
                  <a:lnTo>
                    <a:pt x="42" y="0"/>
                  </a:lnTo>
                  <a:lnTo>
                    <a:pt x="52" y="21"/>
                  </a:lnTo>
                  <a:lnTo>
                    <a:pt x="42" y="42"/>
                  </a:lnTo>
                  <a:lnTo>
                    <a:pt x="10"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481" name="Freeform 160"/>
            <p:cNvSpPr>
              <a:spLocks/>
            </p:cNvSpPr>
            <p:nvPr/>
          </p:nvSpPr>
          <p:spPr bwMode="auto">
            <a:xfrm>
              <a:off x="2448" y="3214"/>
              <a:ext cx="53" cy="42"/>
            </a:xfrm>
            <a:custGeom>
              <a:avLst/>
              <a:gdLst>
                <a:gd name="T0" fmla="*/ 0 w 53"/>
                <a:gd name="T1" fmla="*/ 21 h 42"/>
                <a:gd name="T2" fmla="*/ 21 w 53"/>
                <a:gd name="T3" fmla="*/ 0 h 42"/>
                <a:gd name="T4" fmla="*/ 42 w 53"/>
                <a:gd name="T5" fmla="*/ 0 h 42"/>
                <a:gd name="T6" fmla="*/ 53 w 53"/>
                <a:gd name="T7" fmla="*/ 21 h 42"/>
                <a:gd name="T8" fmla="*/ 42 w 53"/>
                <a:gd name="T9" fmla="*/ 42 h 42"/>
                <a:gd name="T10" fmla="*/ 21 w 53"/>
                <a:gd name="T11" fmla="*/ 42 h 42"/>
                <a:gd name="T12" fmla="*/ 0 w 53"/>
                <a:gd name="T13" fmla="*/ 2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42">
                  <a:moveTo>
                    <a:pt x="0" y="21"/>
                  </a:moveTo>
                  <a:lnTo>
                    <a:pt x="21" y="0"/>
                  </a:lnTo>
                  <a:lnTo>
                    <a:pt x="42" y="0"/>
                  </a:lnTo>
                  <a:lnTo>
                    <a:pt x="53" y="21"/>
                  </a:lnTo>
                  <a:lnTo>
                    <a:pt x="42" y="42"/>
                  </a:lnTo>
                  <a:lnTo>
                    <a:pt x="21"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482" name="Freeform 161"/>
            <p:cNvSpPr>
              <a:spLocks/>
            </p:cNvSpPr>
            <p:nvPr/>
          </p:nvSpPr>
          <p:spPr bwMode="auto">
            <a:xfrm>
              <a:off x="2522" y="3214"/>
              <a:ext cx="53" cy="42"/>
            </a:xfrm>
            <a:custGeom>
              <a:avLst/>
              <a:gdLst>
                <a:gd name="T0" fmla="*/ 0 w 53"/>
                <a:gd name="T1" fmla="*/ 21 h 42"/>
                <a:gd name="T2" fmla="*/ 21 w 53"/>
                <a:gd name="T3" fmla="*/ 0 h 42"/>
                <a:gd name="T4" fmla="*/ 42 w 53"/>
                <a:gd name="T5" fmla="*/ 0 h 42"/>
                <a:gd name="T6" fmla="*/ 53 w 53"/>
                <a:gd name="T7" fmla="*/ 21 h 42"/>
                <a:gd name="T8" fmla="*/ 42 w 53"/>
                <a:gd name="T9" fmla="*/ 42 h 42"/>
                <a:gd name="T10" fmla="*/ 21 w 53"/>
                <a:gd name="T11" fmla="*/ 42 h 42"/>
                <a:gd name="T12" fmla="*/ 0 w 53"/>
                <a:gd name="T13" fmla="*/ 2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42">
                  <a:moveTo>
                    <a:pt x="0" y="21"/>
                  </a:moveTo>
                  <a:lnTo>
                    <a:pt x="21" y="0"/>
                  </a:lnTo>
                  <a:lnTo>
                    <a:pt x="42" y="0"/>
                  </a:lnTo>
                  <a:lnTo>
                    <a:pt x="53" y="21"/>
                  </a:lnTo>
                  <a:lnTo>
                    <a:pt x="42" y="42"/>
                  </a:lnTo>
                  <a:lnTo>
                    <a:pt x="21"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483" name="Freeform 162"/>
            <p:cNvSpPr>
              <a:spLocks/>
            </p:cNvSpPr>
            <p:nvPr/>
          </p:nvSpPr>
          <p:spPr bwMode="auto">
            <a:xfrm>
              <a:off x="2606" y="3214"/>
              <a:ext cx="42" cy="42"/>
            </a:xfrm>
            <a:custGeom>
              <a:avLst/>
              <a:gdLst>
                <a:gd name="T0" fmla="*/ 0 w 42"/>
                <a:gd name="T1" fmla="*/ 21 h 42"/>
                <a:gd name="T2" fmla="*/ 11 w 42"/>
                <a:gd name="T3" fmla="*/ 0 h 42"/>
                <a:gd name="T4" fmla="*/ 32 w 42"/>
                <a:gd name="T5" fmla="*/ 0 h 42"/>
                <a:gd name="T6" fmla="*/ 42 w 42"/>
                <a:gd name="T7" fmla="*/ 21 h 42"/>
                <a:gd name="T8" fmla="*/ 32 w 42"/>
                <a:gd name="T9" fmla="*/ 42 h 42"/>
                <a:gd name="T10" fmla="*/ 11 w 42"/>
                <a:gd name="T11" fmla="*/ 42 h 42"/>
                <a:gd name="T12" fmla="*/ 0 w 42"/>
                <a:gd name="T13" fmla="*/ 2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2">
                  <a:moveTo>
                    <a:pt x="0" y="21"/>
                  </a:moveTo>
                  <a:lnTo>
                    <a:pt x="11" y="0"/>
                  </a:lnTo>
                  <a:lnTo>
                    <a:pt x="32" y="0"/>
                  </a:lnTo>
                  <a:lnTo>
                    <a:pt x="42" y="21"/>
                  </a:lnTo>
                  <a:lnTo>
                    <a:pt x="32" y="42"/>
                  </a:lnTo>
                  <a:lnTo>
                    <a:pt x="11"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484" name="Freeform 163"/>
            <p:cNvSpPr>
              <a:spLocks/>
            </p:cNvSpPr>
            <p:nvPr/>
          </p:nvSpPr>
          <p:spPr bwMode="auto">
            <a:xfrm>
              <a:off x="2680" y="3214"/>
              <a:ext cx="42" cy="42"/>
            </a:xfrm>
            <a:custGeom>
              <a:avLst/>
              <a:gdLst>
                <a:gd name="T0" fmla="*/ 0 w 42"/>
                <a:gd name="T1" fmla="*/ 21 h 42"/>
                <a:gd name="T2" fmla="*/ 10 w 42"/>
                <a:gd name="T3" fmla="*/ 0 h 42"/>
                <a:gd name="T4" fmla="*/ 31 w 42"/>
                <a:gd name="T5" fmla="*/ 0 h 42"/>
                <a:gd name="T6" fmla="*/ 42 w 42"/>
                <a:gd name="T7" fmla="*/ 21 h 42"/>
                <a:gd name="T8" fmla="*/ 31 w 42"/>
                <a:gd name="T9" fmla="*/ 42 h 42"/>
                <a:gd name="T10" fmla="*/ 10 w 42"/>
                <a:gd name="T11" fmla="*/ 42 h 42"/>
                <a:gd name="T12" fmla="*/ 0 w 42"/>
                <a:gd name="T13" fmla="*/ 2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2">
                  <a:moveTo>
                    <a:pt x="0" y="21"/>
                  </a:moveTo>
                  <a:lnTo>
                    <a:pt x="10" y="0"/>
                  </a:lnTo>
                  <a:lnTo>
                    <a:pt x="31" y="0"/>
                  </a:lnTo>
                  <a:lnTo>
                    <a:pt x="42" y="21"/>
                  </a:lnTo>
                  <a:lnTo>
                    <a:pt x="31" y="42"/>
                  </a:lnTo>
                  <a:lnTo>
                    <a:pt x="10"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485" name="Freeform 164"/>
            <p:cNvSpPr>
              <a:spLocks/>
            </p:cNvSpPr>
            <p:nvPr/>
          </p:nvSpPr>
          <p:spPr bwMode="auto">
            <a:xfrm>
              <a:off x="2753" y="3214"/>
              <a:ext cx="43" cy="42"/>
            </a:xfrm>
            <a:custGeom>
              <a:avLst/>
              <a:gdLst>
                <a:gd name="T0" fmla="*/ 0 w 43"/>
                <a:gd name="T1" fmla="*/ 21 h 42"/>
                <a:gd name="T2" fmla="*/ 11 w 43"/>
                <a:gd name="T3" fmla="*/ 0 h 42"/>
                <a:gd name="T4" fmla="*/ 32 w 43"/>
                <a:gd name="T5" fmla="*/ 0 h 42"/>
                <a:gd name="T6" fmla="*/ 43 w 43"/>
                <a:gd name="T7" fmla="*/ 21 h 42"/>
                <a:gd name="T8" fmla="*/ 32 w 43"/>
                <a:gd name="T9" fmla="*/ 42 h 42"/>
                <a:gd name="T10" fmla="*/ 11 w 43"/>
                <a:gd name="T11" fmla="*/ 42 h 42"/>
                <a:gd name="T12" fmla="*/ 0 w 43"/>
                <a:gd name="T13" fmla="*/ 2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3" h="42">
                  <a:moveTo>
                    <a:pt x="0" y="21"/>
                  </a:moveTo>
                  <a:lnTo>
                    <a:pt x="11" y="0"/>
                  </a:lnTo>
                  <a:lnTo>
                    <a:pt x="32" y="0"/>
                  </a:lnTo>
                  <a:lnTo>
                    <a:pt x="43" y="21"/>
                  </a:lnTo>
                  <a:lnTo>
                    <a:pt x="32" y="42"/>
                  </a:lnTo>
                  <a:lnTo>
                    <a:pt x="11"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486" name="Line 165"/>
            <p:cNvSpPr>
              <a:spLocks noChangeShapeType="1"/>
            </p:cNvSpPr>
            <p:nvPr/>
          </p:nvSpPr>
          <p:spPr bwMode="auto">
            <a:xfrm>
              <a:off x="913" y="4025"/>
              <a:ext cx="3082"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87" name="Line 166"/>
            <p:cNvSpPr>
              <a:spLocks noChangeShapeType="1"/>
            </p:cNvSpPr>
            <p:nvPr/>
          </p:nvSpPr>
          <p:spPr bwMode="auto">
            <a:xfrm flipV="1">
              <a:off x="3542" y="3899"/>
              <a:ext cx="179" cy="12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88" name="Line 167"/>
            <p:cNvSpPr>
              <a:spLocks noChangeShapeType="1"/>
            </p:cNvSpPr>
            <p:nvPr/>
          </p:nvSpPr>
          <p:spPr bwMode="auto">
            <a:xfrm flipV="1">
              <a:off x="3048" y="3783"/>
              <a:ext cx="1" cy="24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89" name="Line 168"/>
            <p:cNvSpPr>
              <a:spLocks noChangeShapeType="1"/>
            </p:cNvSpPr>
            <p:nvPr/>
          </p:nvSpPr>
          <p:spPr bwMode="auto">
            <a:xfrm flipV="1">
              <a:off x="2995" y="3825"/>
              <a:ext cx="1" cy="20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90" name="Line 169"/>
            <p:cNvSpPr>
              <a:spLocks noChangeShapeType="1"/>
            </p:cNvSpPr>
            <p:nvPr/>
          </p:nvSpPr>
          <p:spPr bwMode="auto">
            <a:xfrm flipV="1">
              <a:off x="2953" y="3804"/>
              <a:ext cx="1" cy="22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91" name="Line 170"/>
            <p:cNvSpPr>
              <a:spLocks noChangeShapeType="1"/>
            </p:cNvSpPr>
            <p:nvPr/>
          </p:nvSpPr>
          <p:spPr bwMode="auto">
            <a:xfrm flipV="1">
              <a:off x="2901" y="3783"/>
              <a:ext cx="1" cy="24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92" name="Line 171"/>
            <p:cNvSpPr>
              <a:spLocks noChangeShapeType="1"/>
            </p:cNvSpPr>
            <p:nvPr/>
          </p:nvSpPr>
          <p:spPr bwMode="auto">
            <a:xfrm flipV="1">
              <a:off x="2848" y="3730"/>
              <a:ext cx="1" cy="29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93" name="Line 172"/>
            <p:cNvSpPr>
              <a:spLocks noChangeShapeType="1"/>
            </p:cNvSpPr>
            <p:nvPr/>
          </p:nvSpPr>
          <p:spPr bwMode="auto">
            <a:xfrm flipV="1">
              <a:off x="2796" y="3656"/>
              <a:ext cx="1" cy="369"/>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94" name="Line 173"/>
            <p:cNvSpPr>
              <a:spLocks noChangeShapeType="1"/>
            </p:cNvSpPr>
            <p:nvPr/>
          </p:nvSpPr>
          <p:spPr bwMode="auto">
            <a:xfrm flipV="1">
              <a:off x="2753" y="3677"/>
              <a:ext cx="1" cy="34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95" name="Line 174"/>
            <p:cNvSpPr>
              <a:spLocks noChangeShapeType="1"/>
            </p:cNvSpPr>
            <p:nvPr/>
          </p:nvSpPr>
          <p:spPr bwMode="auto">
            <a:xfrm flipV="1">
              <a:off x="2701" y="3730"/>
              <a:ext cx="1" cy="29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96" name="Line 175"/>
            <p:cNvSpPr>
              <a:spLocks noChangeShapeType="1"/>
            </p:cNvSpPr>
            <p:nvPr/>
          </p:nvSpPr>
          <p:spPr bwMode="auto">
            <a:xfrm flipV="1">
              <a:off x="2648" y="3751"/>
              <a:ext cx="1" cy="274"/>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97" name="Line 176"/>
            <p:cNvSpPr>
              <a:spLocks noChangeShapeType="1"/>
            </p:cNvSpPr>
            <p:nvPr/>
          </p:nvSpPr>
          <p:spPr bwMode="auto">
            <a:xfrm flipV="1">
              <a:off x="2606" y="3783"/>
              <a:ext cx="1" cy="24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98" name="Line 177"/>
            <p:cNvSpPr>
              <a:spLocks noChangeShapeType="1"/>
            </p:cNvSpPr>
            <p:nvPr/>
          </p:nvSpPr>
          <p:spPr bwMode="auto">
            <a:xfrm flipV="1">
              <a:off x="2554" y="3804"/>
              <a:ext cx="1" cy="22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99" name="Line 178"/>
            <p:cNvSpPr>
              <a:spLocks noChangeShapeType="1"/>
            </p:cNvSpPr>
            <p:nvPr/>
          </p:nvSpPr>
          <p:spPr bwMode="auto">
            <a:xfrm flipV="1">
              <a:off x="2501" y="3825"/>
              <a:ext cx="1" cy="20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500" name="Line 179"/>
            <p:cNvSpPr>
              <a:spLocks noChangeShapeType="1"/>
            </p:cNvSpPr>
            <p:nvPr/>
          </p:nvSpPr>
          <p:spPr bwMode="auto">
            <a:xfrm flipV="1">
              <a:off x="2448" y="3877"/>
              <a:ext cx="1" cy="14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501" name="Line 180"/>
            <p:cNvSpPr>
              <a:spLocks noChangeShapeType="1"/>
            </p:cNvSpPr>
            <p:nvPr/>
          </p:nvSpPr>
          <p:spPr bwMode="auto">
            <a:xfrm flipV="1">
              <a:off x="2406" y="3856"/>
              <a:ext cx="1" cy="169"/>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502" name="Line 181"/>
            <p:cNvSpPr>
              <a:spLocks noChangeShapeType="1"/>
            </p:cNvSpPr>
            <p:nvPr/>
          </p:nvSpPr>
          <p:spPr bwMode="auto">
            <a:xfrm flipV="1">
              <a:off x="2354" y="3804"/>
              <a:ext cx="1" cy="22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503" name="Freeform 182"/>
            <p:cNvSpPr>
              <a:spLocks/>
            </p:cNvSpPr>
            <p:nvPr/>
          </p:nvSpPr>
          <p:spPr bwMode="auto">
            <a:xfrm>
              <a:off x="2333" y="3783"/>
              <a:ext cx="42" cy="42"/>
            </a:xfrm>
            <a:custGeom>
              <a:avLst/>
              <a:gdLst>
                <a:gd name="T0" fmla="*/ 0 w 42"/>
                <a:gd name="T1" fmla="*/ 21 h 42"/>
                <a:gd name="T2" fmla="*/ 10 w 42"/>
                <a:gd name="T3" fmla="*/ 0 h 42"/>
                <a:gd name="T4" fmla="*/ 31 w 42"/>
                <a:gd name="T5" fmla="*/ 0 h 42"/>
                <a:gd name="T6" fmla="*/ 42 w 42"/>
                <a:gd name="T7" fmla="*/ 21 h 42"/>
                <a:gd name="T8" fmla="*/ 31 w 42"/>
                <a:gd name="T9" fmla="*/ 42 h 42"/>
                <a:gd name="T10" fmla="*/ 10 w 42"/>
                <a:gd name="T11" fmla="*/ 42 h 42"/>
                <a:gd name="T12" fmla="*/ 0 w 42"/>
                <a:gd name="T13" fmla="*/ 2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2">
                  <a:moveTo>
                    <a:pt x="0" y="21"/>
                  </a:moveTo>
                  <a:lnTo>
                    <a:pt x="10" y="0"/>
                  </a:lnTo>
                  <a:lnTo>
                    <a:pt x="31" y="0"/>
                  </a:lnTo>
                  <a:lnTo>
                    <a:pt x="42" y="21"/>
                  </a:lnTo>
                  <a:lnTo>
                    <a:pt x="31" y="42"/>
                  </a:lnTo>
                  <a:lnTo>
                    <a:pt x="10"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504" name="Freeform 183"/>
            <p:cNvSpPr>
              <a:spLocks/>
            </p:cNvSpPr>
            <p:nvPr/>
          </p:nvSpPr>
          <p:spPr bwMode="auto">
            <a:xfrm>
              <a:off x="2375" y="3835"/>
              <a:ext cx="52" cy="42"/>
            </a:xfrm>
            <a:custGeom>
              <a:avLst/>
              <a:gdLst>
                <a:gd name="T0" fmla="*/ 0 w 52"/>
                <a:gd name="T1" fmla="*/ 21 h 42"/>
                <a:gd name="T2" fmla="*/ 10 w 52"/>
                <a:gd name="T3" fmla="*/ 0 h 42"/>
                <a:gd name="T4" fmla="*/ 42 w 52"/>
                <a:gd name="T5" fmla="*/ 0 h 42"/>
                <a:gd name="T6" fmla="*/ 52 w 52"/>
                <a:gd name="T7" fmla="*/ 21 h 42"/>
                <a:gd name="T8" fmla="*/ 42 w 52"/>
                <a:gd name="T9" fmla="*/ 42 h 42"/>
                <a:gd name="T10" fmla="*/ 10 w 52"/>
                <a:gd name="T11" fmla="*/ 42 h 42"/>
                <a:gd name="T12" fmla="*/ 0 w 52"/>
                <a:gd name="T13" fmla="*/ 2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2" h="42">
                  <a:moveTo>
                    <a:pt x="0" y="21"/>
                  </a:moveTo>
                  <a:lnTo>
                    <a:pt x="10" y="0"/>
                  </a:lnTo>
                  <a:lnTo>
                    <a:pt x="42" y="0"/>
                  </a:lnTo>
                  <a:lnTo>
                    <a:pt x="52" y="21"/>
                  </a:lnTo>
                  <a:lnTo>
                    <a:pt x="42" y="42"/>
                  </a:lnTo>
                  <a:lnTo>
                    <a:pt x="10"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505" name="Freeform 184"/>
            <p:cNvSpPr>
              <a:spLocks/>
            </p:cNvSpPr>
            <p:nvPr/>
          </p:nvSpPr>
          <p:spPr bwMode="auto">
            <a:xfrm>
              <a:off x="2427" y="3856"/>
              <a:ext cx="53" cy="43"/>
            </a:xfrm>
            <a:custGeom>
              <a:avLst/>
              <a:gdLst>
                <a:gd name="T0" fmla="*/ 0 w 53"/>
                <a:gd name="T1" fmla="*/ 21 h 43"/>
                <a:gd name="T2" fmla="*/ 11 w 53"/>
                <a:gd name="T3" fmla="*/ 0 h 43"/>
                <a:gd name="T4" fmla="*/ 42 w 53"/>
                <a:gd name="T5" fmla="*/ 0 h 43"/>
                <a:gd name="T6" fmla="*/ 53 w 53"/>
                <a:gd name="T7" fmla="*/ 21 h 43"/>
                <a:gd name="T8" fmla="*/ 42 w 53"/>
                <a:gd name="T9" fmla="*/ 43 h 43"/>
                <a:gd name="T10" fmla="*/ 11 w 53"/>
                <a:gd name="T11" fmla="*/ 43 h 43"/>
                <a:gd name="T12" fmla="*/ 0 w 53"/>
                <a:gd name="T13" fmla="*/ 21 h 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43">
                  <a:moveTo>
                    <a:pt x="0" y="21"/>
                  </a:moveTo>
                  <a:lnTo>
                    <a:pt x="11" y="0"/>
                  </a:lnTo>
                  <a:lnTo>
                    <a:pt x="42" y="0"/>
                  </a:lnTo>
                  <a:lnTo>
                    <a:pt x="53" y="21"/>
                  </a:lnTo>
                  <a:lnTo>
                    <a:pt x="42" y="43"/>
                  </a:lnTo>
                  <a:lnTo>
                    <a:pt x="11" y="43"/>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506" name="Freeform 185"/>
            <p:cNvSpPr>
              <a:spLocks/>
            </p:cNvSpPr>
            <p:nvPr/>
          </p:nvSpPr>
          <p:spPr bwMode="auto">
            <a:xfrm>
              <a:off x="2480" y="3804"/>
              <a:ext cx="42" cy="42"/>
            </a:xfrm>
            <a:custGeom>
              <a:avLst/>
              <a:gdLst>
                <a:gd name="T0" fmla="*/ 0 w 42"/>
                <a:gd name="T1" fmla="*/ 21 h 42"/>
                <a:gd name="T2" fmla="*/ 10 w 42"/>
                <a:gd name="T3" fmla="*/ 0 h 42"/>
                <a:gd name="T4" fmla="*/ 32 w 42"/>
                <a:gd name="T5" fmla="*/ 0 h 42"/>
                <a:gd name="T6" fmla="*/ 42 w 42"/>
                <a:gd name="T7" fmla="*/ 21 h 42"/>
                <a:gd name="T8" fmla="*/ 32 w 42"/>
                <a:gd name="T9" fmla="*/ 42 h 42"/>
                <a:gd name="T10" fmla="*/ 10 w 42"/>
                <a:gd name="T11" fmla="*/ 42 h 42"/>
                <a:gd name="T12" fmla="*/ 0 w 42"/>
                <a:gd name="T13" fmla="*/ 2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2">
                  <a:moveTo>
                    <a:pt x="0" y="21"/>
                  </a:moveTo>
                  <a:lnTo>
                    <a:pt x="10" y="0"/>
                  </a:lnTo>
                  <a:lnTo>
                    <a:pt x="32" y="0"/>
                  </a:lnTo>
                  <a:lnTo>
                    <a:pt x="42" y="21"/>
                  </a:lnTo>
                  <a:lnTo>
                    <a:pt x="32" y="42"/>
                  </a:lnTo>
                  <a:lnTo>
                    <a:pt x="10"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507" name="Freeform 186"/>
            <p:cNvSpPr>
              <a:spLocks/>
            </p:cNvSpPr>
            <p:nvPr/>
          </p:nvSpPr>
          <p:spPr bwMode="auto">
            <a:xfrm>
              <a:off x="2522" y="3783"/>
              <a:ext cx="53" cy="42"/>
            </a:xfrm>
            <a:custGeom>
              <a:avLst/>
              <a:gdLst>
                <a:gd name="T0" fmla="*/ 0 w 53"/>
                <a:gd name="T1" fmla="*/ 21 h 42"/>
                <a:gd name="T2" fmla="*/ 21 w 53"/>
                <a:gd name="T3" fmla="*/ 0 h 42"/>
                <a:gd name="T4" fmla="*/ 42 w 53"/>
                <a:gd name="T5" fmla="*/ 0 h 42"/>
                <a:gd name="T6" fmla="*/ 53 w 53"/>
                <a:gd name="T7" fmla="*/ 21 h 42"/>
                <a:gd name="T8" fmla="*/ 42 w 53"/>
                <a:gd name="T9" fmla="*/ 42 h 42"/>
                <a:gd name="T10" fmla="*/ 21 w 53"/>
                <a:gd name="T11" fmla="*/ 42 h 42"/>
                <a:gd name="T12" fmla="*/ 0 w 53"/>
                <a:gd name="T13" fmla="*/ 2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42">
                  <a:moveTo>
                    <a:pt x="0" y="21"/>
                  </a:moveTo>
                  <a:lnTo>
                    <a:pt x="21" y="0"/>
                  </a:lnTo>
                  <a:lnTo>
                    <a:pt x="42" y="0"/>
                  </a:lnTo>
                  <a:lnTo>
                    <a:pt x="53" y="21"/>
                  </a:lnTo>
                  <a:lnTo>
                    <a:pt x="42" y="42"/>
                  </a:lnTo>
                  <a:lnTo>
                    <a:pt x="21"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508" name="Freeform 187"/>
            <p:cNvSpPr>
              <a:spLocks/>
            </p:cNvSpPr>
            <p:nvPr/>
          </p:nvSpPr>
          <p:spPr bwMode="auto">
            <a:xfrm>
              <a:off x="2575" y="3762"/>
              <a:ext cx="52" cy="42"/>
            </a:xfrm>
            <a:custGeom>
              <a:avLst/>
              <a:gdLst>
                <a:gd name="T0" fmla="*/ 0 w 52"/>
                <a:gd name="T1" fmla="*/ 21 h 42"/>
                <a:gd name="T2" fmla="*/ 10 w 52"/>
                <a:gd name="T3" fmla="*/ 0 h 42"/>
                <a:gd name="T4" fmla="*/ 42 w 52"/>
                <a:gd name="T5" fmla="*/ 0 h 42"/>
                <a:gd name="T6" fmla="*/ 52 w 52"/>
                <a:gd name="T7" fmla="*/ 21 h 42"/>
                <a:gd name="T8" fmla="*/ 42 w 52"/>
                <a:gd name="T9" fmla="*/ 42 h 42"/>
                <a:gd name="T10" fmla="*/ 10 w 52"/>
                <a:gd name="T11" fmla="*/ 42 h 42"/>
                <a:gd name="T12" fmla="*/ 0 w 52"/>
                <a:gd name="T13" fmla="*/ 2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2" h="42">
                  <a:moveTo>
                    <a:pt x="0" y="21"/>
                  </a:moveTo>
                  <a:lnTo>
                    <a:pt x="10" y="0"/>
                  </a:lnTo>
                  <a:lnTo>
                    <a:pt x="42" y="0"/>
                  </a:lnTo>
                  <a:lnTo>
                    <a:pt x="52" y="21"/>
                  </a:lnTo>
                  <a:lnTo>
                    <a:pt x="42" y="42"/>
                  </a:lnTo>
                  <a:lnTo>
                    <a:pt x="10"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509" name="Freeform 188"/>
            <p:cNvSpPr>
              <a:spLocks/>
            </p:cNvSpPr>
            <p:nvPr/>
          </p:nvSpPr>
          <p:spPr bwMode="auto">
            <a:xfrm>
              <a:off x="2627" y="3730"/>
              <a:ext cx="53" cy="42"/>
            </a:xfrm>
            <a:custGeom>
              <a:avLst/>
              <a:gdLst>
                <a:gd name="T0" fmla="*/ 0 w 53"/>
                <a:gd name="T1" fmla="*/ 21 h 42"/>
                <a:gd name="T2" fmla="*/ 11 w 53"/>
                <a:gd name="T3" fmla="*/ 0 h 42"/>
                <a:gd name="T4" fmla="*/ 32 w 53"/>
                <a:gd name="T5" fmla="*/ 0 h 42"/>
                <a:gd name="T6" fmla="*/ 53 w 53"/>
                <a:gd name="T7" fmla="*/ 21 h 42"/>
                <a:gd name="T8" fmla="*/ 32 w 53"/>
                <a:gd name="T9" fmla="*/ 42 h 42"/>
                <a:gd name="T10" fmla="*/ 11 w 53"/>
                <a:gd name="T11" fmla="*/ 42 h 42"/>
                <a:gd name="T12" fmla="*/ 0 w 53"/>
                <a:gd name="T13" fmla="*/ 2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42">
                  <a:moveTo>
                    <a:pt x="0" y="21"/>
                  </a:moveTo>
                  <a:lnTo>
                    <a:pt x="11" y="0"/>
                  </a:lnTo>
                  <a:lnTo>
                    <a:pt x="32" y="0"/>
                  </a:lnTo>
                  <a:lnTo>
                    <a:pt x="53" y="21"/>
                  </a:lnTo>
                  <a:lnTo>
                    <a:pt x="32" y="42"/>
                  </a:lnTo>
                  <a:lnTo>
                    <a:pt x="11"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510" name="Freeform 189"/>
            <p:cNvSpPr>
              <a:spLocks/>
            </p:cNvSpPr>
            <p:nvPr/>
          </p:nvSpPr>
          <p:spPr bwMode="auto">
            <a:xfrm>
              <a:off x="2680" y="3709"/>
              <a:ext cx="42" cy="42"/>
            </a:xfrm>
            <a:custGeom>
              <a:avLst/>
              <a:gdLst>
                <a:gd name="T0" fmla="*/ 0 w 42"/>
                <a:gd name="T1" fmla="*/ 21 h 42"/>
                <a:gd name="T2" fmla="*/ 10 w 42"/>
                <a:gd name="T3" fmla="*/ 0 h 42"/>
                <a:gd name="T4" fmla="*/ 31 w 42"/>
                <a:gd name="T5" fmla="*/ 0 h 42"/>
                <a:gd name="T6" fmla="*/ 42 w 42"/>
                <a:gd name="T7" fmla="*/ 21 h 42"/>
                <a:gd name="T8" fmla="*/ 31 w 42"/>
                <a:gd name="T9" fmla="*/ 42 h 42"/>
                <a:gd name="T10" fmla="*/ 10 w 42"/>
                <a:gd name="T11" fmla="*/ 42 h 42"/>
                <a:gd name="T12" fmla="*/ 0 w 42"/>
                <a:gd name="T13" fmla="*/ 2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2">
                  <a:moveTo>
                    <a:pt x="0" y="21"/>
                  </a:moveTo>
                  <a:lnTo>
                    <a:pt x="10" y="0"/>
                  </a:lnTo>
                  <a:lnTo>
                    <a:pt x="31" y="0"/>
                  </a:lnTo>
                  <a:lnTo>
                    <a:pt x="42" y="21"/>
                  </a:lnTo>
                  <a:lnTo>
                    <a:pt x="31" y="42"/>
                  </a:lnTo>
                  <a:lnTo>
                    <a:pt x="10"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511" name="Freeform 190"/>
            <p:cNvSpPr>
              <a:spLocks/>
            </p:cNvSpPr>
            <p:nvPr/>
          </p:nvSpPr>
          <p:spPr bwMode="auto">
            <a:xfrm>
              <a:off x="2722" y="3656"/>
              <a:ext cx="53" cy="42"/>
            </a:xfrm>
            <a:custGeom>
              <a:avLst/>
              <a:gdLst>
                <a:gd name="T0" fmla="*/ 0 w 53"/>
                <a:gd name="T1" fmla="*/ 21 h 42"/>
                <a:gd name="T2" fmla="*/ 21 w 53"/>
                <a:gd name="T3" fmla="*/ 0 h 42"/>
                <a:gd name="T4" fmla="*/ 42 w 53"/>
                <a:gd name="T5" fmla="*/ 0 h 42"/>
                <a:gd name="T6" fmla="*/ 53 w 53"/>
                <a:gd name="T7" fmla="*/ 21 h 42"/>
                <a:gd name="T8" fmla="*/ 42 w 53"/>
                <a:gd name="T9" fmla="*/ 42 h 42"/>
                <a:gd name="T10" fmla="*/ 21 w 53"/>
                <a:gd name="T11" fmla="*/ 42 h 42"/>
                <a:gd name="T12" fmla="*/ 0 w 53"/>
                <a:gd name="T13" fmla="*/ 2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42">
                  <a:moveTo>
                    <a:pt x="0" y="21"/>
                  </a:moveTo>
                  <a:lnTo>
                    <a:pt x="21" y="0"/>
                  </a:lnTo>
                  <a:lnTo>
                    <a:pt x="42" y="0"/>
                  </a:lnTo>
                  <a:lnTo>
                    <a:pt x="53" y="21"/>
                  </a:lnTo>
                  <a:lnTo>
                    <a:pt x="42" y="42"/>
                  </a:lnTo>
                  <a:lnTo>
                    <a:pt x="21"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512" name="Freeform 191"/>
            <p:cNvSpPr>
              <a:spLocks/>
            </p:cNvSpPr>
            <p:nvPr/>
          </p:nvSpPr>
          <p:spPr bwMode="auto">
            <a:xfrm>
              <a:off x="2775" y="3635"/>
              <a:ext cx="52" cy="42"/>
            </a:xfrm>
            <a:custGeom>
              <a:avLst/>
              <a:gdLst>
                <a:gd name="T0" fmla="*/ 0 w 52"/>
                <a:gd name="T1" fmla="*/ 21 h 42"/>
                <a:gd name="T2" fmla="*/ 10 w 52"/>
                <a:gd name="T3" fmla="*/ 0 h 42"/>
                <a:gd name="T4" fmla="*/ 42 w 52"/>
                <a:gd name="T5" fmla="*/ 0 h 42"/>
                <a:gd name="T6" fmla="*/ 52 w 52"/>
                <a:gd name="T7" fmla="*/ 21 h 42"/>
                <a:gd name="T8" fmla="*/ 42 w 52"/>
                <a:gd name="T9" fmla="*/ 42 h 42"/>
                <a:gd name="T10" fmla="*/ 10 w 52"/>
                <a:gd name="T11" fmla="*/ 42 h 42"/>
                <a:gd name="T12" fmla="*/ 0 w 52"/>
                <a:gd name="T13" fmla="*/ 2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2" h="42">
                  <a:moveTo>
                    <a:pt x="0" y="21"/>
                  </a:moveTo>
                  <a:lnTo>
                    <a:pt x="10" y="0"/>
                  </a:lnTo>
                  <a:lnTo>
                    <a:pt x="42" y="0"/>
                  </a:lnTo>
                  <a:lnTo>
                    <a:pt x="52" y="21"/>
                  </a:lnTo>
                  <a:lnTo>
                    <a:pt x="42" y="42"/>
                  </a:lnTo>
                  <a:lnTo>
                    <a:pt x="10"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513" name="Freeform 192"/>
            <p:cNvSpPr>
              <a:spLocks/>
            </p:cNvSpPr>
            <p:nvPr/>
          </p:nvSpPr>
          <p:spPr bwMode="auto">
            <a:xfrm>
              <a:off x="2827" y="3709"/>
              <a:ext cx="42" cy="42"/>
            </a:xfrm>
            <a:custGeom>
              <a:avLst/>
              <a:gdLst>
                <a:gd name="T0" fmla="*/ 0 w 42"/>
                <a:gd name="T1" fmla="*/ 21 h 42"/>
                <a:gd name="T2" fmla="*/ 11 w 42"/>
                <a:gd name="T3" fmla="*/ 0 h 42"/>
                <a:gd name="T4" fmla="*/ 32 w 42"/>
                <a:gd name="T5" fmla="*/ 0 h 42"/>
                <a:gd name="T6" fmla="*/ 42 w 42"/>
                <a:gd name="T7" fmla="*/ 21 h 42"/>
                <a:gd name="T8" fmla="*/ 32 w 42"/>
                <a:gd name="T9" fmla="*/ 42 h 42"/>
                <a:gd name="T10" fmla="*/ 11 w 42"/>
                <a:gd name="T11" fmla="*/ 42 h 42"/>
                <a:gd name="T12" fmla="*/ 0 w 42"/>
                <a:gd name="T13" fmla="*/ 2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2">
                  <a:moveTo>
                    <a:pt x="0" y="21"/>
                  </a:moveTo>
                  <a:lnTo>
                    <a:pt x="11" y="0"/>
                  </a:lnTo>
                  <a:lnTo>
                    <a:pt x="32" y="0"/>
                  </a:lnTo>
                  <a:lnTo>
                    <a:pt x="42" y="21"/>
                  </a:lnTo>
                  <a:lnTo>
                    <a:pt x="32" y="42"/>
                  </a:lnTo>
                  <a:lnTo>
                    <a:pt x="11"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514" name="Freeform 193"/>
            <p:cNvSpPr>
              <a:spLocks/>
            </p:cNvSpPr>
            <p:nvPr/>
          </p:nvSpPr>
          <p:spPr bwMode="auto">
            <a:xfrm>
              <a:off x="2869" y="3762"/>
              <a:ext cx="53" cy="42"/>
            </a:xfrm>
            <a:custGeom>
              <a:avLst/>
              <a:gdLst>
                <a:gd name="T0" fmla="*/ 0 w 53"/>
                <a:gd name="T1" fmla="*/ 21 h 42"/>
                <a:gd name="T2" fmla="*/ 21 w 53"/>
                <a:gd name="T3" fmla="*/ 0 h 42"/>
                <a:gd name="T4" fmla="*/ 42 w 53"/>
                <a:gd name="T5" fmla="*/ 0 h 42"/>
                <a:gd name="T6" fmla="*/ 53 w 53"/>
                <a:gd name="T7" fmla="*/ 21 h 42"/>
                <a:gd name="T8" fmla="*/ 42 w 53"/>
                <a:gd name="T9" fmla="*/ 42 h 42"/>
                <a:gd name="T10" fmla="*/ 21 w 53"/>
                <a:gd name="T11" fmla="*/ 42 h 42"/>
                <a:gd name="T12" fmla="*/ 0 w 53"/>
                <a:gd name="T13" fmla="*/ 2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42">
                  <a:moveTo>
                    <a:pt x="0" y="21"/>
                  </a:moveTo>
                  <a:lnTo>
                    <a:pt x="21" y="0"/>
                  </a:lnTo>
                  <a:lnTo>
                    <a:pt x="42" y="0"/>
                  </a:lnTo>
                  <a:lnTo>
                    <a:pt x="53" y="21"/>
                  </a:lnTo>
                  <a:lnTo>
                    <a:pt x="42" y="42"/>
                  </a:lnTo>
                  <a:lnTo>
                    <a:pt x="21"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515" name="Freeform 194"/>
            <p:cNvSpPr>
              <a:spLocks/>
            </p:cNvSpPr>
            <p:nvPr/>
          </p:nvSpPr>
          <p:spPr bwMode="auto">
            <a:xfrm>
              <a:off x="2922" y="3783"/>
              <a:ext cx="52" cy="42"/>
            </a:xfrm>
            <a:custGeom>
              <a:avLst/>
              <a:gdLst>
                <a:gd name="T0" fmla="*/ 0 w 52"/>
                <a:gd name="T1" fmla="*/ 21 h 42"/>
                <a:gd name="T2" fmla="*/ 10 w 52"/>
                <a:gd name="T3" fmla="*/ 0 h 42"/>
                <a:gd name="T4" fmla="*/ 42 w 52"/>
                <a:gd name="T5" fmla="*/ 0 h 42"/>
                <a:gd name="T6" fmla="*/ 52 w 52"/>
                <a:gd name="T7" fmla="*/ 21 h 42"/>
                <a:gd name="T8" fmla="*/ 42 w 52"/>
                <a:gd name="T9" fmla="*/ 42 h 42"/>
                <a:gd name="T10" fmla="*/ 10 w 52"/>
                <a:gd name="T11" fmla="*/ 42 h 42"/>
                <a:gd name="T12" fmla="*/ 0 w 52"/>
                <a:gd name="T13" fmla="*/ 2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2" h="42">
                  <a:moveTo>
                    <a:pt x="0" y="21"/>
                  </a:moveTo>
                  <a:lnTo>
                    <a:pt x="10" y="0"/>
                  </a:lnTo>
                  <a:lnTo>
                    <a:pt x="42" y="0"/>
                  </a:lnTo>
                  <a:lnTo>
                    <a:pt x="52" y="21"/>
                  </a:lnTo>
                  <a:lnTo>
                    <a:pt x="42" y="42"/>
                  </a:lnTo>
                  <a:lnTo>
                    <a:pt x="10"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516" name="Freeform 195"/>
            <p:cNvSpPr>
              <a:spLocks/>
            </p:cNvSpPr>
            <p:nvPr/>
          </p:nvSpPr>
          <p:spPr bwMode="auto">
            <a:xfrm>
              <a:off x="2974" y="3804"/>
              <a:ext cx="53" cy="42"/>
            </a:xfrm>
            <a:custGeom>
              <a:avLst/>
              <a:gdLst>
                <a:gd name="T0" fmla="*/ 0 w 53"/>
                <a:gd name="T1" fmla="*/ 21 h 42"/>
                <a:gd name="T2" fmla="*/ 11 w 53"/>
                <a:gd name="T3" fmla="*/ 0 h 42"/>
                <a:gd name="T4" fmla="*/ 32 w 53"/>
                <a:gd name="T5" fmla="*/ 0 h 42"/>
                <a:gd name="T6" fmla="*/ 53 w 53"/>
                <a:gd name="T7" fmla="*/ 21 h 42"/>
                <a:gd name="T8" fmla="*/ 32 w 53"/>
                <a:gd name="T9" fmla="*/ 42 h 42"/>
                <a:gd name="T10" fmla="*/ 11 w 53"/>
                <a:gd name="T11" fmla="*/ 42 h 42"/>
                <a:gd name="T12" fmla="*/ 0 w 53"/>
                <a:gd name="T13" fmla="*/ 2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42">
                  <a:moveTo>
                    <a:pt x="0" y="21"/>
                  </a:moveTo>
                  <a:lnTo>
                    <a:pt x="11" y="0"/>
                  </a:lnTo>
                  <a:lnTo>
                    <a:pt x="32" y="0"/>
                  </a:lnTo>
                  <a:lnTo>
                    <a:pt x="53" y="21"/>
                  </a:lnTo>
                  <a:lnTo>
                    <a:pt x="32" y="42"/>
                  </a:lnTo>
                  <a:lnTo>
                    <a:pt x="11"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517" name="Freeform 196"/>
            <p:cNvSpPr>
              <a:spLocks/>
            </p:cNvSpPr>
            <p:nvPr/>
          </p:nvSpPr>
          <p:spPr bwMode="auto">
            <a:xfrm>
              <a:off x="3027" y="3762"/>
              <a:ext cx="42" cy="42"/>
            </a:xfrm>
            <a:custGeom>
              <a:avLst/>
              <a:gdLst>
                <a:gd name="T0" fmla="*/ 0 w 42"/>
                <a:gd name="T1" fmla="*/ 21 h 42"/>
                <a:gd name="T2" fmla="*/ 10 w 42"/>
                <a:gd name="T3" fmla="*/ 0 h 42"/>
                <a:gd name="T4" fmla="*/ 32 w 42"/>
                <a:gd name="T5" fmla="*/ 0 h 42"/>
                <a:gd name="T6" fmla="*/ 42 w 42"/>
                <a:gd name="T7" fmla="*/ 21 h 42"/>
                <a:gd name="T8" fmla="*/ 32 w 42"/>
                <a:gd name="T9" fmla="*/ 42 h 42"/>
                <a:gd name="T10" fmla="*/ 10 w 42"/>
                <a:gd name="T11" fmla="*/ 42 h 42"/>
                <a:gd name="T12" fmla="*/ 0 w 42"/>
                <a:gd name="T13" fmla="*/ 2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2">
                  <a:moveTo>
                    <a:pt x="0" y="21"/>
                  </a:moveTo>
                  <a:lnTo>
                    <a:pt x="10" y="0"/>
                  </a:lnTo>
                  <a:lnTo>
                    <a:pt x="32" y="0"/>
                  </a:lnTo>
                  <a:lnTo>
                    <a:pt x="42" y="21"/>
                  </a:lnTo>
                  <a:lnTo>
                    <a:pt x="32" y="42"/>
                  </a:lnTo>
                  <a:lnTo>
                    <a:pt x="10"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518" name="Freeform 197"/>
            <p:cNvSpPr>
              <a:spLocks/>
            </p:cNvSpPr>
            <p:nvPr/>
          </p:nvSpPr>
          <p:spPr bwMode="auto">
            <a:xfrm>
              <a:off x="3069" y="4004"/>
              <a:ext cx="53" cy="42"/>
            </a:xfrm>
            <a:custGeom>
              <a:avLst/>
              <a:gdLst>
                <a:gd name="T0" fmla="*/ 0 w 53"/>
                <a:gd name="T1" fmla="*/ 21 h 42"/>
                <a:gd name="T2" fmla="*/ 21 w 53"/>
                <a:gd name="T3" fmla="*/ 0 h 42"/>
                <a:gd name="T4" fmla="*/ 42 w 53"/>
                <a:gd name="T5" fmla="*/ 0 h 42"/>
                <a:gd name="T6" fmla="*/ 53 w 53"/>
                <a:gd name="T7" fmla="*/ 21 h 42"/>
                <a:gd name="T8" fmla="*/ 42 w 53"/>
                <a:gd name="T9" fmla="*/ 42 h 42"/>
                <a:gd name="T10" fmla="*/ 21 w 53"/>
                <a:gd name="T11" fmla="*/ 42 h 42"/>
                <a:gd name="T12" fmla="*/ 0 w 53"/>
                <a:gd name="T13" fmla="*/ 2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42">
                  <a:moveTo>
                    <a:pt x="0" y="21"/>
                  </a:moveTo>
                  <a:lnTo>
                    <a:pt x="21" y="0"/>
                  </a:lnTo>
                  <a:lnTo>
                    <a:pt x="42" y="0"/>
                  </a:lnTo>
                  <a:lnTo>
                    <a:pt x="53" y="21"/>
                  </a:lnTo>
                  <a:lnTo>
                    <a:pt x="42" y="42"/>
                  </a:lnTo>
                  <a:lnTo>
                    <a:pt x="21"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519" name="Freeform 198"/>
            <p:cNvSpPr>
              <a:spLocks/>
            </p:cNvSpPr>
            <p:nvPr/>
          </p:nvSpPr>
          <p:spPr bwMode="auto">
            <a:xfrm>
              <a:off x="3143" y="4004"/>
              <a:ext cx="52" cy="42"/>
            </a:xfrm>
            <a:custGeom>
              <a:avLst/>
              <a:gdLst>
                <a:gd name="T0" fmla="*/ 0 w 52"/>
                <a:gd name="T1" fmla="*/ 21 h 42"/>
                <a:gd name="T2" fmla="*/ 21 w 52"/>
                <a:gd name="T3" fmla="*/ 0 h 42"/>
                <a:gd name="T4" fmla="*/ 42 w 52"/>
                <a:gd name="T5" fmla="*/ 0 h 42"/>
                <a:gd name="T6" fmla="*/ 52 w 52"/>
                <a:gd name="T7" fmla="*/ 21 h 42"/>
                <a:gd name="T8" fmla="*/ 42 w 52"/>
                <a:gd name="T9" fmla="*/ 42 h 42"/>
                <a:gd name="T10" fmla="*/ 21 w 52"/>
                <a:gd name="T11" fmla="*/ 42 h 42"/>
                <a:gd name="T12" fmla="*/ 0 w 52"/>
                <a:gd name="T13" fmla="*/ 2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2" h="42">
                  <a:moveTo>
                    <a:pt x="0" y="21"/>
                  </a:moveTo>
                  <a:lnTo>
                    <a:pt x="21" y="0"/>
                  </a:lnTo>
                  <a:lnTo>
                    <a:pt x="42" y="0"/>
                  </a:lnTo>
                  <a:lnTo>
                    <a:pt x="52" y="21"/>
                  </a:lnTo>
                  <a:lnTo>
                    <a:pt x="42" y="42"/>
                  </a:lnTo>
                  <a:lnTo>
                    <a:pt x="21"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520" name="Freeform 199"/>
            <p:cNvSpPr>
              <a:spLocks/>
            </p:cNvSpPr>
            <p:nvPr/>
          </p:nvSpPr>
          <p:spPr bwMode="auto">
            <a:xfrm>
              <a:off x="3521" y="4004"/>
              <a:ext cx="53" cy="42"/>
            </a:xfrm>
            <a:custGeom>
              <a:avLst/>
              <a:gdLst>
                <a:gd name="T0" fmla="*/ 0 w 53"/>
                <a:gd name="T1" fmla="*/ 21 h 42"/>
                <a:gd name="T2" fmla="*/ 11 w 53"/>
                <a:gd name="T3" fmla="*/ 0 h 42"/>
                <a:gd name="T4" fmla="*/ 32 w 53"/>
                <a:gd name="T5" fmla="*/ 0 h 42"/>
                <a:gd name="T6" fmla="*/ 53 w 53"/>
                <a:gd name="T7" fmla="*/ 21 h 42"/>
                <a:gd name="T8" fmla="*/ 32 w 53"/>
                <a:gd name="T9" fmla="*/ 42 h 42"/>
                <a:gd name="T10" fmla="*/ 11 w 53"/>
                <a:gd name="T11" fmla="*/ 42 h 42"/>
                <a:gd name="T12" fmla="*/ 0 w 53"/>
                <a:gd name="T13" fmla="*/ 2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42">
                  <a:moveTo>
                    <a:pt x="0" y="21"/>
                  </a:moveTo>
                  <a:lnTo>
                    <a:pt x="11" y="0"/>
                  </a:lnTo>
                  <a:lnTo>
                    <a:pt x="32" y="0"/>
                  </a:lnTo>
                  <a:lnTo>
                    <a:pt x="53" y="21"/>
                  </a:lnTo>
                  <a:lnTo>
                    <a:pt x="32" y="42"/>
                  </a:lnTo>
                  <a:lnTo>
                    <a:pt x="11"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521" name="Freeform 200"/>
            <p:cNvSpPr>
              <a:spLocks/>
            </p:cNvSpPr>
            <p:nvPr/>
          </p:nvSpPr>
          <p:spPr bwMode="auto">
            <a:xfrm>
              <a:off x="3448" y="4004"/>
              <a:ext cx="52" cy="42"/>
            </a:xfrm>
            <a:custGeom>
              <a:avLst/>
              <a:gdLst>
                <a:gd name="T0" fmla="*/ 0 w 52"/>
                <a:gd name="T1" fmla="*/ 21 h 42"/>
                <a:gd name="T2" fmla="*/ 10 w 52"/>
                <a:gd name="T3" fmla="*/ 0 h 42"/>
                <a:gd name="T4" fmla="*/ 31 w 52"/>
                <a:gd name="T5" fmla="*/ 0 h 42"/>
                <a:gd name="T6" fmla="*/ 52 w 52"/>
                <a:gd name="T7" fmla="*/ 21 h 42"/>
                <a:gd name="T8" fmla="*/ 31 w 52"/>
                <a:gd name="T9" fmla="*/ 42 h 42"/>
                <a:gd name="T10" fmla="*/ 10 w 52"/>
                <a:gd name="T11" fmla="*/ 42 h 42"/>
                <a:gd name="T12" fmla="*/ 0 w 52"/>
                <a:gd name="T13" fmla="*/ 2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2" h="42">
                  <a:moveTo>
                    <a:pt x="0" y="21"/>
                  </a:moveTo>
                  <a:lnTo>
                    <a:pt x="10" y="0"/>
                  </a:lnTo>
                  <a:lnTo>
                    <a:pt x="31" y="0"/>
                  </a:lnTo>
                  <a:lnTo>
                    <a:pt x="52" y="21"/>
                  </a:lnTo>
                  <a:lnTo>
                    <a:pt x="31" y="42"/>
                  </a:lnTo>
                  <a:lnTo>
                    <a:pt x="10"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522" name="Freeform 201"/>
            <p:cNvSpPr>
              <a:spLocks/>
            </p:cNvSpPr>
            <p:nvPr/>
          </p:nvSpPr>
          <p:spPr bwMode="auto">
            <a:xfrm>
              <a:off x="3374" y="4004"/>
              <a:ext cx="42" cy="42"/>
            </a:xfrm>
            <a:custGeom>
              <a:avLst/>
              <a:gdLst>
                <a:gd name="T0" fmla="*/ 0 w 42"/>
                <a:gd name="T1" fmla="*/ 21 h 42"/>
                <a:gd name="T2" fmla="*/ 11 w 42"/>
                <a:gd name="T3" fmla="*/ 0 h 42"/>
                <a:gd name="T4" fmla="*/ 32 w 42"/>
                <a:gd name="T5" fmla="*/ 0 h 42"/>
                <a:gd name="T6" fmla="*/ 42 w 42"/>
                <a:gd name="T7" fmla="*/ 21 h 42"/>
                <a:gd name="T8" fmla="*/ 32 w 42"/>
                <a:gd name="T9" fmla="*/ 42 h 42"/>
                <a:gd name="T10" fmla="*/ 11 w 42"/>
                <a:gd name="T11" fmla="*/ 42 h 42"/>
                <a:gd name="T12" fmla="*/ 0 w 42"/>
                <a:gd name="T13" fmla="*/ 2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2">
                  <a:moveTo>
                    <a:pt x="0" y="21"/>
                  </a:moveTo>
                  <a:lnTo>
                    <a:pt x="11" y="0"/>
                  </a:lnTo>
                  <a:lnTo>
                    <a:pt x="32" y="0"/>
                  </a:lnTo>
                  <a:lnTo>
                    <a:pt x="42" y="21"/>
                  </a:lnTo>
                  <a:lnTo>
                    <a:pt x="32" y="42"/>
                  </a:lnTo>
                  <a:lnTo>
                    <a:pt x="11"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523" name="Freeform 202"/>
            <p:cNvSpPr>
              <a:spLocks/>
            </p:cNvSpPr>
            <p:nvPr/>
          </p:nvSpPr>
          <p:spPr bwMode="auto">
            <a:xfrm>
              <a:off x="3300" y="4004"/>
              <a:ext cx="43" cy="42"/>
            </a:xfrm>
            <a:custGeom>
              <a:avLst/>
              <a:gdLst>
                <a:gd name="T0" fmla="*/ 0 w 43"/>
                <a:gd name="T1" fmla="*/ 21 h 42"/>
                <a:gd name="T2" fmla="*/ 11 w 43"/>
                <a:gd name="T3" fmla="*/ 0 h 42"/>
                <a:gd name="T4" fmla="*/ 32 w 43"/>
                <a:gd name="T5" fmla="*/ 0 h 42"/>
                <a:gd name="T6" fmla="*/ 43 w 43"/>
                <a:gd name="T7" fmla="*/ 21 h 42"/>
                <a:gd name="T8" fmla="*/ 32 w 43"/>
                <a:gd name="T9" fmla="*/ 42 h 42"/>
                <a:gd name="T10" fmla="*/ 11 w 43"/>
                <a:gd name="T11" fmla="*/ 42 h 42"/>
                <a:gd name="T12" fmla="*/ 0 w 43"/>
                <a:gd name="T13" fmla="*/ 2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3" h="42">
                  <a:moveTo>
                    <a:pt x="0" y="21"/>
                  </a:moveTo>
                  <a:lnTo>
                    <a:pt x="11" y="0"/>
                  </a:lnTo>
                  <a:lnTo>
                    <a:pt x="32" y="0"/>
                  </a:lnTo>
                  <a:lnTo>
                    <a:pt x="43" y="21"/>
                  </a:lnTo>
                  <a:lnTo>
                    <a:pt x="32" y="42"/>
                  </a:lnTo>
                  <a:lnTo>
                    <a:pt x="11"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524" name="Freeform 203"/>
            <p:cNvSpPr>
              <a:spLocks/>
            </p:cNvSpPr>
            <p:nvPr/>
          </p:nvSpPr>
          <p:spPr bwMode="auto">
            <a:xfrm>
              <a:off x="3227" y="4004"/>
              <a:ext cx="42" cy="42"/>
            </a:xfrm>
            <a:custGeom>
              <a:avLst/>
              <a:gdLst>
                <a:gd name="T0" fmla="*/ 0 w 42"/>
                <a:gd name="T1" fmla="*/ 21 h 42"/>
                <a:gd name="T2" fmla="*/ 10 w 42"/>
                <a:gd name="T3" fmla="*/ 0 h 42"/>
                <a:gd name="T4" fmla="*/ 31 w 42"/>
                <a:gd name="T5" fmla="*/ 0 h 42"/>
                <a:gd name="T6" fmla="*/ 42 w 42"/>
                <a:gd name="T7" fmla="*/ 21 h 42"/>
                <a:gd name="T8" fmla="*/ 31 w 42"/>
                <a:gd name="T9" fmla="*/ 42 h 42"/>
                <a:gd name="T10" fmla="*/ 10 w 42"/>
                <a:gd name="T11" fmla="*/ 42 h 42"/>
                <a:gd name="T12" fmla="*/ 0 w 42"/>
                <a:gd name="T13" fmla="*/ 2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2">
                  <a:moveTo>
                    <a:pt x="0" y="21"/>
                  </a:moveTo>
                  <a:lnTo>
                    <a:pt x="10" y="0"/>
                  </a:lnTo>
                  <a:lnTo>
                    <a:pt x="31" y="0"/>
                  </a:lnTo>
                  <a:lnTo>
                    <a:pt x="42" y="21"/>
                  </a:lnTo>
                  <a:lnTo>
                    <a:pt x="31" y="42"/>
                  </a:lnTo>
                  <a:lnTo>
                    <a:pt x="10"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525" name="Line 204"/>
            <p:cNvSpPr>
              <a:spLocks noChangeShapeType="1"/>
            </p:cNvSpPr>
            <p:nvPr/>
          </p:nvSpPr>
          <p:spPr bwMode="auto">
            <a:xfrm flipV="1">
              <a:off x="913" y="738"/>
              <a:ext cx="1" cy="10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3189" name="Freeform 205"/>
          <p:cNvSpPr>
            <a:spLocks/>
          </p:cNvSpPr>
          <p:nvPr/>
        </p:nvSpPr>
        <p:spPr bwMode="auto">
          <a:xfrm>
            <a:off x="1416050" y="150813"/>
            <a:ext cx="66675" cy="200025"/>
          </a:xfrm>
          <a:custGeom>
            <a:avLst/>
            <a:gdLst>
              <a:gd name="T0" fmla="*/ 2147483646 w 42"/>
              <a:gd name="T1" fmla="*/ 2147483646 h 126"/>
              <a:gd name="T2" fmla="*/ 2147483646 w 42"/>
              <a:gd name="T3" fmla="*/ 2147483646 h 126"/>
              <a:gd name="T4" fmla="*/ 0 w 42"/>
              <a:gd name="T5" fmla="*/ 2147483646 h 126"/>
              <a:gd name="T6" fmla="*/ 2147483646 w 42"/>
              <a:gd name="T7" fmla="*/ 0 h 126"/>
              <a:gd name="T8" fmla="*/ 2147483646 w 42"/>
              <a:gd name="T9" fmla="*/ 2147483646 h 1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 h="126">
                <a:moveTo>
                  <a:pt x="42" y="126"/>
                </a:moveTo>
                <a:lnTo>
                  <a:pt x="21" y="105"/>
                </a:lnTo>
                <a:lnTo>
                  <a:pt x="0" y="126"/>
                </a:lnTo>
                <a:lnTo>
                  <a:pt x="21" y="0"/>
                </a:lnTo>
                <a:lnTo>
                  <a:pt x="42" y="126"/>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190" name="Rectangle 206"/>
          <p:cNvSpPr>
            <a:spLocks noChangeArrowheads="1"/>
          </p:cNvSpPr>
          <p:nvPr/>
        </p:nvSpPr>
        <p:spPr bwMode="auto">
          <a:xfrm>
            <a:off x="1531938" y="101600"/>
            <a:ext cx="18415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700" b="0" i="1">
                <a:solidFill>
                  <a:srgbClr val="000000"/>
                </a:solidFill>
                <a:latin typeface="Times" panose="02020603050405020304" pitchFamily="18" charset="0"/>
              </a:rPr>
              <a:t>h</a:t>
            </a:r>
            <a:endParaRPr lang="en-US" altLang="zh-CN" sz="2400" b="0"/>
          </a:p>
        </p:txBody>
      </p:sp>
      <p:sp>
        <p:nvSpPr>
          <p:cNvPr id="93191" name="Rectangle 207"/>
          <p:cNvSpPr>
            <a:spLocks noChangeArrowheads="1"/>
          </p:cNvSpPr>
          <p:nvPr/>
        </p:nvSpPr>
        <p:spPr bwMode="auto">
          <a:xfrm>
            <a:off x="1649413" y="101600"/>
            <a:ext cx="150812"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700" b="0">
                <a:solidFill>
                  <a:srgbClr val="000000"/>
                </a:solidFill>
                <a:latin typeface="Times" panose="02020603050405020304" pitchFamily="18" charset="0"/>
              </a:rPr>
              <a:t>(</a:t>
            </a:r>
            <a:endParaRPr lang="en-US" altLang="zh-CN" sz="2400" b="0"/>
          </a:p>
        </p:txBody>
      </p:sp>
      <p:sp>
        <p:nvSpPr>
          <p:cNvPr id="93192" name="Rectangle 208"/>
          <p:cNvSpPr>
            <a:spLocks noChangeArrowheads="1"/>
          </p:cNvSpPr>
          <p:nvPr/>
        </p:nvSpPr>
        <p:spPr bwMode="auto">
          <a:xfrm>
            <a:off x="1716088" y="101600"/>
            <a:ext cx="18415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700" b="0" i="1">
                <a:solidFill>
                  <a:srgbClr val="000000"/>
                </a:solidFill>
                <a:latin typeface="Times" panose="02020603050405020304" pitchFamily="18" charset="0"/>
              </a:rPr>
              <a:t>n</a:t>
            </a:r>
            <a:endParaRPr lang="en-US" altLang="zh-CN" sz="2400" b="0"/>
          </a:p>
        </p:txBody>
      </p:sp>
      <p:sp>
        <p:nvSpPr>
          <p:cNvPr id="93193" name="Rectangle 209"/>
          <p:cNvSpPr>
            <a:spLocks noChangeArrowheads="1"/>
          </p:cNvSpPr>
          <p:nvPr/>
        </p:nvSpPr>
        <p:spPr bwMode="auto">
          <a:xfrm>
            <a:off x="1833563" y="101600"/>
            <a:ext cx="150812"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700" b="0">
                <a:solidFill>
                  <a:srgbClr val="000000"/>
                </a:solidFill>
                <a:latin typeface="Times" panose="02020603050405020304" pitchFamily="18" charset="0"/>
              </a:rPr>
              <a:t>)</a:t>
            </a:r>
            <a:endParaRPr lang="en-US" altLang="zh-CN" sz="2400" b="0"/>
          </a:p>
        </p:txBody>
      </p:sp>
      <p:sp>
        <p:nvSpPr>
          <p:cNvPr id="93194" name="Rectangle 210"/>
          <p:cNvSpPr>
            <a:spLocks noChangeArrowheads="1"/>
          </p:cNvSpPr>
          <p:nvPr/>
        </p:nvSpPr>
        <p:spPr bwMode="auto">
          <a:xfrm>
            <a:off x="1398588" y="1355725"/>
            <a:ext cx="18415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700" b="0">
                <a:solidFill>
                  <a:srgbClr val="000000"/>
                </a:solidFill>
                <a:latin typeface="Times" panose="02020603050405020304" pitchFamily="18" charset="0"/>
              </a:rPr>
              <a:t>0</a:t>
            </a:r>
            <a:endParaRPr lang="en-US" altLang="zh-CN" sz="2400" b="0"/>
          </a:p>
        </p:txBody>
      </p:sp>
      <p:sp>
        <p:nvSpPr>
          <p:cNvPr id="93195" name="Rectangle 211"/>
          <p:cNvSpPr>
            <a:spLocks noChangeArrowheads="1"/>
          </p:cNvSpPr>
          <p:nvPr/>
        </p:nvSpPr>
        <p:spPr bwMode="auto">
          <a:xfrm>
            <a:off x="2817813" y="1355725"/>
            <a:ext cx="21748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700" b="0" i="1">
                <a:solidFill>
                  <a:srgbClr val="000000"/>
                </a:solidFill>
                <a:latin typeface="Times" panose="02020603050405020304" pitchFamily="18" charset="0"/>
              </a:rPr>
              <a:t>N</a:t>
            </a:r>
            <a:endParaRPr lang="en-US" altLang="zh-CN" sz="2400" b="0"/>
          </a:p>
        </p:txBody>
      </p:sp>
      <p:sp>
        <p:nvSpPr>
          <p:cNvPr id="93196" name="Rectangle 212"/>
          <p:cNvSpPr>
            <a:spLocks noChangeArrowheads="1"/>
          </p:cNvSpPr>
          <p:nvPr/>
        </p:nvSpPr>
        <p:spPr bwMode="auto">
          <a:xfrm>
            <a:off x="2968625" y="1355725"/>
            <a:ext cx="35083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700" b="0">
                <a:solidFill>
                  <a:srgbClr val="000000"/>
                </a:solidFill>
                <a:latin typeface="Times" panose="02020603050405020304" pitchFamily="18" charset="0"/>
              </a:rPr>
              <a:t>－</a:t>
            </a:r>
            <a:r>
              <a:rPr lang="en-US" altLang="zh-CN" sz="1700" b="0">
                <a:solidFill>
                  <a:srgbClr val="000000"/>
                </a:solidFill>
                <a:latin typeface="Times" panose="02020603050405020304" pitchFamily="18" charset="0"/>
              </a:rPr>
              <a:t>1</a:t>
            </a:r>
            <a:endParaRPr lang="en-US" altLang="zh-CN" sz="2400" b="0"/>
          </a:p>
        </p:txBody>
      </p:sp>
      <p:sp>
        <p:nvSpPr>
          <p:cNvPr id="93197" name="Freeform 213"/>
          <p:cNvSpPr>
            <a:spLocks/>
          </p:cNvSpPr>
          <p:nvPr/>
        </p:nvSpPr>
        <p:spPr bwMode="auto">
          <a:xfrm>
            <a:off x="6291263" y="1304925"/>
            <a:ext cx="200025" cy="66675"/>
          </a:xfrm>
          <a:custGeom>
            <a:avLst/>
            <a:gdLst>
              <a:gd name="T0" fmla="*/ 0 w 126"/>
              <a:gd name="T1" fmla="*/ 0 h 42"/>
              <a:gd name="T2" fmla="*/ 2147483646 w 126"/>
              <a:gd name="T3" fmla="*/ 2147483646 h 42"/>
              <a:gd name="T4" fmla="*/ 0 w 126"/>
              <a:gd name="T5" fmla="*/ 2147483646 h 42"/>
              <a:gd name="T6" fmla="*/ 2147483646 w 126"/>
              <a:gd name="T7" fmla="*/ 2147483646 h 42"/>
              <a:gd name="T8" fmla="*/ 0 w 126"/>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6" h="42">
                <a:moveTo>
                  <a:pt x="0" y="0"/>
                </a:moveTo>
                <a:lnTo>
                  <a:pt x="21" y="21"/>
                </a:lnTo>
                <a:lnTo>
                  <a:pt x="0" y="42"/>
                </a:lnTo>
                <a:lnTo>
                  <a:pt x="126" y="21"/>
                </a:lnTo>
                <a:lnTo>
                  <a:pt x="0" y="0"/>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198" name="Rectangle 214"/>
          <p:cNvSpPr>
            <a:spLocks noChangeArrowheads="1"/>
          </p:cNvSpPr>
          <p:nvPr/>
        </p:nvSpPr>
        <p:spPr bwMode="auto">
          <a:xfrm>
            <a:off x="1782763" y="1522413"/>
            <a:ext cx="25082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700" b="0" i="1">
                <a:solidFill>
                  <a:srgbClr val="000000"/>
                </a:solidFill>
                <a:latin typeface="Times" panose="02020603050405020304" pitchFamily="18" charset="0"/>
              </a:rPr>
              <a:t>M</a:t>
            </a:r>
            <a:endParaRPr lang="en-US" altLang="zh-CN" sz="2400" b="0"/>
          </a:p>
        </p:txBody>
      </p:sp>
      <p:sp>
        <p:nvSpPr>
          <p:cNvPr id="93199" name="Rectangle 215"/>
          <p:cNvSpPr>
            <a:spLocks noChangeArrowheads="1"/>
          </p:cNvSpPr>
          <p:nvPr/>
        </p:nvSpPr>
        <p:spPr bwMode="auto">
          <a:xfrm>
            <a:off x="1966913" y="1522413"/>
            <a:ext cx="3508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700" b="0">
                <a:solidFill>
                  <a:srgbClr val="000000"/>
                </a:solidFill>
                <a:latin typeface="Times" panose="02020603050405020304" pitchFamily="18" charset="0"/>
              </a:rPr>
              <a:t>－</a:t>
            </a:r>
            <a:r>
              <a:rPr lang="en-US" altLang="zh-CN" sz="1700" b="0">
                <a:solidFill>
                  <a:srgbClr val="000000"/>
                </a:solidFill>
                <a:latin typeface="Times" panose="02020603050405020304" pitchFamily="18" charset="0"/>
              </a:rPr>
              <a:t>1</a:t>
            </a:r>
            <a:endParaRPr lang="en-US" altLang="zh-CN" sz="2400" b="0"/>
          </a:p>
        </p:txBody>
      </p:sp>
      <p:sp>
        <p:nvSpPr>
          <p:cNvPr id="93200" name="Freeform 216"/>
          <p:cNvSpPr>
            <a:spLocks/>
          </p:cNvSpPr>
          <p:nvPr/>
        </p:nvSpPr>
        <p:spPr bwMode="auto">
          <a:xfrm>
            <a:off x="1416050" y="1890713"/>
            <a:ext cx="66675" cy="200025"/>
          </a:xfrm>
          <a:custGeom>
            <a:avLst/>
            <a:gdLst>
              <a:gd name="T0" fmla="*/ 0 w 42"/>
              <a:gd name="T1" fmla="*/ 2147483646 h 126"/>
              <a:gd name="T2" fmla="*/ 2147483646 w 42"/>
              <a:gd name="T3" fmla="*/ 2147483646 h 126"/>
              <a:gd name="T4" fmla="*/ 2147483646 w 42"/>
              <a:gd name="T5" fmla="*/ 2147483646 h 126"/>
              <a:gd name="T6" fmla="*/ 2147483646 w 42"/>
              <a:gd name="T7" fmla="*/ 0 h 126"/>
              <a:gd name="T8" fmla="*/ 0 w 42"/>
              <a:gd name="T9" fmla="*/ 2147483646 h 1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 h="126">
                <a:moveTo>
                  <a:pt x="0" y="126"/>
                </a:moveTo>
                <a:lnTo>
                  <a:pt x="21" y="105"/>
                </a:lnTo>
                <a:lnTo>
                  <a:pt x="42" y="126"/>
                </a:lnTo>
                <a:lnTo>
                  <a:pt x="21" y="0"/>
                </a:lnTo>
                <a:lnTo>
                  <a:pt x="0" y="126"/>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201" name="Rectangle 217"/>
          <p:cNvSpPr>
            <a:spLocks noChangeArrowheads="1"/>
          </p:cNvSpPr>
          <p:nvPr/>
        </p:nvSpPr>
        <p:spPr bwMode="auto">
          <a:xfrm>
            <a:off x="1549400" y="1839913"/>
            <a:ext cx="18415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700" b="0" i="1">
                <a:solidFill>
                  <a:srgbClr val="000000"/>
                </a:solidFill>
                <a:latin typeface="Times" panose="02020603050405020304" pitchFamily="18" charset="0"/>
              </a:rPr>
              <a:t>x</a:t>
            </a:r>
            <a:endParaRPr lang="en-US" altLang="zh-CN" sz="2400" b="0"/>
          </a:p>
        </p:txBody>
      </p:sp>
      <p:sp>
        <p:nvSpPr>
          <p:cNvPr id="93202" name="Rectangle 218"/>
          <p:cNvSpPr>
            <a:spLocks noChangeArrowheads="1"/>
          </p:cNvSpPr>
          <p:nvPr/>
        </p:nvSpPr>
        <p:spPr bwMode="auto">
          <a:xfrm>
            <a:off x="1649413" y="1839913"/>
            <a:ext cx="150812"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700" b="0">
                <a:solidFill>
                  <a:srgbClr val="000000"/>
                </a:solidFill>
                <a:latin typeface="Times" panose="02020603050405020304" pitchFamily="18" charset="0"/>
              </a:rPr>
              <a:t>(</a:t>
            </a:r>
            <a:endParaRPr lang="en-US" altLang="zh-CN" sz="2400" b="0"/>
          </a:p>
        </p:txBody>
      </p:sp>
      <p:sp>
        <p:nvSpPr>
          <p:cNvPr id="93203" name="Rectangle 219"/>
          <p:cNvSpPr>
            <a:spLocks noChangeArrowheads="1"/>
          </p:cNvSpPr>
          <p:nvPr/>
        </p:nvSpPr>
        <p:spPr bwMode="auto">
          <a:xfrm>
            <a:off x="1716088" y="1839913"/>
            <a:ext cx="18415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700" b="0" i="1">
                <a:solidFill>
                  <a:srgbClr val="000000"/>
                </a:solidFill>
                <a:latin typeface="Times" panose="02020603050405020304" pitchFamily="18" charset="0"/>
              </a:rPr>
              <a:t>n</a:t>
            </a:r>
            <a:endParaRPr lang="en-US" altLang="zh-CN" sz="2400" b="0"/>
          </a:p>
        </p:txBody>
      </p:sp>
      <p:sp>
        <p:nvSpPr>
          <p:cNvPr id="93204" name="Rectangle 220"/>
          <p:cNvSpPr>
            <a:spLocks noChangeArrowheads="1"/>
          </p:cNvSpPr>
          <p:nvPr/>
        </p:nvSpPr>
        <p:spPr bwMode="auto">
          <a:xfrm>
            <a:off x="1833563" y="1839913"/>
            <a:ext cx="150812"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700" b="0">
                <a:solidFill>
                  <a:srgbClr val="000000"/>
                </a:solidFill>
                <a:latin typeface="Times" panose="02020603050405020304" pitchFamily="18" charset="0"/>
              </a:rPr>
              <a:t>)</a:t>
            </a:r>
            <a:endParaRPr lang="en-US" altLang="zh-CN" sz="2400" b="0"/>
          </a:p>
        </p:txBody>
      </p:sp>
      <p:sp>
        <p:nvSpPr>
          <p:cNvPr id="93205" name="Rectangle 221"/>
          <p:cNvSpPr>
            <a:spLocks noChangeArrowheads="1"/>
          </p:cNvSpPr>
          <p:nvPr/>
        </p:nvSpPr>
        <p:spPr bwMode="auto">
          <a:xfrm>
            <a:off x="1398588" y="2944813"/>
            <a:ext cx="18415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700" b="0">
                <a:solidFill>
                  <a:srgbClr val="000000"/>
                </a:solidFill>
                <a:latin typeface="Times" panose="02020603050405020304" pitchFamily="18" charset="0"/>
              </a:rPr>
              <a:t>0</a:t>
            </a:r>
            <a:endParaRPr lang="en-US" altLang="zh-CN" sz="2400" b="0"/>
          </a:p>
        </p:txBody>
      </p:sp>
      <p:sp>
        <p:nvSpPr>
          <p:cNvPr id="93206" name="Freeform 222"/>
          <p:cNvSpPr>
            <a:spLocks/>
          </p:cNvSpPr>
          <p:nvPr/>
        </p:nvSpPr>
        <p:spPr bwMode="auto">
          <a:xfrm>
            <a:off x="1482725" y="2725738"/>
            <a:ext cx="82550" cy="68262"/>
          </a:xfrm>
          <a:custGeom>
            <a:avLst/>
            <a:gdLst>
              <a:gd name="T0" fmla="*/ 0 w 52"/>
              <a:gd name="T1" fmla="*/ 2147483646 h 43"/>
              <a:gd name="T2" fmla="*/ 2147483646 w 52"/>
              <a:gd name="T3" fmla="*/ 0 h 43"/>
              <a:gd name="T4" fmla="*/ 2147483646 w 52"/>
              <a:gd name="T5" fmla="*/ 0 h 43"/>
              <a:gd name="T6" fmla="*/ 2147483646 w 52"/>
              <a:gd name="T7" fmla="*/ 2147483646 h 43"/>
              <a:gd name="T8" fmla="*/ 2147483646 w 52"/>
              <a:gd name="T9" fmla="*/ 2147483646 h 43"/>
              <a:gd name="T10" fmla="*/ 2147483646 w 52"/>
              <a:gd name="T11" fmla="*/ 2147483646 h 43"/>
              <a:gd name="T12" fmla="*/ 0 w 52"/>
              <a:gd name="T13" fmla="*/ 2147483646 h 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2" h="43">
                <a:moveTo>
                  <a:pt x="0" y="22"/>
                </a:moveTo>
                <a:lnTo>
                  <a:pt x="10" y="0"/>
                </a:lnTo>
                <a:lnTo>
                  <a:pt x="42" y="0"/>
                </a:lnTo>
                <a:lnTo>
                  <a:pt x="52" y="22"/>
                </a:lnTo>
                <a:lnTo>
                  <a:pt x="42" y="43"/>
                </a:lnTo>
                <a:lnTo>
                  <a:pt x="10" y="43"/>
                </a:lnTo>
                <a:lnTo>
                  <a:pt x="0" y="22"/>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207" name="Freeform 223"/>
          <p:cNvSpPr>
            <a:spLocks/>
          </p:cNvSpPr>
          <p:nvPr/>
        </p:nvSpPr>
        <p:spPr bwMode="auto">
          <a:xfrm>
            <a:off x="1565275" y="2643188"/>
            <a:ext cx="84138" cy="66675"/>
          </a:xfrm>
          <a:custGeom>
            <a:avLst/>
            <a:gdLst>
              <a:gd name="T0" fmla="*/ 0 w 53"/>
              <a:gd name="T1" fmla="*/ 2147483646 h 42"/>
              <a:gd name="T2" fmla="*/ 2147483646 w 53"/>
              <a:gd name="T3" fmla="*/ 0 h 42"/>
              <a:gd name="T4" fmla="*/ 2147483646 w 53"/>
              <a:gd name="T5" fmla="*/ 0 h 42"/>
              <a:gd name="T6" fmla="*/ 2147483646 w 53"/>
              <a:gd name="T7" fmla="*/ 2147483646 h 42"/>
              <a:gd name="T8" fmla="*/ 2147483646 w 53"/>
              <a:gd name="T9" fmla="*/ 2147483646 h 42"/>
              <a:gd name="T10" fmla="*/ 2147483646 w 53"/>
              <a:gd name="T11" fmla="*/ 2147483646 h 42"/>
              <a:gd name="T12" fmla="*/ 0 w 53"/>
              <a:gd name="T13" fmla="*/ 2147483646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42">
                <a:moveTo>
                  <a:pt x="0" y="21"/>
                </a:moveTo>
                <a:lnTo>
                  <a:pt x="11" y="0"/>
                </a:lnTo>
                <a:lnTo>
                  <a:pt x="42" y="0"/>
                </a:lnTo>
                <a:lnTo>
                  <a:pt x="53" y="21"/>
                </a:lnTo>
                <a:lnTo>
                  <a:pt x="42" y="42"/>
                </a:lnTo>
                <a:lnTo>
                  <a:pt x="11"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208" name="Freeform 224"/>
          <p:cNvSpPr>
            <a:spLocks/>
          </p:cNvSpPr>
          <p:nvPr/>
        </p:nvSpPr>
        <p:spPr bwMode="auto">
          <a:xfrm>
            <a:off x="1649413" y="2559050"/>
            <a:ext cx="66675" cy="84138"/>
          </a:xfrm>
          <a:custGeom>
            <a:avLst/>
            <a:gdLst>
              <a:gd name="T0" fmla="*/ 0 w 42"/>
              <a:gd name="T1" fmla="*/ 2147483646 h 53"/>
              <a:gd name="T2" fmla="*/ 2147483646 w 42"/>
              <a:gd name="T3" fmla="*/ 0 h 53"/>
              <a:gd name="T4" fmla="*/ 2147483646 w 42"/>
              <a:gd name="T5" fmla="*/ 0 h 53"/>
              <a:gd name="T6" fmla="*/ 2147483646 w 42"/>
              <a:gd name="T7" fmla="*/ 2147483646 h 53"/>
              <a:gd name="T8" fmla="*/ 2147483646 w 42"/>
              <a:gd name="T9" fmla="*/ 2147483646 h 53"/>
              <a:gd name="T10" fmla="*/ 2147483646 w 42"/>
              <a:gd name="T11" fmla="*/ 2147483646 h 53"/>
              <a:gd name="T12" fmla="*/ 0 w 42"/>
              <a:gd name="T13" fmla="*/ 2147483646 h 5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53">
                <a:moveTo>
                  <a:pt x="0" y="21"/>
                </a:moveTo>
                <a:lnTo>
                  <a:pt x="10" y="0"/>
                </a:lnTo>
                <a:lnTo>
                  <a:pt x="31" y="0"/>
                </a:lnTo>
                <a:lnTo>
                  <a:pt x="42" y="21"/>
                </a:lnTo>
                <a:lnTo>
                  <a:pt x="31" y="53"/>
                </a:lnTo>
                <a:lnTo>
                  <a:pt x="10" y="53"/>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209" name="Freeform 225"/>
          <p:cNvSpPr>
            <a:spLocks/>
          </p:cNvSpPr>
          <p:nvPr/>
        </p:nvSpPr>
        <p:spPr bwMode="auto">
          <a:xfrm>
            <a:off x="1716088" y="2492375"/>
            <a:ext cx="84137" cy="66675"/>
          </a:xfrm>
          <a:custGeom>
            <a:avLst/>
            <a:gdLst>
              <a:gd name="T0" fmla="*/ 0 w 53"/>
              <a:gd name="T1" fmla="*/ 2147483646 h 42"/>
              <a:gd name="T2" fmla="*/ 2147483646 w 53"/>
              <a:gd name="T3" fmla="*/ 0 h 42"/>
              <a:gd name="T4" fmla="*/ 2147483646 w 53"/>
              <a:gd name="T5" fmla="*/ 0 h 42"/>
              <a:gd name="T6" fmla="*/ 2147483646 w 53"/>
              <a:gd name="T7" fmla="*/ 2147483646 h 42"/>
              <a:gd name="T8" fmla="*/ 2147483646 w 53"/>
              <a:gd name="T9" fmla="*/ 2147483646 h 42"/>
              <a:gd name="T10" fmla="*/ 2147483646 w 53"/>
              <a:gd name="T11" fmla="*/ 2147483646 h 42"/>
              <a:gd name="T12" fmla="*/ 0 w 53"/>
              <a:gd name="T13" fmla="*/ 2147483646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42">
                <a:moveTo>
                  <a:pt x="0" y="21"/>
                </a:moveTo>
                <a:lnTo>
                  <a:pt x="21" y="0"/>
                </a:lnTo>
                <a:lnTo>
                  <a:pt x="42" y="0"/>
                </a:lnTo>
                <a:lnTo>
                  <a:pt x="53" y="21"/>
                </a:lnTo>
                <a:lnTo>
                  <a:pt x="42" y="42"/>
                </a:lnTo>
                <a:lnTo>
                  <a:pt x="21"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210" name="Freeform 226"/>
          <p:cNvSpPr>
            <a:spLocks/>
          </p:cNvSpPr>
          <p:nvPr/>
        </p:nvSpPr>
        <p:spPr bwMode="auto">
          <a:xfrm>
            <a:off x="1800225" y="2408238"/>
            <a:ext cx="82550" cy="66675"/>
          </a:xfrm>
          <a:custGeom>
            <a:avLst/>
            <a:gdLst>
              <a:gd name="T0" fmla="*/ 0 w 52"/>
              <a:gd name="T1" fmla="*/ 2147483646 h 42"/>
              <a:gd name="T2" fmla="*/ 2147483646 w 52"/>
              <a:gd name="T3" fmla="*/ 0 h 42"/>
              <a:gd name="T4" fmla="*/ 2147483646 w 52"/>
              <a:gd name="T5" fmla="*/ 0 h 42"/>
              <a:gd name="T6" fmla="*/ 2147483646 w 52"/>
              <a:gd name="T7" fmla="*/ 2147483646 h 42"/>
              <a:gd name="T8" fmla="*/ 2147483646 w 52"/>
              <a:gd name="T9" fmla="*/ 2147483646 h 42"/>
              <a:gd name="T10" fmla="*/ 2147483646 w 52"/>
              <a:gd name="T11" fmla="*/ 2147483646 h 42"/>
              <a:gd name="T12" fmla="*/ 0 w 52"/>
              <a:gd name="T13" fmla="*/ 2147483646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2" h="42">
                <a:moveTo>
                  <a:pt x="0" y="21"/>
                </a:moveTo>
                <a:lnTo>
                  <a:pt x="10" y="0"/>
                </a:lnTo>
                <a:lnTo>
                  <a:pt x="42" y="0"/>
                </a:lnTo>
                <a:lnTo>
                  <a:pt x="52" y="21"/>
                </a:lnTo>
                <a:lnTo>
                  <a:pt x="42" y="42"/>
                </a:lnTo>
                <a:lnTo>
                  <a:pt x="10"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211" name="Freeform 227"/>
          <p:cNvSpPr>
            <a:spLocks/>
          </p:cNvSpPr>
          <p:nvPr/>
        </p:nvSpPr>
        <p:spPr bwMode="auto">
          <a:xfrm>
            <a:off x="1882775" y="2325688"/>
            <a:ext cx="84138" cy="66675"/>
          </a:xfrm>
          <a:custGeom>
            <a:avLst/>
            <a:gdLst>
              <a:gd name="T0" fmla="*/ 0 w 53"/>
              <a:gd name="T1" fmla="*/ 2147483646 h 42"/>
              <a:gd name="T2" fmla="*/ 2147483646 w 53"/>
              <a:gd name="T3" fmla="*/ 0 h 42"/>
              <a:gd name="T4" fmla="*/ 2147483646 w 53"/>
              <a:gd name="T5" fmla="*/ 0 h 42"/>
              <a:gd name="T6" fmla="*/ 2147483646 w 53"/>
              <a:gd name="T7" fmla="*/ 2147483646 h 42"/>
              <a:gd name="T8" fmla="*/ 2147483646 w 53"/>
              <a:gd name="T9" fmla="*/ 2147483646 h 42"/>
              <a:gd name="T10" fmla="*/ 2147483646 w 53"/>
              <a:gd name="T11" fmla="*/ 2147483646 h 42"/>
              <a:gd name="T12" fmla="*/ 0 w 53"/>
              <a:gd name="T13" fmla="*/ 2147483646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42">
                <a:moveTo>
                  <a:pt x="0" y="21"/>
                </a:moveTo>
                <a:lnTo>
                  <a:pt x="11" y="0"/>
                </a:lnTo>
                <a:lnTo>
                  <a:pt x="32" y="0"/>
                </a:lnTo>
                <a:lnTo>
                  <a:pt x="53" y="21"/>
                </a:lnTo>
                <a:lnTo>
                  <a:pt x="32" y="42"/>
                </a:lnTo>
                <a:lnTo>
                  <a:pt x="11"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212" name="Freeform 228"/>
          <p:cNvSpPr>
            <a:spLocks/>
          </p:cNvSpPr>
          <p:nvPr/>
        </p:nvSpPr>
        <p:spPr bwMode="auto">
          <a:xfrm>
            <a:off x="1966913" y="2408238"/>
            <a:ext cx="66675" cy="66675"/>
          </a:xfrm>
          <a:custGeom>
            <a:avLst/>
            <a:gdLst>
              <a:gd name="T0" fmla="*/ 0 w 42"/>
              <a:gd name="T1" fmla="*/ 2147483646 h 42"/>
              <a:gd name="T2" fmla="*/ 2147483646 w 42"/>
              <a:gd name="T3" fmla="*/ 0 h 42"/>
              <a:gd name="T4" fmla="*/ 2147483646 w 42"/>
              <a:gd name="T5" fmla="*/ 0 h 42"/>
              <a:gd name="T6" fmla="*/ 2147483646 w 42"/>
              <a:gd name="T7" fmla="*/ 2147483646 h 42"/>
              <a:gd name="T8" fmla="*/ 2147483646 w 42"/>
              <a:gd name="T9" fmla="*/ 2147483646 h 42"/>
              <a:gd name="T10" fmla="*/ 2147483646 w 42"/>
              <a:gd name="T11" fmla="*/ 2147483646 h 42"/>
              <a:gd name="T12" fmla="*/ 0 w 42"/>
              <a:gd name="T13" fmla="*/ 2147483646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2">
                <a:moveTo>
                  <a:pt x="0" y="21"/>
                </a:moveTo>
                <a:lnTo>
                  <a:pt x="10" y="0"/>
                </a:lnTo>
                <a:lnTo>
                  <a:pt x="31" y="0"/>
                </a:lnTo>
                <a:lnTo>
                  <a:pt x="42" y="21"/>
                </a:lnTo>
                <a:lnTo>
                  <a:pt x="31" y="42"/>
                </a:lnTo>
                <a:lnTo>
                  <a:pt x="10"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213" name="Freeform 229"/>
          <p:cNvSpPr>
            <a:spLocks/>
          </p:cNvSpPr>
          <p:nvPr/>
        </p:nvSpPr>
        <p:spPr bwMode="auto">
          <a:xfrm>
            <a:off x="2033588" y="2492375"/>
            <a:ext cx="82550" cy="66675"/>
          </a:xfrm>
          <a:custGeom>
            <a:avLst/>
            <a:gdLst>
              <a:gd name="T0" fmla="*/ 0 w 52"/>
              <a:gd name="T1" fmla="*/ 2147483646 h 42"/>
              <a:gd name="T2" fmla="*/ 2147483646 w 52"/>
              <a:gd name="T3" fmla="*/ 0 h 42"/>
              <a:gd name="T4" fmla="*/ 2147483646 w 52"/>
              <a:gd name="T5" fmla="*/ 0 h 42"/>
              <a:gd name="T6" fmla="*/ 2147483646 w 52"/>
              <a:gd name="T7" fmla="*/ 2147483646 h 42"/>
              <a:gd name="T8" fmla="*/ 2147483646 w 52"/>
              <a:gd name="T9" fmla="*/ 2147483646 h 42"/>
              <a:gd name="T10" fmla="*/ 2147483646 w 52"/>
              <a:gd name="T11" fmla="*/ 2147483646 h 42"/>
              <a:gd name="T12" fmla="*/ 0 w 52"/>
              <a:gd name="T13" fmla="*/ 2147483646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2" h="42">
                <a:moveTo>
                  <a:pt x="0" y="21"/>
                </a:moveTo>
                <a:lnTo>
                  <a:pt x="10" y="0"/>
                </a:lnTo>
                <a:lnTo>
                  <a:pt x="42" y="0"/>
                </a:lnTo>
                <a:lnTo>
                  <a:pt x="52" y="21"/>
                </a:lnTo>
                <a:lnTo>
                  <a:pt x="42" y="42"/>
                </a:lnTo>
                <a:lnTo>
                  <a:pt x="10"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214" name="Freeform 230"/>
          <p:cNvSpPr>
            <a:spLocks/>
          </p:cNvSpPr>
          <p:nvPr/>
        </p:nvSpPr>
        <p:spPr bwMode="auto">
          <a:xfrm>
            <a:off x="2116138" y="2559050"/>
            <a:ext cx="84137" cy="84138"/>
          </a:xfrm>
          <a:custGeom>
            <a:avLst/>
            <a:gdLst>
              <a:gd name="T0" fmla="*/ 0 w 53"/>
              <a:gd name="T1" fmla="*/ 2147483646 h 53"/>
              <a:gd name="T2" fmla="*/ 2147483646 w 53"/>
              <a:gd name="T3" fmla="*/ 0 h 53"/>
              <a:gd name="T4" fmla="*/ 2147483646 w 53"/>
              <a:gd name="T5" fmla="*/ 0 h 53"/>
              <a:gd name="T6" fmla="*/ 2147483646 w 53"/>
              <a:gd name="T7" fmla="*/ 2147483646 h 53"/>
              <a:gd name="T8" fmla="*/ 2147483646 w 53"/>
              <a:gd name="T9" fmla="*/ 2147483646 h 53"/>
              <a:gd name="T10" fmla="*/ 2147483646 w 53"/>
              <a:gd name="T11" fmla="*/ 2147483646 h 53"/>
              <a:gd name="T12" fmla="*/ 0 w 53"/>
              <a:gd name="T13" fmla="*/ 2147483646 h 5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53">
                <a:moveTo>
                  <a:pt x="0" y="21"/>
                </a:moveTo>
                <a:lnTo>
                  <a:pt x="11" y="0"/>
                </a:lnTo>
                <a:lnTo>
                  <a:pt x="42" y="0"/>
                </a:lnTo>
                <a:lnTo>
                  <a:pt x="53" y="21"/>
                </a:lnTo>
                <a:lnTo>
                  <a:pt x="42" y="53"/>
                </a:lnTo>
                <a:lnTo>
                  <a:pt x="11" y="53"/>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215" name="Freeform 231"/>
          <p:cNvSpPr>
            <a:spLocks/>
          </p:cNvSpPr>
          <p:nvPr/>
        </p:nvSpPr>
        <p:spPr bwMode="auto">
          <a:xfrm>
            <a:off x="2200275" y="2643188"/>
            <a:ext cx="66675" cy="66675"/>
          </a:xfrm>
          <a:custGeom>
            <a:avLst/>
            <a:gdLst>
              <a:gd name="T0" fmla="*/ 0 w 42"/>
              <a:gd name="T1" fmla="*/ 2147483646 h 42"/>
              <a:gd name="T2" fmla="*/ 2147483646 w 42"/>
              <a:gd name="T3" fmla="*/ 0 h 42"/>
              <a:gd name="T4" fmla="*/ 2147483646 w 42"/>
              <a:gd name="T5" fmla="*/ 0 h 42"/>
              <a:gd name="T6" fmla="*/ 2147483646 w 42"/>
              <a:gd name="T7" fmla="*/ 2147483646 h 42"/>
              <a:gd name="T8" fmla="*/ 2147483646 w 42"/>
              <a:gd name="T9" fmla="*/ 2147483646 h 42"/>
              <a:gd name="T10" fmla="*/ 2147483646 w 42"/>
              <a:gd name="T11" fmla="*/ 2147483646 h 42"/>
              <a:gd name="T12" fmla="*/ 0 w 42"/>
              <a:gd name="T13" fmla="*/ 2147483646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2">
                <a:moveTo>
                  <a:pt x="0" y="21"/>
                </a:moveTo>
                <a:lnTo>
                  <a:pt x="10" y="0"/>
                </a:lnTo>
                <a:lnTo>
                  <a:pt x="32" y="0"/>
                </a:lnTo>
                <a:lnTo>
                  <a:pt x="42" y="21"/>
                </a:lnTo>
                <a:lnTo>
                  <a:pt x="32" y="42"/>
                </a:lnTo>
                <a:lnTo>
                  <a:pt x="10"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216" name="Freeform 232"/>
          <p:cNvSpPr>
            <a:spLocks/>
          </p:cNvSpPr>
          <p:nvPr/>
        </p:nvSpPr>
        <p:spPr bwMode="auto">
          <a:xfrm>
            <a:off x="2266950" y="2960688"/>
            <a:ext cx="84138" cy="66675"/>
          </a:xfrm>
          <a:custGeom>
            <a:avLst/>
            <a:gdLst>
              <a:gd name="T0" fmla="*/ 0 w 53"/>
              <a:gd name="T1" fmla="*/ 2147483646 h 42"/>
              <a:gd name="T2" fmla="*/ 2147483646 w 53"/>
              <a:gd name="T3" fmla="*/ 0 h 42"/>
              <a:gd name="T4" fmla="*/ 2147483646 w 53"/>
              <a:gd name="T5" fmla="*/ 0 h 42"/>
              <a:gd name="T6" fmla="*/ 2147483646 w 53"/>
              <a:gd name="T7" fmla="*/ 2147483646 h 42"/>
              <a:gd name="T8" fmla="*/ 2147483646 w 53"/>
              <a:gd name="T9" fmla="*/ 2147483646 h 42"/>
              <a:gd name="T10" fmla="*/ 2147483646 w 53"/>
              <a:gd name="T11" fmla="*/ 2147483646 h 42"/>
              <a:gd name="T12" fmla="*/ 0 w 53"/>
              <a:gd name="T13" fmla="*/ 2147483646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42">
                <a:moveTo>
                  <a:pt x="0" y="21"/>
                </a:moveTo>
                <a:lnTo>
                  <a:pt x="21" y="0"/>
                </a:lnTo>
                <a:lnTo>
                  <a:pt x="42" y="0"/>
                </a:lnTo>
                <a:lnTo>
                  <a:pt x="53" y="21"/>
                </a:lnTo>
                <a:lnTo>
                  <a:pt x="42" y="42"/>
                </a:lnTo>
                <a:lnTo>
                  <a:pt x="21"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217" name="Freeform 233"/>
          <p:cNvSpPr>
            <a:spLocks/>
          </p:cNvSpPr>
          <p:nvPr/>
        </p:nvSpPr>
        <p:spPr bwMode="auto">
          <a:xfrm>
            <a:off x="2351088" y="2960688"/>
            <a:ext cx="82550" cy="66675"/>
          </a:xfrm>
          <a:custGeom>
            <a:avLst/>
            <a:gdLst>
              <a:gd name="T0" fmla="*/ 0 w 52"/>
              <a:gd name="T1" fmla="*/ 2147483646 h 42"/>
              <a:gd name="T2" fmla="*/ 2147483646 w 52"/>
              <a:gd name="T3" fmla="*/ 0 h 42"/>
              <a:gd name="T4" fmla="*/ 2147483646 w 52"/>
              <a:gd name="T5" fmla="*/ 0 h 42"/>
              <a:gd name="T6" fmla="*/ 2147483646 w 52"/>
              <a:gd name="T7" fmla="*/ 2147483646 h 42"/>
              <a:gd name="T8" fmla="*/ 2147483646 w 52"/>
              <a:gd name="T9" fmla="*/ 2147483646 h 42"/>
              <a:gd name="T10" fmla="*/ 2147483646 w 52"/>
              <a:gd name="T11" fmla="*/ 2147483646 h 42"/>
              <a:gd name="T12" fmla="*/ 0 w 52"/>
              <a:gd name="T13" fmla="*/ 2147483646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2" h="42">
                <a:moveTo>
                  <a:pt x="0" y="21"/>
                </a:moveTo>
                <a:lnTo>
                  <a:pt x="10" y="0"/>
                </a:lnTo>
                <a:lnTo>
                  <a:pt x="42" y="0"/>
                </a:lnTo>
                <a:lnTo>
                  <a:pt x="52" y="21"/>
                </a:lnTo>
                <a:lnTo>
                  <a:pt x="42" y="42"/>
                </a:lnTo>
                <a:lnTo>
                  <a:pt x="10"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218" name="Freeform 234"/>
          <p:cNvSpPr>
            <a:spLocks/>
          </p:cNvSpPr>
          <p:nvPr/>
        </p:nvSpPr>
        <p:spPr bwMode="auto">
          <a:xfrm>
            <a:off x="2433638" y="2960688"/>
            <a:ext cx="84137" cy="66675"/>
          </a:xfrm>
          <a:custGeom>
            <a:avLst/>
            <a:gdLst>
              <a:gd name="T0" fmla="*/ 0 w 53"/>
              <a:gd name="T1" fmla="*/ 2147483646 h 42"/>
              <a:gd name="T2" fmla="*/ 2147483646 w 53"/>
              <a:gd name="T3" fmla="*/ 0 h 42"/>
              <a:gd name="T4" fmla="*/ 2147483646 w 53"/>
              <a:gd name="T5" fmla="*/ 0 h 42"/>
              <a:gd name="T6" fmla="*/ 2147483646 w 53"/>
              <a:gd name="T7" fmla="*/ 2147483646 h 42"/>
              <a:gd name="T8" fmla="*/ 2147483646 w 53"/>
              <a:gd name="T9" fmla="*/ 2147483646 h 42"/>
              <a:gd name="T10" fmla="*/ 2147483646 w 53"/>
              <a:gd name="T11" fmla="*/ 2147483646 h 42"/>
              <a:gd name="T12" fmla="*/ 0 w 53"/>
              <a:gd name="T13" fmla="*/ 2147483646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42">
                <a:moveTo>
                  <a:pt x="0" y="21"/>
                </a:moveTo>
                <a:lnTo>
                  <a:pt x="11" y="0"/>
                </a:lnTo>
                <a:lnTo>
                  <a:pt x="32" y="0"/>
                </a:lnTo>
                <a:lnTo>
                  <a:pt x="53" y="21"/>
                </a:lnTo>
                <a:lnTo>
                  <a:pt x="32" y="42"/>
                </a:lnTo>
                <a:lnTo>
                  <a:pt x="11"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219" name="Freeform 235"/>
          <p:cNvSpPr>
            <a:spLocks/>
          </p:cNvSpPr>
          <p:nvPr/>
        </p:nvSpPr>
        <p:spPr bwMode="auto">
          <a:xfrm>
            <a:off x="2517775" y="3044825"/>
            <a:ext cx="66675" cy="66675"/>
          </a:xfrm>
          <a:custGeom>
            <a:avLst/>
            <a:gdLst>
              <a:gd name="T0" fmla="*/ 0 w 42"/>
              <a:gd name="T1" fmla="*/ 2147483646 h 42"/>
              <a:gd name="T2" fmla="*/ 2147483646 w 42"/>
              <a:gd name="T3" fmla="*/ 0 h 42"/>
              <a:gd name="T4" fmla="*/ 2147483646 w 42"/>
              <a:gd name="T5" fmla="*/ 0 h 42"/>
              <a:gd name="T6" fmla="*/ 2147483646 w 42"/>
              <a:gd name="T7" fmla="*/ 2147483646 h 42"/>
              <a:gd name="T8" fmla="*/ 2147483646 w 42"/>
              <a:gd name="T9" fmla="*/ 2147483646 h 42"/>
              <a:gd name="T10" fmla="*/ 2147483646 w 42"/>
              <a:gd name="T11" fmla="*/ 2147483646 h 42"/>
              <a:gd name="T12" fmla="*/ 0 w 42"/>
              <a:gd name="T13" fmla="*/ 2147483646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2">
                <a:moveTo>
                  <a:pt x="0" y="21"/>
                </a:moveTo>
                <a:lnTo>
                  <a:pt x="10" y="0"/>
                </a:lnTo>
                <a:lnTo>
                  <a:pt x="31" y="0"/>
                </a:lnTo>
                <a:lnTo>
                  <a:pt x="42" y="21"/>
                </a:lnTo>
                <a:lnTo>
                  <a:pt x="31" y="42"/>
                </a:lnTo>
                <a:lnTo>
                  <a:pt x="10"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220" name="Freeform 236"/>
          <p:cNvSpPr>
            <a:spLocks/>
          </p:cNvSpPr>
          <p:nvPr/>
        </p:nvSpPr>
        <p:spPr bwMode="auto">
          <a:xfrm>
            <a:off x="2584450" y="2960688"/>
            <a:ext cx="84138" cy="66675"/>
          </a:xfrm>
          <a:custGeom>
            <a:avLst/>
            <a:gdLst>
              <a:gd name="T0" fmla="*/ 0 w 53"/>
              <a:gd name="T1" fmla="*/ 2147483646 h 42"/>
              <a:gd name="T2" fmla="*/ 2147483646 w 53"/>
              <a:gd name="T3" fmla="*/ 0 h 42"/>
              <a:gd name="T4" fmla="*/ 2147483646 w 53"/>
              <a:gd name="T5" fmla="*/ 0 h 42"/>
              <a:gd name="T6" fmla="*/ 2147483646 w 53"/>
              <a:gd name="T7" fmla="*/ 2147483646 h 42"/>
              <a:gd name="T8" fmla="*/ 2147483646 w 53"/>
              <a:gd name="T9" fmla="*/ 2147483646 h 42"/>
              <a:gd name="T10" fmla="*/ 2147483646 w 53"/>
              <a:gd name="T11" fmla="*/ 2147483646 h 42"/>
              <a:gd name="T12" fmla="*/ 0 w 53"/>
              <a:gd name="T13" fmla="*/ 2147483646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42">
                <a:moveTo>
                  <a:pt x="0" y="21"/>
                </a:moveTo>
                <a:lnTo>
                  <a:pt x="21" y="0"/>
                </a:lnTo>
                <a:lnTo>
                  <a:pt x="42" y="0"/>
                </a:lnTo>
                <a:lnTo>
                  <a:pt x="53" y="21"/>
                </a:lnTo>
                <a:lnTo>
                  <a:pt x="42" y="42"/>
                </a:lnTo>
                <a:lnTo>
                  <a:pt x="21"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221" name="Freeform 237"/>
          <p:cNvSpPr>
            <a:spLocks/>
          </p:cNvSpPr>
          <p:nvPr/>
        </p:nvSpPr>
        <p:spPr bwMode="auto">
          <a:xfrm>
            <a:off x="2668588" y="3044825"/>
            <a:ext cx="82550" cy="66675"/>
          </a:xfrm>
          <a:custGeom>
            <a:avLst/>
            <a:gdLst>
              <a:gd name="T0" fmla="*/ 0 w 52"/>
              <a:gd name="T1" fmla="*/ 2147483646 h 42"/>
              <a:gd name="T2" fmla="*/ 2147483646 w 52"/>
              <a:gd name="T3" fmla="*/ 0 h 42"/>
              <a:gd name="T4" fmla="*/ 2147483646 w 52"/>
              <a:gd name="T5" fmla="*/ 0 h 42"/>
              <a:gd name="T6" fmla="*/ 2147483646 w 52"/>
              <a:gd name="T7" fmla="*/ 2147483646 h 42"/>
              <a:gd name="T8" fmla="*/ 2147483646 w 52"/>
              <a:gd name="T9" fmla="*/ 2147483646 h 42"/>
              <a:gd name="T10" fmla="*/ 2147483646 w 52"/>
              <a:gd name="T11" fmla="*/ 2147483646 h 42"/>
              <a:gd name="T12" fmla="*/ 0 w 52"/>
              <a:gd name="T13" fmla="*/ 2147483646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2" h="42">
                <a:moveTo>
                  <a:pt x="0" y="21"/>
                </a:moveTo>
                <a:lnTo>
                  <a:pt x="10" y="0"/>
                </a:lnTo>
                <a:lnTo>
                  <a:pt x="42" y="0"/>
                </a:lnTo>
                <a:lnTo>
                  <a:pt x="52" y="21"/>
                </a:lnTo>
                <a:lnTo>
                  <a:pt x="42" y="42"/>
                </a:lnTo>
                <a:lnTo>
                  <a:pt x="10"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222" name="Freeform 238"/>
          <p:cNvSpPr>
            <a:spLocks/>
          </p:cNvSpPr>
          <p:nvPr/>
        </p:nvSpPr>
        <p:spPr bwMode="auto">
          <a:xfrm>
            <a:off x="2751138" y="3078163"/>
            <a:ext cx="84137" cy="66675"/>
          </a:xfrm>
          <a:custGeom>
            <a:avLst/>
            <a:gdLst>
              <a:gd name="T0" fmla="*/ 0 w 53"/>
              <a:gd name="T1" fmla="*/ 2147483646 h 42"/>
              <a:gd name="T2" fmla="*/ 2147483646 w 53"/>
              <a:gd name="T3" fmla="*/ 0 h 42"/>
              <a:gd name="T4" fmla="*/ 2147483646 w 53"/>
              <a:gd name="T5" fmla="*/ 0 h 42"/>
              <a:gd name="T6" fmla="*/ 2147483646 w 53"/>
              <a:gd name="T7" fmla="*/ 2147483646 h 42"/>
              <a:gd name="T8" fmla="*/ 2147483646 w 53"/>
              <a:gd name="T9" fmla="*/ 2147483646 h 42"/>
              <a:gd name="T10" fmla="*/ 2147483646 w 53"/>
              <a:gd name="T11" fmla="*/ 2147483646 h 42"/>
              <a:gd name="T12" fmla="*/ 0 w 53"/>
              <a:gd name="T13" fmla="*/ 2147483646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42">
                <a:moveTo>
                  <a:pt x="0" y="21"/>
                </a:moveTo>
                <a:lnTo>
                  <a:pt x="11" y="0"/>
                </a:lnTo>
                <a:lnTo>
                  <a:pt x="32" y="0"/>
                </a:lnTo>
                <a:lnTo>
                  <a:pt x="53" y="21"/>
                </a:lnTo>
                <a:lnTo>
                  <a:pt x="32" y="42"/>
                </a:lnTo>
                <a:lnTo>
                  <a:pt x="11"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223" name="Freeform 239"/>
          <p:cNvSpPr>
            <a:spLocks/>
          </p:cNvSpPr>
          <p:nvPr/>
        </p:nvSpPr>
        <p:spPr bwMode="auto">
          <a:xfrm>
            <a:off x="2835275" y="3111500"/>
            <a:ext cx="66675" cy="82550"/>
          </a:xfrm>
          <a:custGeom>
            <a:avLst/>
            <a:gdLst>
              <a:gd name="T0" fmla="*/ 0 w 42"/>
              <a:gd name="T1" fmla="*/ 2147483646 h 52"/>
              <a:gd name="T2" fmla="*/ 2147483646 w 42"/>
              <a:gd name="T3" fmla="*/ 0 h 52"/>
              <a:gd name="T4" fmla="*/ 2147483646 w 42"/>
              <a:gd name="T5" fmla="*/ 0 h 52"/>
              <a:gd name="T6" fmla="*/ 2147483646 w 42"/>
              <a:gd name="T7" fmla="*/ 2147483646 h 52"/>
              <a:gd name="T8" fmla="*/ 2147483646 w 42"/>
              <a:gd name="T9" fmla="*/ 2147483646 h 52"/>
              <a:gd name="T10" fmla="*/ 2147483646 w 42"/>
              <a:gd name="T11" fmla="*/ 2147483646 h 52"/>
              <a:gd name="T12" fmla="*/ 0 w 42"/>
              <a:gd name="T13" fmla="*/ 2147483646 h 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52">
                <a:moveTo>
                  <a:pt x="0" y="31"/>
                </a:moveTo>
                <a:lnTo>
                  <a:pt x="10" y="0"/>
                </a:lnTo>
                <a:lnTo>
                  <a:pt x="31" y="0"/>
                </a:lnTo>
                <a:lnTo>
                  <a:pt x="42" y="31"/>
                </a:lnTo>
                <a:lnTo>
                  <a:pt x="31" y="52"/>
                </a:lnTo>
                <a:lnTo>
                  <a:pt x="10" y="52"/>
                </a:lnTo>
                <a:lnTo>
                  <a:pt x="0" y="3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224" name="Freeform 240"/>
          <p:cNvSpPr>
            <a:spLocks/>
          </p:cNvSpPr>
          <p:nvPr/>
        </p:nvSpPr>
        <p:spPr bwMode="auto">
          <a:xfrm>
            <a:off x="2901950" y="3160713"/>
            <a:ext cx="82550" cy="68262"/>
          </a:xfrm>
          <a:custGeom>
            <a:avLst/>
            <a:gdLst>
              <a:gd name="T0" fmla="*/ 0 w 52"/>
              <a:gd name="T1" fmla="*/ 2147483646 h 43"/>
              <a:gd name="T2" fmla="*/ 2147483646 w 52"/>
              <a:gd name="T3" fmla="*/ 0 h 43"/>
              <a:gd name="T4" fmla="*/ 2147483646 w 52"/>
              <a:gd name="T5" fmla="*/ 0 h 43"/>
              <a:gd name="T6" fmla="*/ 2147483646 w 52"/>
              <a:gd name="T7" fmla="*/ 2147483646 h 43"/>
              <a:gd name="T8" fmla="*/ 2147483646 w 52"/>
              <a:gd name="T9" fmla="*/ 2147483646 h 43"/>
              <a:gd name="T10" fmla="*/ 2147483646 w 52"/>
              <a:gd name="T11" fmla="*/ 2147483646 h 43"/>
              <a:gd name="T12" fmla="*/ 0 w 52"/>
              <a:gd name="T13" fmla="*/ 2147483646 h 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2" h="43">
                <a:moveTo>
                  <a:pt x="0" y="21"/>
                </a:moveTo>
                <a:lnTo>
                  <a:pt x="10" y="0"/>
                </a:lnTo>
                <a:lnTo>
                  <a:pt x="42" y="0"/>
                </a:lnTo>
                <a:lnTo>
                  <a:pt x="52" y="21"/>
                </a:lnTo>
                <a:lnTo>
                  <a:pt x="42" y="43"/>
                </a:lnTo>
                <a:lnTo>
                  <a:pt x="10" y="43"/>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225" name="Freeform 241"/>
          <p:cNvSpPr>
            <a:spLocks/>
          </p:cNvSpPr>
          <p:nvPr/>
        </p:nvSpPr>
        <p:spPr bwMode="auto">
          <a:xfrm>
            <a:off x="2984500" y="3078163"/>
            <a:ext cx="84138" cy="66675"/>
          </a:xfrm>
          <a:custGeom>
            <a:avLst/>
            <a:gdLst>
              <a:gd name="T0" fmla="*/ 0 w 53"/>
              <a:gd name="T1" fmla="*/ 2147483646 h 42"/>
              <a:gd name="T2" fmla="*/ 2147483646 w 53"/>
              <a:gd name="T3" fmla="*/ 0 h 42"/>
              <a:gd name="T4" fmla="*/ 2147483646 w 53"/>
              <a:gd name="T5" fmla="*/ 0 h 42"/>
              <a:gd name="T6" fmla="*/ 2147483646 w 53"/>
              <a:gd name="T7" fmla="*/ 2147483646 h 42"/>
              <a:gd name="T8" fmla="*/ 2147483646 w 53"/>
              <a:gd name="T9" fmla="*/ 2147483646 h 42"/>
              <a:gd name="T10" fmla="*/ 2147483646 w 53"/>
              <a:gd name="T11" fmla="*/ 2147483646 h 42"/>
              <a:gd name="T12" fmla="*/ 0 w 53"/>
              <a:gd name="T13" fmla="*/ 2147483646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42">
                <a:moveTo>
                  <a:pt x="0" y="21"/>
                </a:moveTo>
                <a:lnTo>
                  <a:pt x="11" y="0"/>
                </a:lnTo>
                <a:lnTo>
                  <a:pt x="42" y="0"/>
                </a:lnTo>
                <a:lnTo>
                  <a:pt x="53" y="21"/>
                </a:lnTo>
                <a:lnTo>
                  <a:pt x="42" y="42"/>
                </a:lnTo>
                <a:lnTo>
                  <a:pt x="11"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226" name="Freeform 242"/>
          <p:cNvSpPr>
            <a:spLocks/>
          </p:cNvSpPr>
          <p:nvPr/>
        </p:nvSpPr>
        <p:spPr bwMode="auto">
          <a:xfrm>
            <a:off x="3068638" y="3044825"/>
            <a:ext cx="66675" cy="66675"/>
          </a:xfrm>
          <a:custGeom>
            <a:avLst/>
            <a:gdLst>
              <a:gd name="T0" fmla="*/ 0 w 42"/>
              <a:gd name="T1" fmla="*/ 2147483646 h 42"/>
              <a:gd name="T2" fmla="*/ 2147483646 w 42"/>
              <a:gd name="T3" fmla="*/ 0 h 42"/>
              <a:gd name="T4" fmla="*/ 2147483646 w 42"/>
              <a:gd name="T5" fmla="*/ 0 h 42"/>
              <a:gd name="T6" fmla="*/ 2147483646 w 42"/>
              <a:gd name="T7" fmla="*/ 2147483646 h 42"/>
              <a:gd name="T8" fmla="*/ 2147483646 w 42"/>
              <a:gd name="T9" fmla="*/ 2147483646 h 42"/>
              <a:gd name="T10" fmla="*/ 2147483646 w 42"/>
              <a:gd name="T11" fmla="*/ 2147483646 h 42"/>
              <a:gd name="T12" fmla="*/ 0 w 42"/>
              <a:gd name="T13" fmla="*/ 2147483646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2">
                <a:moveTo>
                  <a:pt x="0" y="21"/>
                </a:moveTo>
                <a:lnTo>
                  <a:pt x="10" y="0"/>
                </a:lnTo>
                <a:lnTo>
                  <a:pt x="32" y="0"/>
                </a:lnTo>
                <a:lnTo>
                  <a:pt x="42" y="21"/>
                </a:lnTo>
                <a:lnTo>
                  <a:pt x="32" y="42"/>
                </a:lnTo>
                <a:lnTo>
                  <a:pt x="10"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227" name="Freeform 243"/>
          <p:cNvSpPr>
            <a:spLocks/>
          </p:cNvSpPr>
          <p:nvPr/>
        </p:nvSpPr>
        <p:spPr bwMode="auto">
          <a:xfrm>
            <a:off x="3135313" y="2994025"/>
            <a:ext cx="84137" cy="66675"/>
          </a:xfrm>
          <a:custGeom>
            <a:avLst/>
            <a:gdLst>
              <a:gd name="T0" fmla="*/ 0 w 53"/>
              <a:gd name="T1" fmla="*/ 2147483646 h 42"/>
              <a:gd name="T2" fmla="*/ 2147483646 w 53"/>
              <a:gd name="T3" fmla="*/ 0 h 42"/>
              <a:gd name="T4" fmla="*/ 2147483646 w 53"/>
              <a:gd name="T5" fmla="*/ 0 h 42"/>
              <a:gd name="T6" fmla="*/ 2147483646 w 53"/>
              <a:gd name="T7" fmla="*/ 2147483646 h 42"/>
              <a:gd name="T8" fmla="*/ 2147483646 w 53"/>
              <a:gd name="T9" fmla="*/ 2147483646 h 42"/>
              <a:gd name="T10" fmla="*/ 2147483646 w 53"/>
              <a:gd name="T11" fmla="*/ 2147483646 h 42"/>
              <a:gd name="T12" fmla="*/ 0 w 53"/>
              <a:gd name="T13" fmla="*/ 2147483646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42">
                <a:moveTo>
                  <a:pt x="0" y="21"/>
                </a:moveTo>
                <a:lnTo>
                  <a:pt x="21" y="0"/>
                </a:lnTo>
                <a:lnTo>
                  <a:pt x="42" y="0"/>
                </a:lnTo>
                <a:lnTo>
                  <a:pt x="53" y="21"/>
                </a:lnTo>
                <a:lnTo>
                  <a:pt x="42" y="42"/>
                </a:lnTo>
                <a:lnTo>
                  <a:pt x="21"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228" name="Freeform 244"/>
          <p:cNvSpPr>
            <a:spLocks/>
          </p:cNvSpPr>
          <p:nvPr/>
        </p:nvSpPr>
        <p:spPr bwMode="auto">
          <a:xfrm>
            <a:off x="3219450" y="2960688"/>
            <a:ext cx="82550" cy="66675"/>
          </a:xfrm>
          <a:custGeom>
            <a:avLst/>
            <a:gdLst>
              <a:gd name="T0" fmla="*/ 0 w 52"/>
              <a:gd name="T1" fmla="*/ 2147483646 h 42"/>
              <a:gd name="T2" fmla="*/ 2147483646 w 52"/>
              <a:gd name="T3" fmla="*/ 0 h 42"/>
              <a:gd name="T4" fmla="*/ 2147483646 w 52"/>
              <a:gd name="T5" fmla="*/ 0 h 42"/>
              <a:gd name="T6" fmla="*/ 2147483646 w 52"/>
              <a:gd name="T7" fmla="*/ 2147483646 h 42"/>
              <a:gd name="T8" fmla="*/ 2147483646 w 52"/>
              <a:gd name="T9" fmla="*/ 2147483646 h 42"/>
              <a:gd name="T10" fmla="*/ 2147483646 w 52"/>
              <a:gd name="T11" fmla="*/ 2147483646 h 42"/>
              <a:gd name="T12" fmla="*/ 0 w 52"/>
              <a:gd name="T13" fmla="*/ 2147483646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2" h="42">
                <a:moveTo>
                  <a:pt x="0" y="21"/>
                </a:moveTo>
                <a:lnTo>
                  <a:pt x="10" y="0"/>
                </a:lnTo>
                <a:lnTo>
                  <a:pt x="42" y="0"/>
                </a:lnTo>
                <a:lnTo>
                  <a:pt x="52" y="21"/>
                </a:lnTo>
                <a:lnTo>
                  <a:pt x="42" y="42"/>
                </a:lnTo>
                <a:lnTo>
                  <a:pt x="10"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229" name="Line 245"/>
          <p:cNvSpPr>
            <a:spLocks noChangeShapeType="1"/>
          </p:cNvSpPr>
          <p:nvPr/>
        </p:nvSpPr>
        <p:spPr bwMode="auto">
          <a:xfrm flipV="1">
            <a:off x="2633663" y="2827338"/>
            <a:ext cx="1587" cy="8255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30" name="Line 246"/>
          <p:cNvSpPr>
            <a:spLocks noChangeShapeType="1"/>
          </p:cNvSpPr>
          <p:nvPr/>
        </p:nvSpPr>
        <p:spPr bwMode="auto">
          <a:xfrm flipV="1">
            <a:off x="2633663" y="2676525"/>
            <a:ext cx="1587" cy="666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31" name="Rectangle 247"/>
          <p:cNvSpPr>
            <a:spLocks noChangeArrowheads="1"/>
          </p:cNvSpPr>
          <p:nvPr/>
        </p:nvSpPr>
        <p:spPr bwMode="auto">
          <a:xfrm>
            <a:off x="2566988" y="2392363"/>
            <a:ext cx="20002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700" b="0" i="1">
                <a:solidFill>
                  <a:srgbClr val="000000"/>
                </a:solidFill>
                <a:latin typeface="Times" panose="02020603050405020304" pitchFamily="18" charset="0"/>
              </a:rPr>
              <a:t>L</a:t>
            </a:r>
            <a:endParaRPr lang="en-US" altLang="zh-CN" sz="2400" b="0"/>
          </a:p>
        </p:txBody>
      </p:sp>
      <p:sp>
        <p:nvSpPr>
          <p:cNvPr id="93232" name="Freeform 248"/>
          <p:cNvSpPr>
            <a:spLocks/>
          </p:cNvSpPr>
          <p:nvPr/>
        </p:nvSpPr>
        <p:spPr bwMode="auto">
          <a:xfrm>
            <a:off x="3302000" y="2760663"/>
            <a:ext cx="84138" cy="66675"/>
          </a:xfrm>
          <a:custGeom>
            <a:avLst/>
            <a:gdLst>
              <a:gd name="T0" fmla="*/ 0 w 53"/>
              <a:gd name="T1" fmla="*/ 2147483646 h 42"/>
              <a:gd name="T2" fmla="*/ 2147483646 w 53"/>
              <a:gd name="T3" fmla="*/ 0 h 42"/>
              <a:gd name="T4" fmla="*/ 2147483646 w 53"/>
              <a:gd name="T5" fmla="*/ 0 h 42"/>
              <a:gd name="T6" fmla="*/ 2147483646 w 53"/>
              <a:gd name="T7" fmla="*/ 2147483646 h 42"/>
              <a:gd name="T8" fmla="*/ 2147483646 w 53"/>
              <a:gd name="T9" fmla="*/ 2147483646 h 42"/>
              <a:gd name="T10" fmla="*/ 2147483646 w 53"/>
              <a:gd name="T11" fmla="*/ 2147483646 h 42"/>
              <a:gd name="T12" fmla="*/ 0 w 53"/>
              <a:gd name="T13" fmla="*/ 2147483646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42">
                <a:moveTo>
                  <a:pt x="0" y="21"/>
                </a:moveTo>
                <a:lnTo>
                  <a:pt x="11" y="0"/>
                </a:lnTo>
                <a:lnTo>
                  <a:pt x="32" y="0"/>
                </a:lnTo>
                <a:lnTo>
                  <a:pt x="53" y="21"/>
                </a:lnTo>
                <a:lnTo>
                  <a:pt x="32" y="42"/>
                </a:lnTo>
                <a:lnTo>
                  <a:pt x="11"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233" name="Freeform 249"/>
          <p:cNvSpPr>
            <a:spLocks/>
          </p:cNvSpPr>
          <p:nvPr/>
        </p:nvSpPr>
        <p:spPr bwMode="auto">
          <a:xfrm>
            <a:off x="3386138" y="2676525"/>
            <a:ext cx="66675" cy="84138"/>
          </a:xfrm>
          <a:custGeom>
            <a:avLst/>
            <a:gdLst>
              <a:gd name="T0" fmla="*/ 0 w 42"/>
              <a:gd name="T1" fmla="*/ 2147483646 h 53"/>
              <a:gd name="T2" fmla="*/ 2147483646 w 42"/>
              <a:gd name="T3" fmla="*/ 0 h 53"/>
              <a:gd name="T4" fmla="*/ 2147483646 w 42"/>
              <a:gd name="T5" fmla="*/ 0 h 53"/>
              <a:gd name="T6" fmla="*/ 2147483646 w 42"/>
              <a:gd name="T7" fmla="*/ 2147483646 h 53"/>
              <a:gd name="T8" fmla="*/ 2147483646 w 42"/>
              <a:gd name="T9" fmla="*/ 2147483646 h 53"/>
              <a:gd name="T10" fmla="*/ 2147483646 w 42"/>
              <a:gd name="T11" fmla="*/ 2147483646 h 53"/>
              <a:gd name="T12" fmla="*/ 0 w 42"/>
              <a:gd name="T13" fmla="*/ 2147483646 h 5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53">
                <a:moveTo>
                  <a:pt x="0" y="31"/>
                </a:moveTo>
                <a:lnTo>
                  <a:pt x="10" y="0"/>
                </a:lnTo>
                <a:lnTo>
                  <a:pt x="31" y="0"/>
                </a:lnTo>
                <a:lnTo>
                  <a:pt x="42" y="31"/>
                </a:lnTo>
                <a:lnTo>
                  <a:pt x="31" y="53"/>
                </a:lnTo>
                <a:lnTo>
                  <a:pt x="10" y="53"/>
                </a:lnTo>
                <a:lnTo>
                  <a:pt x="0" y="3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234" name="Freeform 250"/>
          <p:cNvSpPr>
            <a:spLocks/>
          </p:cNvSpPr>
          <p:nvPr/>
        </p:nvSpPr>
        <p:spPr bwMode="auto">
          <a:xfrm>
            <a:off x="3452813" y="2643188"/>
            <a:ext cx="84137" cy="66675"/>
          </a:xfrm>
          <a:custGeom>
            <a:avLst/>
            <a:gdLst>
              <a:gd name="T0" fmla="*/ 0 w 53"/>
              <a:gd name="T1" fmla="*/ 2147483646 h 42"/>
              <a:gd name="T2" fmla="*/ 2147483646 w 53"/>
              <a:gd name="T3" fmla="*/ 0 h 42"/>
              <a:gd name="T4" fmla="*/ 2147483646 w 53"/>
              <a:gd name="T5" fmla="*/ 0 h 42"/>
              <a:gd name="T6" fmla="*/ 2147483646 w 53"/>
              <a:gd name="T7" fmla="*/ 2147483646 h 42"/>
              <a:gd name="T8" fmla="*/ 2147483646 w 53"/>
              <a:gd name="T9" fmla="*/ 2147483646 h 42"/>
              <a:gd name="T10" fmla="*/ 2147483646 w 53"/>
              <a:gd name="T11" fmla="*/ 2147483646 h 42"/>
              <a:gd name="T12" fmla="*/ 0 w 53"/>
              <a:gd name="T13" fmla="*/ 2147483646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42">
                <a:moveTo>
                  <a:pt x="0" y="21"/>
                </a:moveTo>
                <a:lnTo>
                  <a:pt x="21" y="0"/>
                </a:lnTo>
                <a:lnTo>
                  <a:pt x="42" y="0"/>
                </a:lnTo>
                <a:lnTo>
                  <a:pt x="53" y="21"/>
                </a:lnTo>
                <a:lnTo>
                  <a:pt x="42" y="42"/>
                </a:lnTo>
                <a:lnTo>
                  <a:pt x="21"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235" name="Freeform 251"/>
          <p:cNvSpPr>
            <a:spLocks/>
          </p:cNvSpPr>
          <p:nvPr/>
        </p:nvSpPr>
        <p:spPr bwMode="auto">
          <a:xfrm>
            <a:off x="3536950" y="2676525"/>
            <a:ext cx="82550" cy="84138"/>
          </a:xfrm>
          <a:custGeom>
            <a:avLst/>
            <a:gdLst>
              <a:gd name="T0" fmla="*/ 0 w 52"/>
              <a:gd name="T1" fmla="*/ 2147483646 h 53"/>
              <a:gd name="T2" fmla="*/ 2147483646 w 52"/>
              <a:gd name="T3" fmla="*/ 0 h 53"/>
              <a:gd name="T4" fmla="*/ 2147483646 w 52"/>
              <a:gd name="T5" fmla="*/ 0 h 53"/>
              <a:gd name="T6" fmla="*/ 2147483646 w 52"/>
              <a:gd name="T7" fmla="*/ 2147483646 h 53"/>
              <a:gd name="T8" fmla="*/ 2147483646 w 52"/>
              <a:gd name="T9" fmla="*/ 2147483646 h 53"/>
              <a:gd name="T10" fmla="*/ 2147483646 w 52"/>
              <a:gd name="T11" fmla="*/ 2147483646 h 53"/>
              <a:gd name="T12" fmla="*/ 0 w 52"/>
              <a:gd name="T13" fmla="*/ 2147483646 h 5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2" h="53">
                <a:moveTo>
                  <a:pt x="0" y="31"/>
                </a:moveTo>
                <a:lnTo>
                  <a:pt x="10" y="0"/>
                </a:lnTo>
                <a:lnTo>
                  <a:pt x="42" y="0"/>
                </a:lnTo>
                <a:lnTo>
                  <a:pt x="52" y="31"/>
                </a:lnTo>
                <a:lnTo>
                  <a:pt x="42" y="53"/>
                </a:lnTo>
                <a:lnTo>
                  <a:pt x="10" y="53"/>
                </a:lnTo>
                <a:lnTo>
                  <a:pt x="0" y="3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236" name="Freeform 252"/>
          <p:cNvSpPr>
            <a:spLocks/>
          </p:cNvSpPr>
          <p:nvPr/>
        </p:nvSpPr>
        <p:spPr bwMode="auto">
          <a:xfrm>
            <a:off x="3619500" y="2760663"/>
            <a:ext cx="84138" cy="66675"/>
          </a:xfrm>
          <a:custGeom>
            <a:avLst/>
            <a:gdLst>
              <a:gd name="T0" fmla="*/ 0 w 53"/>
              <a:gd name="T1" fmla="*/ 2147483646 h 42"/>
              <a:gd name="T2" fmla="*/ 2147483646 w 53"/>
              <a:gd name="T3" fmla="*/ 0 h 42"/>
              <a:gd name="T4" fmla="*/ 2147483646 w 53"/>
              <a:gd name="T5" fmla="*/ 0 h 42"/>
              <a:gd name="T6" fmla="*/ 2147483646 w 53"/>
              <a:gd name="T7" fmla="*/ 2147483646 h 42"/>
              <a:gd name="T8" fmla="*/ 2147483646 w 53"/>
              <a:gd name="T9" fmla="*/ 2147483646 h 42"/>
              <a:gd name="T10" fmla="*/ 2147483646 w 53"/>
              <a:gd name="T11" fmla="*/ 2147483646 h 42"/>
              <a:gd name="T12" fmla="*/ 0 w 53"/>
              <a:gd name="T13" fmla="*/ 2147483646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42">
                <a:moveTo>
                  <a:pt x="0" y="21"/>
                </a:moveTo>
                <a:lnTo>
                  <a:pt x="11" y="0"/>
                </a:lnTo>
                <a:lnTo>
                  <a:pt x="32" y="0"/>
                </a:lnTo>
                <a:lnTo>
                  <a:pt x="53" y="21"/>
                </a:lnTo>
                <a:lnTo>
                  <a:pt x="32" y="42"/>
                </a:lnTo>
                <a:lnTo>
                  <a:pt x="11"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237" name="Rectangle 253"/>
          <p:cNvSpPr>
            <a:spLocks noChangeArrowheads="1"/>
          </p:cNvSpPr>
          <p:nvPr/>
        </p:nvSpPr>
        <p:spPr bwMode="auto">
          <a:xfrm>
            <a:off x="3703638" y="3178175"/>
            <a:ext cx="18415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700" b="0">
                <a:solidFill>
                  <a:srgbClr val="000000"/>
                </a:solidFill>
                <a:latin typeface="Times" panose="02020603050405020304" pitchFamily="18" charset="0"/>
              </a:rPr>
              <a:t>2</a:t>
            </a:r>
            <a:endParaRPr lang="en-US" altLang="zh-CN" sz="2400" b="0"/>
          </a:p>
        </p:txBody>
      </p:sp>
      <p:sp>
        <p:nvSpPr>
          <p:cNvPr id="93238" name="Rectangle 254"/>
          <p:cNvSpPr>
            <a:spLocks noChangeArrowheads="1"/>
          </p:cNvSpPr>
          <p:nvPr/>
        </p:nvSpPr>
        <p:spPr bwMode="auto">
          <a:xfrm>
            <a:off x="3803650" y="3178175"/>
            <a:ext cx="20002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700" b="0" i="1">
                <a:solidFill>
                  <a:srgbClr val="000000"/>
                </a:solidFill>
                <a:latin typeface="Times" panose="02020603050405020304" pitchFamily="18" charset="0"/>
              </a:rPr>
              <a:t>L</a:t>
            </a:r>
            <a:endParaRPr lang="en-US" altLang="zh-CN" sz="2400" b="0"/>
          </a:p>
        </p:txBody>
      </p:sp>
      <p:sp>
        <p:nvSpPr>
          <p:cNvPr id="93239" name="Rectangle 255"/>
          <p:cNvSpPr>
            <a:spLocks noChangeArrowheads="1"/>
          </p:cNvSpPr>
          <p:nvPr/>
        </p:nvSpPr>
        <p:spPr bwMode="auto">
          <a:xfrm>
            <a:off x="4889500" y="3178175"/>
            <a:ext cx="18415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700" b="0">
                <a:solidFill>
                  <a:srgbClr val="000000"/>
                </a:solidFill>
                <a:latin typeface="Times" panose="02020603050405020304" pitchFamily="18" charset="0"/>
              </a:rPr>
              <a:t>3</a:t>
            </a:r>
            <a:endParaRPr lang="en-US" altLang="zh-CN" sz="2400" b="0"/>
          </a:p>
        </p:txBody>
      </p:sp>
      <p:sp>
        <p:nvSpPr>
          <p:cNvPr id="93240" name="Rectangle 256"/>
          <p:cNvSpPr>
            <a:spLocks noChangeArrowheads="1"/>
          </p:cNvSpPr>
          <p:nvPr/>
        </p:nvSpPr>
        <p:spPr bwMode="auto">
          <a:xfrm>
            <a:off x="4989513" y="3178175"/>
            <a:ext cx="20002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700" b="0" i="1">
                <a:solidFill>
                  <a:srgbClr val="000000"/>
                </a:solidFill>
                <a:latin typeface="Times" panose="02020603050405020304" pitchFamily="18" charset="0"/>
              </a:rPr>
              <a:t>L</a:t>
            </a:r>
            <a:endParaRPr lang="en-US" altLang="zh-CN" sz="2400" b="0"/>
          </a:p>
        </p:txBody>
      </p:sp>
      <p:sp>
        <p:nvSpPr>
          <p:cNvPr id="93241" name="Freeform 257"/>
          <p:cNvSpPr>
            <a:spLocks/>
          </p:cNvSpPr>
          <p:nvPr/>
        </p:nvSpPr>
        <p:spPr bwMode="auto">
          <a:xfrm>
            <a:off x="3703638" y="2760663"/>
            <a:ext cx="66675" cy="66675"/>
          </a:xfrm>
          <a:custGeom>
            <a:avLst/>
            <a:gdLst>
              <a:gd name="T0" fmla="*/ 0 w 42"/>
              <a:gd name="T1" fmla="*/ 2147483646 h 42"/>
              <a:gd name="T2" fmla="*/ 2147483646 w 42"/>
              <a:gd name="T3" fmla="*/ 0 h 42"/>
              <a:gd name="T4" fmla="*/ 2147483646 w 42"/>
              <a:gd name="T5" fmla="*/ 0 h 42"/>
              <a:gd name="T6" fmla="*/ 2147483646 w 42"/>
              <a:gd name="T7" fmla="*/ 2147483646 h 42"/>
              <a:gd name="T8" fmla="*/ 2147483646 w 42"/>
              <a:gd name="T9" fmla="*/ 2147483646 h 42"/>
              <a:gd name="T10" fmla="*/ 2147483646 w 42"/>
              <a:gd name="T11" fmla="*/ 2147483646 h 42"/>
              <a:gd name="T12" fmla="*/ 0 w 42"/>
              <a:gd name="T13" fmla="*/ 2147483646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2">
                <a:moveTo>
                  <a:pt x="0" y="21"/>
                </a:moveTo>
                <a:lnTo>
                  <a:pt x="10" y="0"/>
                </a:lnTo>
                <a:lnTo>
                  <a:pt x="31" y="0"/>
                </a:lnTo>
                <a:lnTo>
                  <a:pt x="42" y="21"/>
                </a:lnTo>
                <a:lnTo>
                  <a:pt x="31" y="42"/>
                </a:lnTo>
                <a:lnTo>
                  <a:pt x="10"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242" name="Freeform 258"/>
          <p:cNvSpPr>
            <a:spLocks/>
          </p:cNvSpPr>
          <p:nvPr/>
        </p:nvSpPr>
        <p:spPr bwMode="auto">
          <a:xfrm>
            <a:off x="3770313" y="2609850"/>
            <a:ext cx="82550" cy="66675"/>
          </a:xfrm>
          <a:custGeom>
            <a:avLst/>
            <a:gdLst>
              <a:gd name="T0" fmla="*/ 0 w 52"/>
              <a:gd name="T1" fmla="*/ 2147483646 h 42"/>
              <a:gd name="T2" fmla="*/ 2147483646 w 52"/>
              <a:gd name="T3" fmla="*/ 0 h 42"/>
              <a:gd name="T4" fmla="*/ 2147483646 w 52"/>
              <a:gd name="T5" fmla="*/ 0 h 42"/>
              <a:gd name="T6" fmla="*/ 2147483646 w 52"/>
              <a:gd name="T7" fmla="*/ 2147483646 h 42"/>
              <a:gd name="T8" fmla="*/ 2147483646 w 52"/>
              <a:gd name="T9" fmla="*/ 2147483646 h 42"/>
              <a:gd name="T10" fmla="*/ 2147483646 w 52"/>
              <a:gd name="T11" fmla="*/ 2147483646 h 42"/>
              <a:gd name="T12" fmla="*/ 0 w 52"/>
              <a:gd name="T13" fmla="*/ 2147483646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2" h="42">
                <a:moveTo>
                  <a:pt x="0" y="21"/>
                </a:moveTo>
                <a:lnTo>
                  <a:pt x="10" y="0"/>
                </a:lnTo>
                <a:lnTo>
                  <a:pt x="42" y="0"/>
                </a:lnTo>
                <a:lnTo>
                  <a:pt x="52" y="21"/>
                </a:lnTo>
                <a:lnTo>
                  <a:pt x="42" y="42"/>
                </a:lnTo>
                <a:lnTo>
                  <a:pt x="10"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243" name="Freeform 259"/>
          <p:cNvSpPr>
            <a:spLocks/>
          </p:cNvSpPr>
          <p:nvPr/>
        </p:nvSpPr>
        <p:spPr bwMode="auto">
          <a:xfrm>
            <a:off x="3852863" y="2643188"/>
            <a:ext cx="84137" cy="66675"/>
          </a:xfrm>
          <a:custGeom>
            <a:avLst/>
            <a:gdLst>
              <a:gd name="T0" fmla="*/ 0 w 53"/>
              <a:gd name="T1" fmla="*/ 2147483646 h 42"/>
              <a:gd name="T2" fmla="*/ 2147483646 w 53"/>
              <a:gd name="T3" fmla="*/ 0 h 42"/>
              <a:gd name="T4" fmla="*/ 2147483646 w 53"/>
              <a:gd name="T5" fmla="*/ 0 h 42"/>
              <a:gd name="T6" fmla="*/ 2147483646 w 53"/>
              <a:gd name="T7" fmla="*/ 2147483646 h 42"/>
              <a:gd name="T8" fmla="*/ 2147483646 w 53"/>
              <a:gd name="T9" fmla="*/ 2147483646 h 42"/>
              <a:gd name="T10" fmla="*/ 2147483646 w 53"/>
              <a:gd name="T11" fmla="*/ 2147483646 h 42"/>
              <a:gd name="T12" fmla="*/ 0 w 53"/>
              <a:gd name="T13" fmla="*/ 2147483646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42">
                <a:moveTo>
                  <a:pt x="0" y="21"/>
                </a:moveTo>
                <a:lnTo>
                  <a:pt x="11" y="0"/>
                </a:lnTo>
                <a:lnTo>
                  <a:pt x="42" y="0"/>
                </a:lnTo>
                <a:lnTo>
                  <a:pt x="53" y="21"/>
                </a:lnTo>
                <a:lnTo>
                  <a:pt x="42" y="42"/>
                </a:lnTo>
                <a:lnTo>
                  <a:pt x="11"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244" name="Freeform 260"/>
          <p:cNvSpPr>
            <a:spLocks/>
          </p:cNvSpPr>
          <p:nvPr/>
        </p:nvSpPr>
        <p:spPr bwMode="auto">
          <a:xfrm>
            <a:off x="3937000" y="2676525"/>
            <a:ext cx="66675" cy="84138"/>
          </a:xfrm>
          <a:custGeom>
            <a:avLst/>
            <a:gdLst>
              <a:gd name="T0" fmla="*/ 0 w 42"/>
              <a:gd name="T1" fmla="*/ 2147483646 h 53"/>
              <a:gd name="T2" fmla="*/ 2147483646 w 42"/>
              <a:gd name="T3" fmla="*/ 0 h 53"/>
              <a:gd name="T4" fmla="*/ 2147483646 w 42"/>
              <a:gd name="T5" fmla="*/ 0 h 53"/>
              <a:gd name="T6" fmla="*/ 2147483646 w 42"/>
              <a:gd name="T7" fmla="*/ 2147483646 h 53"/>
              <a:gd name="T8" fmla="*/ 2147483646 w 42"/>
              <a:gd name="T9" fmla="*/ 2147483646 h 53"/>
              <a:gd name="T10" fmla="*/ 2147483646 w 42"/>
              <a:gd name="T11" fmla="*/ 2147483646 h 53"/>
              <a:gd name="T12" fmla="*/ 0 w 42"/>
              <a:gd name="T13" fmla="*/ 2147483646 h 5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53">
                <a:moveTo>
                  <a:pt x="0" y="31"/>
                </a:moveTo>
                <a:lnTo>
                  <a:pt x="10" y="0"/>
                </a:lnTo>
                <a:lnTo>
                  <a:pt x="32" y="0"/>
                </a:lnTo>
                <a:lnTo>
                  <a:pt x="42" y="31"/>
                </a:lnTo>
                <a:lnTo>
                  <a:pt x="32" y="53"/>
                </a:lnTo>
                <a:lnTo>
                  <a:pt x="10" y="53"/>
                </a:lnTo>
                <a:lnTo>
                  <a:pt x="0" y="3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245" name="Freeform 261"/>
          <p:cNvSpPr>
            <a:spLocks/>
          </p:cNvSpPr>
          <p:nvPr/>
        </p:nvSpPr>
        <p:spPr bwMode="auto">
          <a:xfrm>
            <a:off x="4003675" y="2609850"/>
            <a:ext cx="84138" cy="66675"/>
          </a:xfrm>
          <a:custGeom>
            <a:avLst/>
            <a:gdLst>
              <a:gd name="T0" fmla="*/ 0 w 53"/>
              <a:gd name="T1" fmla="*/ 2147483646 h 42"/>
              <a:gd name="T2" fmla="*/ 2147483646 w 53"/>
              <a:gd name="T3" fmla="*/ 0 h 42"/>
              <a:gd name="T4" fmla="*/ 2147483646 w 53"/>
              <a:gd name="T5" fmla="*/ 0 h 42"/>
              <a:gd name="T6" fmla="*/ 2147483646 w 53"/>
              <a:gd name="T7" fmla="*/ 2147483646 h 42"/>
              <a:gd name="T8" fmla="*/ 2147483646 w 53"/>
              <a:gd name="T9" fmla="*/ 2147483646 h 42"/>
              <a:gd name="T10" fmla="*/ 2147483646 w 53"/>
              <a:gd name="T11" fmla="*/ 2147483646 h 42"/>
              <a:gd name="T12" fmla="*/ 0 w 53"/>
              <a:gd name="T13" fmla="*/ 2147483646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42">
                <a:moveTo>
                  <a:pt x="0" y="21"/>
                </a:moveTo>
                <a:lnTo>
                  <a:pt x="21" y="0"/>
                </a:lnTo>
                <a:lnTo>
                  <a:pt x="42" y="0"/>
                </a:lnTo>
                <a:lnTo>
                  <a:pt x="53" y="21"/>
                </a:lnTo>
                <a:lnTo>
                  <a:pt x="42" y="42"/>
                </a:lnTo>
                <a:lnTo>
                  <a:pt x="21"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246" name="Freeform 262"/>
          <p:cNvSpPr>
            <a:spLocks/>
          </p:cNvSpPr>
          <p:nvPr/>
        </p:nvSpPr>
        <p:spPr bwMode="auto">
          <a:xfrm>
            <a:off x="4087813" y="2609850"/>
            <a:ext cx="82550" cy="66675"/>
          </a:xfrm>
          <a:custGeom>
            <a:avLst/>
            <a:gdLst>
              <a:gd name="T0" fmla="*/ 0 w 52"/>
              <a:gd name="T1" fmla="*/ 2147483646 h 42"/>
              <a:gd name="T2" fmla="*/ 2147483646 w 52"/>
              <a:gd name="T3" fmla="*/ 0 h 42"/>
              <a:gd name="T4" fmla="*/ 2147483646 w 52"/>
              <a:gd name="T5" fmla="*/ 0 h 42"/>
              <a:gd name="T6" fmla="*/ 2147483646 w 52"/>
              <a:gd name="T7" fmla="*/ 2147483646 h 42"/>
              <a:gd name="T8" fmla="*/ 2147483646 w 52"/>
              <a:gd name="T9" fmla="*/ 2147483646 h 42"/>
              <a:gd name="T10" fmla="*/ 2147483646 w 52"/>
              <a:gd name="T11" fmla="*/ 2147483646 h 42"/>
              <a:gd name="T12" fmla="*/ 0 w 52"/>
              <a:gd name="T13" fmla="*/ 2147483646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2" h="42">
                <a:moveTo>
                  <a:pt x="0" y="21"/>
                </a:moveTo>
                <a:lnTo>
                  <a:pt x="10" y="0"/>
                </a:lnTo>
                <a:lnTo>
                  <a:pt x="42" y="0"/>
                </a:lnTo>
                <a:lnTo>
                  <a:pt x="52" y="21"/>
                </a:lnTo>
                <a:lnTo>
                  <a:pt x="42" y="42"/>
                </a:lnTo>
                <a:lnTo>
                  <a:pt x="10"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247" name="Freeform 263"/>
          <p:cNvSpPr>
            <a:spLocks/>
          </p:cNvSpPr>
          <p:nvPr/>
        </p:nvSpPr>
        <p:spPr bwMode="auto">
          <a:xfrm>
            <a:off x="4170363" y="2559050"/>
            <a:ext cx="84137" cy="84138"/>
          </a:xfrm>
          <a:custGeom>
            <a:avLst/>
            <a:gdLst>
              <a:gd name="T0" fmla="*/ 0 w 53"/>
              <a:gd name="T1" fmla="*/ 2147483646 h 53"/>
              <a:gd name="T2" fmla="*/ 2147483646 w 53"/>
              <a:gd name="T3" fmla="*/ 0 h 53"/>
              <a:gd name="T4" fmla="*/ 2147483646 w 53"/>
              <a:gd name="T5" fmla="*/ 0 h 53"/>
              <a:gd name="T6" fmla="*/ 2147483646 w 53"/>
              <a:gd name="T7" fmla="*/ 2147483646 h 53"/>
              <a:gd name="T8" fmla="*/ 2147483646 w 53"/>
              <a:gd name="T9" fmla="*/ 2147483646 h 53"/>
              <a:gd name="T10" fmla="*/ 2147483646 w 53"/>
              <a:gd name="T11" fmla="*/ 2147483646 h 53"/>
              <a:gd name="T12" fmla="*/ 0 w 53"/>
              <a:gd name="T13" fmla="*/ 2147483646 h 5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53">
                <a:moveTo>
                  <a:pt x="0" y="21"/>
                </a:moveTo>
                <a:lnTo>
                  <a:pt x="11" y="0"/>
                </a:lnTo>
                <a:lnTo>
                  <a:pt x="32" y="0"/>
                </a:lnTo>
                <a:lnTo>
                  <a:pt x="53" y="21"/>
                </a:lnTo>
                <a:lnTo>
                  <a:pt x="32" y="53"/>
                </a:lnTo>
                <a:lnTo>
                  <a:pt x="11" y="53"/>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248" name="Freeform 264"/>
          <p:cNvSpPr>
            <a:spLocks/>
          </p:cNvSpPr>
          <p:nvPr/>
        </p:nvSpPr>
        <p:spPr bwMode="auto">
          <a:xfrm>
            <a:off x="4254500" y="2525713"/>
            <a:ext cx="66675" cy="66675"/>
          </a:xfrm>
          <a:custGeom>
            <a:avLst/>
            <a:gdLst>
              <a:gd name="T0" fmla="*/ 0 w 42"/>
              <a:gd name="T1" fmla="*/ 2147483646 h 42"/>
              <a:gd name="T2" fmla="*/ 2147483646 w 42"/>
              <a:gd name="T3" fmla="*/ 0 h 42"/>
              <a:gd name="T4" fmla="*/ 2147483646 w 42"/>
              <a:gd name="T5" fmla="*/ 0 h 42"/>
              <a:gd name="T6" fmla="*/ 2147483646 w 42"/>
              <a:gd name="T7" fmla="*/ 2147483646 h 42"/>
              <a:gd name="T8" fmla="*/ 2147483646 w 42"/>
              <a:gd name="T9" fmla="*/ 2147483646 h 42"/>
              <a:gd name="T10" fmla="*/ 2147483646 w 42"/>
              <a:gd name="T11" fmla="*/ 2147483646 h 42"/>
              <a:gd name="T12" fmla="*/ 0 w 42"/>
              <a:gd name="T13" fmla="*/ 2147483646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2">
                <a:moveTo>
                  <a:pt x="0" y="21"/>
                </a:moveTo>
                <a:lnTo>
                  <a:pt x="10" y="0"/>
                </a:lnTo>
                <a:lnTo>
                  <a:pt x="31" y="0"/>
                </a:lnTo>
                <a:lnTo>
                  <a:pt x="42" y="21"/>
                </a:lnTo>
                <a:lnTo>
                  <a:pt x="31" y="42"/>
                </a:lnTo>
                <a:lnTo>
                  <a:pt x="10"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249" name="Freeform 265"/>
          <p:cNvSpPr>
            <a:spLocks/>
          </p:cNvSpPr>
          <p:nvPr/>
        </p:nvSpPr>
        <p:spPr bwMode="auto">
          <a:xfrm>
            <a:off x="4321175" y="2492375"/>
            <a:ext cx="84138" cy="66675"/>
          </a:xfrm>
          <a:custGeom>
            <a:avLst/>
            <a:gdLst>
              <a:gd name="T0" fmla="*/ 0 w 53"/>
              <a:gd name="T1" fmla="*/ 2147483646 h 42"/>
              <a:gd name="T2" fmla="*/ 2147483646 w 53"/>
              <a:gd name="T3" fmla="*/ 0 h 42"/>
              <a:gd name="T4" fmla="*/ 2147483646 w 53"/>
              <a:gd name="T5" fmla="*/ 0 h 42"/>
              <a:gd name="T6" fmla="*/ 2147483646 w 53"/>
              <a:gd name="T7" fmla="*/ 2147483646 h 42"/>
              <a:gd name="T8" fmla="*/ 2147483646 w 53"/>
              <a:gd name="T9" fmla="*/ 2147483646 h 42"/>
              <a:gd name="T10" fmla="*/ 2147483646 w 53"/>
              <a:gd name="T11" fmla="*/ 2147483646 h 42"/>
              <a:gd name="T12" fmla="*/ 0 w 53"/>
              <a:gd name="T13" fmla="*/ 2147483646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42">
                <a:moveTo>
                  <a:pt x="0" y="21"/>
                </a:moveTo>
                <a:lnTo>
                  <a:pt x="10" y="0"/>
                </a:lnTo>
                <a:lnTo>
                  <a:pt x="42" y="0"/>
                </a:lnTo>
                <a:lnTo>
                  <a:pt x="53" y="21"/>
                </a:lnTo>
                <a:lnTo>
                  <a:pt x="42" y="42"/>
                </a:lnTo>
                <a:lnTo>
                  <a:pt x="10"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250" name="Freeform 266"/>
          <p:cNvSpPr>
            <a:spLocks/>
          </p:cNvSpPr>
          <p:nvPr/>
        </p:nvSpPr>
        <p:spPr bwMode="auto">
          <a:xfrm>
            <a:off x="4405313" y="2441575"/>
            <a:ext cx="82550" cy="66675"/>
          </a:xfrm>
          <a:custGeom>
            <a:avLst/>
            <a:gdLst>
              <a:gd name="T0" fmla="*/ 0 w 52"/>
              <a:gd name="T1" fmla="*/ 2147483646 h 42"/>
              <a:gd name="T2" fmla="*/ 2147483646 w 52"/>
              <a:gd name="T3" fmla="*/ 0 h 42"/>
              <a:gd name="T4" fmla="*/ 2147483646 w 52"/>
              <a:gd name="T5" fmla="*/ 0 h 42"/>
              <a:gd name="T6" fmla="*/ 2147483646 w 52"/>
              <a:gd name="T7" fmla="*/ 2147483646 h 42"/>
              <a:gd name="T8" fmla="*/ 2147483646 w 52"/>
              <a:gd name="T9" fmla="*/ 2147483646 h 42"/>
              <a:gd name="T10" fmla="*/ 2147483646 w 52"/>
              <a:gd name="T11" fmla="*/ 2147483646 h 42"/>
              <a:gd name="T12" fmla="*/ 0 w 52"/>
              <a:gd name="T13" fmla="*/ 2147483646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2" h="42">
                <a:moveTo>
                  <a:pt x="0" y="21"/>
                </a:moveTo>
                <a:lnTo>
                  <a:pt x="10" y="0"/>
                </a:lnTo>
                <a:lnTo>
                  <a:pt x="42" y="0"/>
                </a:lnTo>
                <a:lnTo>
                  <a:pt x="52" y="21"/>
                </a:lnTo>
                <a:lnTo>
                  <a:pt x="42" y="42"/>
                </a:lnTo>
                <a:lnTo>
                  <a:pt x="10"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251" name="Freeform 267"/>
          <p:cNvSpPr>
            <a:spLocks/>
          </p:cNvSpPr>
          <p:nvPr/>
        </p:nvSpPr>
        <p:spPr bwMode="auto">
          <a:xfrm>
            <a:off x="4487863" y="2492375"/>
            <a:ext cx="66675" cy="66675"/>
          </a:xfrm>
          <a:custGeom>
            <a:avLst/>
            <a:gdLst>
              <a:gd name="T0" fmla="*/ 0 w 42"/>
              <a:gd name="T1" fmla="*/ 2147483646 h 42"/>
              <a:gd name="T2" fmla="*/ 2147483646 w 42"/>
              <a:gd name="T3" fmla="*/ 0 h 42"/>
              <a:gd name="T4" fmla="*/ 2147483646 w 42"/>
              <a:gd name="T5" fmla="*/ 0 h 42"/>
              <a:gd name="T6" fmla="*/ 2147483646 w 42"/>
              <a:gd name="T7" fmla="*/ 2147483646 h 42"/>
              <a:gd name="T8" fmla="*/ 2147483646 w 42"/>
              <a:gd name="T9" fmla="*/ 2147483646 h 42"/>
              <a:gd name="T10" fmla="*/ 2147483646 w 42"/>
              <a:gd name="T11" fmla="*/ 2147483646 h 42"/>
              <a:gd name="T12" fmla="*/ 0 w 42"/>
              <a:gd name="T13" fmla="*/ 2147483646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2">
                <a:moveTo>
                  <a:pt x="0" y="21"/>
                </a:moveTo>
                <a:lnTo>
                  <a:pt x="11" y="0"/>
                </a:lnTo>
                <a:lnTo>
                  <a:pt x="32" y="0"/>
                </a:lnTo>
                <a:lnTo>
                  <a:pt x="42" y="21"/>
                </a:lnTo>
                <a:lnTo>
                  <a:pt x="32" y="42"/>
                </a:lnTo>
                <a:lnTo>
                  <a:pt x="11"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252" name="Freeform 268"/>
          <p:cNvSpPr>
            <a:spLocks/>
          </p:cNvSpPr>
          <p:nvPr/>
        </p:nvSpPr>
        <p:spPr bwMode="auto">
          <a:xfrm>
            <a:off x="4554538" y="2525713"/>
            <a:ext cx="84137" cy="66675"/>
          </a:xfrm>
          <a:custGeom>
            <a:avLst/>
            <a:gdLst>
              <a:gd name="T0" fmla="*/ 0 w 53"/>
              <a:gd name="T1" fmla="*/ 2147483646 h 42"/>
              <a:gd name="T2" fmla="*/ 2147483646 w 53"/>
              <a:gd name="T3" fmla="*/ 0 h 42"/>
              <a:gd name="T4" fmla="*/ 2147483646 w 53"/>
              <a:gd name="T5" fmla="*/ 0 h 42"/>
              <a:gd name="T6" fmla="*/ 2147483646 w 53"/>
              <a:gd name="T7" fmla="*/ 2147483646 h 42"/>
              <a:gd name="T8" fmla="*/ 2147483646 w 53"/>
              <a:gd name="T9" fmla="*/ 2147483646 h 42"/>
              <a:gd name="T10" fmla="*/ 2147483646 w 53"/>
              <a:gd name="T11" fmla="*/ 2147483646 h 42"/>
              <a:gd name="T12" fmla="*/ 0 w 53"/>
              <a:gd name="T13" fmla="*/ 2147483646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42">
                <a:moveTo>
                  <a:pt x="0" y="21"/>
                </a:moveTo>
                <a:lnTo>
                  <a:pt x="21" y="0"/>
                </a:lnTo>
                <a:lnTo>
                  <a:pt x="42" y="0"/>
                </a:lnTo>
                <a:lnTo>
                  <a:pt x="53" y="21"/>
                </a:lnTo>
                <a:lnTo>
                  <a:pt x="42" y="42"/>
                </a:lnTo>
                <a:lnTo>
                  <a:pt x="21"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253" name="Freeform 269"/>
          <p:cNvSpPr>
            <a:spLocks/>
          </p:cNvSpPr>
          <p:nvPr/>
        </p:nvSpPr>
        <p:spPr bwMode="auto">
          <a:xfrm>
            <a:off x="4638675" y="2643188"/>
            <a:ext cx="82550" cy="66675"/>
          </a:xfrm>
          <a:custGeom>
            <a:avLst/>
            <a:gdLst>
              <a:gd name="T0" fmla="*/ 0 w 52"/>
              <a:gd name="T1" fmla="*/ 2147483646 h 42"/>
              <a:gd name="T2" fmla="*/ 2147483646 w 52"/>
              <a:gd name="T3" fmla="*/ 0 h 42"/>
              <a:gd name="T4" fmla="*/ 2147483646 w 52"/>
              <a:gd name="T5" fmla="*/ 0 h 42"/>
              <a:gd name="T6" fmla="*/ 2147483646 w 52"/>
              <a:gd name="T7" fmla="*/ 2147483646 h 42"/>
              <a:gd name="T8" fmla="*/ 2147483646 w 52"/>
              <a:gd name="T9" fmla="*/ 2147483646 h 42"/>
              <a:gd name="T10" fmla="*/ 2147483646 w 52"/>
              <a:gd name="T11" fmla="*/ 2147483646 h 42"/>
              <a:gd name="T12" fmla="*/ 0 w 52"/>
              <a:gd name="T13" fmla="*/ 2147483646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2" h="42">
                <a:moveTo>
                  <a:pt x="0" y="21"/>
                </a:moveTo>
                <a:lnTo>
                  <a:pt x="10" y="0"/>
                </a:lnTo>
                <a:lnTo>
                  <a:pt x="42" y="0"/>
                </a:lnTo>
                <a:lnTo>
                  <a:pt x="52" y="21"/>
                </a:lnTo>
                <a:lnTo>
                  <a:pt x="42" y="42"/>
                </a:lnTo>
                <a:lnTo>
                  <a:pt x="10"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254" name="Freeform 270"/>
          <p:cNvSpPr>
            <a:spLocks/>
          </p:cNvSpPr>
          <p:nvPr/>
        </p:nvSpPr>
        <p:spPr bwMode="auto">
          <a:xfrm>
            <a:off x="4721225" y="2725738"/>
            <a:ext cx="84138" cy="68262"/>
          </a:xfrm>
          <a:custGeom>
            <a:avLst/>
            <a:gdLst>
              <a:gd name="T0" fmla="*/ 0 w 53"/>
              <a:gd name="T1" fmla="*/ 2147483646 h 43"/>
              <a:gd name="T2" fmla="*/ 2147483646 w 53"/>
              <a:gd name="T3" fmla="*/ 0 h 43"/>
              <a:gd name="T4" fmla="*/ 2147483646 w 53"/>
              <a:gd name="T5" fmla="*/ 0 h 43"/>
              <a:gd name="T6" fmla="*/ 2147483646 w 53"/>
              <a:gd name="T7" fmla="*/ 2147483646 h 43"/>
              <a:gd name="T8" fmla="*/ 2147483646 w 53"/>
              <a:gd name="T9" fmla="*/ 2147483646 h 43"/>
              <a:gd name="T10" fmla="*/ 2147483646 w 53"/>
              <a:gd name="T11" fmla="*/ 2147483646 h 43"/>
              <a:gd name="T12" fmla="*/ 0 w 53"/>
              <a:gd name="T13" fmla="*/ 2147483646 h 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43">
                <a:moveTo>
                  <a:pt x="0" y="22"/>
                </a:moveTo>
                <a:lnTo>
                  <a:pt x="11" y="0"/>
                </a:lnTo>
                <a:lnTo>
                  <a:pt x="32" y="0"/>
                </a:lnTo>
                <a:lnTo>
                  <a:pt x="53" y="22"/>
                </a:lnTo>
                <a:lnTo>
                  <a:pt x="32" y="43"/>
                </a:lnTo>
                <a:lnTo>
                  <a:pt x="11" y="43"/>
                </a:lnTo>
                <a:lnTo>
                  <a:pt x="0" y="22"/>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255" name="Freeform 271"/>
          <p:cNvSpPr>
            <a:spLocks/>
          </p:cNvSpPr>
          <p:nvPr/>
        </p:nvSpPr>
        <p:spPr bwMode="auto">
          <a:xfrm>
            <a:off x="4805363" y="2676525"/>
            <a:ext cx="66675" cy="84138"/>
          </a:xfrm>
          <a:custGeom>
            <a:avLst/>
            <a:gdLst>
              <a:gd name="T0" fmla="*/ 0 w 42"/>
              <a:gd name="T1" fmla="*/ 2147483646 h 53"/>
              <a:gd name="T2" fmla="*/ 2147483646 w 42"/>
              <a:gd name="T3" fmla="*/ 0 h 53"/>
              <a:gd name="T4" fmla="*/ 2147483646 w 42"/>
              <a:gd name="T5" fmla="*/ 0 h 53"/>
              <a:gd name="T6" fmla="*/ 2147483646 w 42"/>
              <a:gd name="T7" fmla="*/ 2147483646 h 53"/>
              <a:gd name="T8" fmla="*/ 2147483646 w 42"/>
              <a:gd name="T9" fmla="*/ 2147483646 h 53"/>
              <a:gd name="T10" fmla="*/ 2147483646 w 42"/>
              <a:gd name="T11" fmla="*/ 2147483646 h 53"/>
              <a:gd name="T12" fmla="*/ 0 w 42"/>
              <a:gd name="T13" fmla="*/ 2147483646 h 5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53">
                <a:moveTo>
                  <a:pt x="0" y="31"/>
                </a:moveTo>
                <a:lnTo>
                  <a:pt x="10" y="0"/>
                </a:lnTo>
                <a:lnTo>
                  <a:pt x="32" y="0"/>
                </a:lnTo>
                <a:lnTo>
                  <a:pt x="42" y="31"/>
                </a:lnTo>
                <a:lnTo>
                  <a:pt x="32" y="53"/>
                </a:lnTo>
                <a:lnTo>
                  <a:pt x="10" y="53"/>
                </a:lnTo>
                <a:lnTo>
                  <a:pt x="0" y="3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256" name="Freeform 272"/>
          <p:cNvSpPr>
            <a:spLocks/>
          </p:cNvSpPr>
          <p:nvPr/>
        </p:nvSpPr>
        <p:spPr bwMode="auto">
          <a:xfrm>
            <a:off x="4872038" y="2643188"/>
            <a:ext cx="84137" cy="66675"/>
          </a:xfrm>
          <a:custGeom>
            <a:avLst/>
            <a:gdLst>
              <a:gd name="T0" fmla="*/ 0 w 53"/>
              <a:gd name="T1" fmla="*/ 2147483646 h 42"/>
              <a:gd name="T2" fmla="*/ 2147483646 w 53"/>
              <a:gd name="T3" fmla="*/ 0 h 42"/>
              <a:gd name="T4" fmla="*/ 2147483646 w 53"/>
              <a:gd name="T5" fmla="*/ 0 h 42"/>
              <a:gd name="T6" fmla="*/ 2147483646 w 53"/>
              <a:gd name="T7" fmla="*/ 2147483646 h 42"/>
              <a:gd name="T8" fmla="*/ 2147483646 w 53"/>
              <a:gd name="T9" fmla="*/ 2147483646 h 42"/>
              <a:gd name="T10" fmla="*/ 2147483646 w 53"/>
              <a:gd name="T11" fmla="*/ 2147483646 h 42"/>
              <a:gd name="T12" fmla="*/ 0 w 53"/>
              <a:gd name="T13" fmla="*/ 2147483646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42">
                <a:moveTo>
                  <a:pt x="0" y="21"/>
                </a:moveTo>
                <a:lnTo>
                  <a:pt x="21" y="0"/>
                </a:lnTo>
                <a:lnTo>
                  <a:pt x="42" y="0"/>
                </a:lnTo>
                <a:lnTo>
                  <a:pt x="53" y="21"/>
                </a:lnTo>
                <a:lnTo>
                  <a:pt x="42" y="42"/>
                </a:lnTo>
                <a:lnTo>
                  <a:pt x="21"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257" name="Freeform 273"/>
          <p:cNvSpPr>
            <a:spLocks/>
          </p:cNvSpPr>
          <p:nvPr/>
        </p:nvSpPr>
        <p:spPr bwMode="auto">
          <a:xfrm>
            <a:off x="4956175" y="2609850"/>
            <a:ext cx="82550" cy="66675"/>
          </a:xfrm>
          <a:custGeom>
            <a:avLst/>
            <a:gdLst>
              <a:gd name="T0" fmla="*/ 0 w 52"/>
              <a:gd name="T1" fmla="*/ 2147483646 h 42"/>
              <a:gd name="T2" fmla="*/ 2147483646 w 52"/>
              <a:gd name="T3" fmla="*/ 0 h 42"/>
              <a:gd name="T4" fmla="*/ 2147483646 w 52"/>
              <a:gd name="T5" fmla="*/ 0 h 42"/>
              <a:gd name="T6" fmla="*/ 2147483646 w 52"/>
              <a:gd name="T7" fmla="*/ 2147483646 h 42"/>
              <a:gd name="T8" fmla="*/ 2147483646 w 52"/>
              <a:gd name="T9" fmla="*/ 2147483646 h 42"/>
              <a:gd name="T10" fmla="*/ 2147483646 w 52"/>
              <a:gd name="T11" fmla="*/ 2147483646 h 42"/>
              <a:gd name="T12" fmla="*/ 0 w 52"/>
              <a:gd name="T13" fmla="*/ 2147483646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2" h="42">
                <a:moveTo>
                  <a:pt x="0" y="21"/>
                </a:moveTo>
                <a:lnTo>
                  <a:pt x="10" y="0"/>
                </a:lnTo>
                <a:lnTo>
                  <a:pt x="42" y="0"/>
                </a:lnTo>
                <a:lnTo>
                  <a:pt x="52" y="21"/>
                </a:lnTo>
                <a:lnTo>
                  <a:pt x="42" y="42"/>
                </a:lnTo>
                <a:lnTo>
                  <a:pt x="10"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258" name="Freeform 274"/>
          <p:cNvSpPr>
            <a:spLocks/>
          </p:cNvSpPr>
          <p:nvPr/>
        </p:nvSpPr>
        <p:spPr bwMode="auto">
          <a:xfrm>
            <a:off x="5038725" y="2643188"/>
            <a:ext cx="84138" cy="66675"/>
          </a:xfrm>
          <a:custGeom>
            <a:avLst/>
            <a:gdLst>
              <a:gd name="T0" fmla="*/ 0 w 53"/>
              <a:gd name="T1" fmla="*/ 2147483646 h 42"/>
              <a:gd name="T2" fmla="*/ 2147483646 w 53"/>
              <a:gd name="T3" fmla="*/ 0 h 42"/>
              <a:gd name="T4" fmla="*/ 2147483646 w 53"/>
              <a:gd name="T5" fmla="*/ 0 h 42"/>
              <a:gd name="T6" fmla="*/ 2147483646 w 53"/>
              <a:gd name="T7" fmla="*/ 2147483646 h 42"/>
              <a:gd name="T8" fmla="*/ 2147483646 w 53"/>
              <a:gd name="T9" fmla="*/ 2147483646 h 42"/>
              <a:gd name="T10" fmla="*/ 2147483646 w 53"/>
              <a:gd name="T11" fmla="*/ 2147483646 h 42"/>
              <a:gd name="T12" fmla="*/ 0 w 53"/>
              <a:gd name="T13" fmla="*/ 2147483646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42">
                <a:moveTo>
                  <a:pt x="0" y="21"/>
                </a:moveTo>
                <a:lnTo>
                  <a:pt x="11" y="0"/>
                </a:lnTo>
                <a:lnTo>
                  <a:pt x="32" y="0"/>
                </a:lnTo>
                <a:lnTo>
                  <a:pt x="53" y="21"/>
                </a:lnTo>
                <a:lnTo>
                  <a:pt x="32" y="42"/>
                </a:lnTo>
                <a:lnTo>
                  <a:pt x="11"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259" name="Freeform 275"/>
          <p:cNvSpPr>
            <a:spLocks/>
          </p:cNvSpPr>
          <p:nvPr/>
        </p:nvSpPr>
        <p:spPr bwMode="auto">
          <a:xfrm>
            <a:off x="5122863" y="2725738"/>
            <a:ext cx="66675" cy="68262"/>
          </a:xfrm>
          <a:custGeom>
            <a:avLst/>
            <a:gdLst>
              <a:gd name="T0" fmla="*/ 0 w 42"/>
              <a:gd name="T1" fmla="*/ 2147483646 h 43"/>
              <a:gd name="T2" fmla="*/ 2147483646 w 42"/>
              <a:gd name="T3" fmla="*/ 0 h 43"/>
              <a:gd name="T4" fmla="*/ 2147483646 w 42"/>
              <a:gd name="T5" fmla="*/ 0 h 43"/>
              <a:gd name="T6" fmla="*/ 2147483646 w 42"/>
              <a:gd name="T7" fmla="*/ 2147483646 h 43"/>
              <a:gd name="T8" fmla="*/ 2147483646 w 42"/>
              <a:gd name="T9" fmla="*/ 2147483646 h 43"/>
              <a:gd name="T10" fmla="*/ 2147483646 w 42"/>
              <a:gd name="T11" fmla="*/ 2147483646 h 43"/>
              <a:gd name="T12" fmla="*/ 0 w 42"/>
              <a:gd name="T13" fmla="*/ 2147483646 h 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3">
                <a:moveTo>
                  <a:pt x="0" y="22"/>
                </a:moveTo>
                <a:lnTo>
                  <a:pt x="10" y="0"/>
                </a:lnTo>
                <a:lnTo>
                  <a:pt x="31" y="0"/>
                </a:lnTo>
                <a:lnTo>
                  <a:pt x="42" y="22"/>
                </a:lnTo>
                <a:lnTo>
                  <a:pt x="31" y="43"/>
                </a:lnTo>
                <a:lnTo>
                  <a:pt x="10" y="43"/>
                </a:lnTo>
                <a:lnTo>
                  <a:pt x="0" y="22"/>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260" name="Freeform 276"/>
          <p:cNvSpPr>
            <a:spLocks/>
          </p:cNvSpPr>
          <p:nvPr/>
        </p:nvSpPr>
        <p:spPr bwMode="auto">
          <a:xfrm>
            <a:off x="5189538" y="2960688"/>
            <a:ext cx="84137" cy="66675"/>
          </a:xfrm>
          <a:custGeom>
            <a:avLst/>
            <a:gdLst>
              <a:gd name="T0" fmla="*/ 0 w 53"/>
              <a:gd name="T1" fmla="*/ 2147483646 h 42"/>
              <a:gd name="T2" fmla="*/ 2147483646 w 53"/>
              <a:gd name="T3" fmla="*/ 0 h 42"/>
              <a:gd name="T4" fmla="*/ 2147483646 w 53"/>
              <a:gd name="T5" fmla="*/ 0 h 42"/>
              <a:gd name="T6" fmla="*/ 2147483646 w 53"/>
              <a:gd name="T7" fmla="*/ 2147483646 h 42"/>
              <a:gd name="T8" fmla="*/ 2147483646 w 53"/>
              <a:gd name="T9" fmla="*/ 2147483646 h 42"/>
              <a:gd name="T10" fmla="*/ 2147483646 w 53"/>
              <a:gd name="T11" fmla="*/ 2147483646 h 42"/>
              <a:gd name="T12" fmla="*/ 0 w 53"/>
              <a:gd name="T13" fmla="*/ 2147483646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42">
                <a:moveTo>
                  <a:pt x="0" y="21"/>
                </a:moveTo>
                <a:lnTo>
                  <a:pt x="10" y="0"/>
                </a:lnTo>
                <a:lnTo>
                  <a:pt x="42" y="0"/>
                </a:lnTo>
                <a:lnTo>
                  <a:pt x="53" y="21"/>
                </a:lnTo>
                <a:lnTo>
                  <a:pt x="42" y="42"/>
                </a:lnTo>
                <a:lnTo>
                  <a:pt x="10"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261" name="Freeform 277"/>
          <p:cNvSpPr>
            <a:spLocks/>
          </p:cNvSpPr>
          <p:nvPr/>
        </p:nvSpPr>
        <p:spPr bwMode="auto">
          <a:xfrm>
            <a:off x="5273675" y="2994025"/>
            <a:ext cx="82550" cy="66675"/>
          </a:xfrm>
          <a:custGeom>
            <a:avLst/>
            <a:gdLst>
              <a:gd name="T0" fmla="*/ 0 w 52"/>
              <a:gd name="T1" fmla="*/ 2147483646 h 42"/>
              <a:gd name="T2" fmla="*/ 2147483646 w 52"/>
              <a:gd name="T3" fmla="*/ 0 h 42"/>
              <a:gd name="T4" fmla="*/ 2147483646 w 52"/>
              <a:gd name="T5" fmla="*/ 0 h 42"/>
              <a:gd name="T6" fmla="*/ 2147483646 w 52"/>
              <a:gd name="T7" fmla="*/ 2147483646 h 42"/>
              <a:gd name="T8" fmla="*/ 2147483646 w 52"/>
              <a:gd name="T9" fmla="*/ 2147483646 h 42"/>
              <a:gd name="T10" fmla="*/ 2147483646 w 52"/>
              <a:gd name="T11" fmla="*/ 2147483646 h 42"/>
              <a:gd name="T12" fmla="*/ 0 w 52"/>
              <a:gd name="T13" fmla="*/ 2147483646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2" h="42">
                <a:moveTo>
                  <a:pt x="0" y="21"/>
                </a:moveTo>
                <a:lnTo>
                  <a:pt x="10" y="0"/>
                </a:lnTo>
                <a:lnTo>
                  <a:pt x="42" y="0"/>
                </a:lnTo>
                <a:lnTo>
                  <a:pt x="52" y="21"/>
                </a:lnTo>
                <a:lnTo>
                  <a:pt x="42" y="42"/>
                </a:lnTo>
                <a:lnTo>
                  <a:pt x="10"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262" name="Freeform 278"/>
          <p:cNvSpPr>
            <a:spLocks/>
          </p:cNvSpPr>
          <p:nvPr/>
        </p:nvSpPr>
        <p:spPr bwMode="auto">
          <a:xfrm>
            <a:off x="5356225" y="3044825"/>
            <a:ext cx="66675" cy="66675"/>
          </a:xfrm>
          <a:custGeom>
            <a:avLst/>
            <a:gdLst>
              <a:gd name="T0" fmla="*/ 0 w 42"/>
              <a:gd name="T1" fmla="*/ 2147483646 h 42"/>
              <a:gd name="T2" fmla="*/ 2147483646 w 42"/>
              <a:gd name="T3" fmla="*/ 0 h 42"/>
              <a:gd name="T4" fmla="*/ 2147483646 w 42"/>
              <a:gd name="T5" fmla="*/ 0 h 42"/>
              <a:gd name="T6" fmla="*/ 2147483646 w 42"/>
              <a:gd name="T7" fmla="*/ 2147483646 h 42"/>
              <a:gd name="T8" fmla="*/ 2147483646 w 42"/>
              <a:gd name="T9" fmla="*/ 2147483646 h 42"/>
              <a:gd name="T10" fmla="*/ 2147483646 w 42"/>
              <a:gd name="T11" fmla="*/ 2147483646 h 42"/>
              <a:gd name="T12" fmla="*/ 0 w 42"/>
              <a:gd name="T13" fmla="*/ 2147483646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2">
                <a:moveTo>
                  <a:pt x="0" y="21"/>
                </a:moveTo>
                <a:lnTo>
                  <a:pt x="11" y="0"/>
                </a:lnTo>
                <a:lnTo>
                  <a:pt x="32" y="0"/>
                </a:lnTo>
                <a:lnTo>
                  <a:pt x="42" y="21"/>
                </a:lnTo>
                <a:lnTo>
                  <a:pt x="32" y="42"/>
                </a:lnTo>
                <a:lnTo>
                  <a:pt x="11"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263" name="Freeform 279"/>
          <p:cNvSpPr>
            <a:spLocks/>
          </p:cNvSpPr>
          <p:nvPr/>
        </p:nvSpPr>
        <p:spPr bwMode="auto">
          <a:xfrm>
            <a:off x="5422900" y="2725738"/>
            <a:ext cx="84138" cy="68262"/>
          </a:xfrm>
          <a:custGeom>
            <a:avLst/>
            <a:gdLst>
              <a:gd name="T0" fmla="*/ 0 w 53"/>
              <a:gd name="T1" fmla="*/ 2147483646 h 43"/>
              <a:gd name="T2" fmla="*/ 2147483646 w 53"/>
              <a:gd name="T3" fmla="*/ 0 h 43"/>
              <a:gd name="T4" fmla="*/ 2147483646 w 53"/>
              <a:gd name="T5" fmla="*/ 0 h 43"/>
              <a:gd name="T6" fmla="*/ 2147483646 w 53"/>
              <a:gd name="T7" fmla="*/ 2147483646 h 43"/>
              <a:gd name="T8" fmla="*/ 2147483646 w 53"/>
              <a:gd name="T9" fmla="*/ 2147483646 h 43"/>
              <a:gd name="T10" fmla="*/ 2147483646 w 53"/>
              <a:gd name="T11" fmla="*/ 2147483646 h 43"/>
              <a:gd name="T12" fmla="*/ 0 w 53"/>
              <a:gd name="T13" fmla="*/ 2147483646 h 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43">
                <a:moveTo>
                  <a:pt x="0" y="22"/>
                </a:moveTo>
                <a:lnTo>
                  <a:pt x="21" y="0"/>
                </a:lnTo>
                <a:lnTo>
                  <a:pt x="42" y="0"/>
                </a:lnTo>
                <a:lnTo>
                  <a:pt x="53" y="22"/>
                </a:lnTo>
                <a:lnTo>
                  <a:pt x="42" y="43"/>
                </a:lnTo>
                <a:lnTo>
                  <a:pt x="21" y="43"/>
                </a:lnTo>
                <a:lnTo>
                  <a:pt x="0" y="22"/>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264" name="Freeform 280"/>
          <p:cNvSpPr>
            <a:spLocks/>
          </p:cNvSpPr>
          <p:nvPr/>
        </p:nvSpPr>
        <p:spPr bwMode="auto">
          <a:xfrm>
            <a:off x="5507038" y="2760663"/>
            <a:ext cx="82550" cy="66675"/>
          </a:xfrm>
          <a:custGeom>
            <a:avLst/>
            <a:gdLst>
              <a:gd name="T0" fmla="*/ 0 w 52"/>
              <a:gd name="T1" fmla="*/ 2147483646 h 42"/>
              <a:gd name="T2" fmla="*/ 2147483646 w 52"/>
              <a:gd name="T3" fmla="*/ 0 h 42"/>
              <a:gd name="T4" fmla="*/ 2147483646 w 52"/>
              <a:gd name="T5" fmla="*/ 0 h 42"/>
              <a:gd name="T6" fmla="*/ 2147483646 w 52"/>
              <a:gd name="T7" fmla="*/ 2147483646 h 42"/>
              <a:gd name="T8" fmla="*/ 2147483646 w 52"/>
              <a:gd name="T9" fmla="*/ 2147483646 h 42"/>
              <a:gd name="T10" fmla="*/ 2147483646 w 52"/>
              <a:gd name="T11" fmla="*/ 2147483646 h 42"/>
              <a:gd name="T12" fmla="*/ 0 w 52"/>
              <a:gd name="T13" fmla="*/ 2147483646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2" h="42">
                <a:moveTo>
                  <a:pt x="0" y="21"/>
                </a:moveTo>
                <a:lnTo>
                  <a:pt x="10" y="0"/>
                </a:lnTo>
                <a:lnTo>
                  <a:pt x="42" y="0"/>
                </a:lnTo>
                <a:lnTo>
                  <a:pt x="52" y="21"/>
                </a:lnTo>
                <a:lnTo>
                  <a:pt x="42" y="42"/>
                </a:lnTo>
                <a:lnTo>
                  <a:pt x="10"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265" name="Freeform 281"/>
          <p:cNvSpPr>
            <a:spLocks/>
          </p:cNvSpPr>
          <p:nvPr/>
        </p:nvSpPr>
        <p:spPr bwMode="auto">
          <a:xfrm>
            <a:off x="5589588" y="2960688"/>
            <a:ext cx="84137" cy="66675"/>
          </a:xfrm>
          <a:custGeom>
            <a:avLst/>
            <a:gdLst>
              <a:gd name="T0" fmla="*/ 0 w 53"/>
              <a:gd name="T1" fmla="*/ 2147483646 h 42"/>
              <a:gd name="T2" fmla="*/ 2147483646 w 53"/>
              <a:gd name="T3" fmla="*/ 0 h 42"/>
              <a:gd name="T4" fmla="*/ 2147483646 w 53"/>
              <a:gd name="T5" fmla="*/ 0 h 42"/>
              <a:gd name="T6" fmla="*/ 2147483646 w 53"/>
              <a:gd name="T7" fmla="*/ 2147483646 h 42"/>
              <a:gd name="T8" fmla="*/ 2147483646 w 53"/>
              <a:gd name="T9" fmla="*/ 2147483646 h 42"/>
              <a:gd name="T10" fmla="*/ 2147483646 w 53"/>
              <a:gd name="T11" fmla="*/ 2147483646 h 42"/>
              <a:gd name="T12" fmla="*/ 0 w 53"/>
              <a:gd name="T13" fmla="*/ 2147483646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42">
                <a:moveTo>
                  <a:pt x="0" y="21"/>
                </a:moveTo>
                <a:lnTo>
                  <a:pt x="11" y="0"/>
                </a:lnTo>
                <a:lnTo>
                  <a:pt x="32" y="0"/>
                </a:lnTo>
                <a:lnTo>
                  <a:pt x="53" y="21"/>
                </a:lnTo>
                <a:lnTo>
                  <a:pt x="32" y="42"/>
                </a:lnTo>
                <a:lnTo>
                  <a:pt x="11"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266" name="Freeform 282"/>
          <p:cNvSpPr>
            <a:spLocks/>
          </p:cNvSpPr>
          <p:nvPr/>
        </p:nvSpPr>
        <p:spPr bwMode="auto">
          <a:xfrm>
            <a:off x="5673725" y="2994025"/>
            <a:ext cx="66675" cy="66675"/>
          </a:xfrm>
          <a:custGeom>
            <a:avLst/>
            <a:gdLst>
              <a:gd name="T0" fmla="*/ 0 w 42"/>
              <a:gd name="T1" fmla="*/ 2147483646 h 42"/>
              <a:gd name="T2" fmla="*/ 2147483646 w 42"/>
              <a:gd name="T3" fmla="*/ 0 h 42"/>
              <a:gd name="T4" fmla="*/ 2147483646 w 42"/>
              <a:gd name="T5" fmla="*/ 0 h 42"/>
              <a:gd name="T6" fmla="*/ 2147483646 w 42"/>
              <a:gd name="T7" fmla="*/ 2147483646 h 42"/>
              <a:gd name="T8" fmla="*/ 2147483646 w 42"/>
              <a:gd name="T9" fmla="*/ 2147483646 h 42"/>
              <a:gd name="T10" fmla="*/ 2147483646 w 42"/>
              <a:gd name="T11" fmla="*/ 2147483646 h 42"/>
              <a:gd name="T12" fmla="*/ 0 w 42"/>
              <a:gd name="T13" fmla="*/ 2147483646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2">
                <a:moveTo>
                  <a:pt x="0" y="21"/>
                </a:moveTo>
                <a:lnTo>
                  <a:pt x="10" y="0"/>
                </a:lnTo>
                <a:lnTo>
                  <a:pt x="32" y="0"/>
                </a:lnTo>
                <a:lnTo>
                  <a:pt x="42" y="21"/>
                </a:lnTo>
                <a:lnTo>
                  <a:pt x="32" y="42"/>
                </a:lnTo>
                <a:lnTo>
                  <a:pt x="10"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267" name="Freeform 283"/>
          <p:cNvSpPr>
            <a:spLocks/>
          </p:cNvSpPr>
          <p:nvPr/>
        </p:nvSpPr>
        <p:spPr bwMode="auto">
          <a:xfrm>
            <a:off x="5740400" y="3044825"/>
            <a:ext cx="84138" cy="66675"/>
          </a:xfrm>
          <a:custGeom>
            <a:avLst/>
            <a:gdLst>
              <a:gd name="T0" fmla="*/ 0 w 53"/>
              <a:gd name="T1" fmla="*/ 2147483646 h 42"/>
              <a:gd name="T2" fmla="*/ 2147483646 w 53"/>
              <a:gd name="T3" fmla="*/ 0 h 42"/>
              <a:gd name="T4" fmla="*/ 2147483646 w 53"/>
              <a:gd name="T5" fmla="*/ 0 h 42"/>
              <a:gd name="T6" fmla="*/ 2147483646 w 53"/>
              <a:gd name="T7" fmla="*/ 2147483646 h 42"/>
              <a:gd name="T8" fmla="*/ 2147483646 w 53"/>
              <a:gd name="T9" fmla="*/ 2147483646 h 42"/>
              <a:gd name="T10" fmla="*/ 2147483646 w 53"/>
              <a:gd name="T11" fmla="*/ 2147483646 h 42"/>
              <a:gd name="T12" fmla="*/ 0 w 53"/>
              <a:gd name="T13" fmla="*/ 2147483646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42">
                <a:moveTo>
                  <a:pt x="0" y="21"/>
                </a:moveTo>
                <a:lnTo>
                  <a:pt x="21" y="0"/>
                </a:lnTo>
                <a:lnTo>
                  <a:pt x="42" y="0"/>
                </a:lnTo>
                <a:lnTo>
                  <a:pt x="53" y="21"/>
                </a:lnTo>
                <a:lnTo>
                  <a:pt x="42" y="42"/>
                </a:lnTo>
                <a:lnTo>
                  <a:pt x="21"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268" name="Freeform 284"/>
          <p:cNvSpPr>
            <a:spLocks/>
          </p:cNvSpPr>
          <p:nvPr/>
        </p:nvSpPr>
        <p:spPr bwMode="auto">
          <a:xfrm>
            <a:off x="5824538" y="3160713"/>
            <a:ext cx="82550" cy="68262"/>
          </a:xfrm>
          <a:custGeom>
            <a:avLst/>
            <a:gdLst>
              <a:gd name="T0" fmla="*/ 0 w 52"/>
              <a:gd name="T1" fmla="*/ 2147483646 h 43"/>
              <a:gd name="T2" fmla="*/ 2147483646 w 52"/>
              <a:gd name="T3" fmla="*/ 0 h 43"/>
              <a:gd name="T4" fmla="*/ 2147483646 w 52"/>
              <a:gd name="T5" fmla="*/ 0 h 43"/>
              <a:gd name="T6" fmla="*/ 2147483646 w 52"/>
              <a:gd name="T7" fmla="*/ 2147483646 h 43"/>
              <a:gd name="T8" fmla="*/ 2147483646 w 52"/>
              <a:gd name="T9" fmla="*/ 2147483646 h 43"/>
              <a:gd name="T10" fmla="*/ 2147483646 w 52"/>
              <a:gd name="T11" fmla="*/ 2147483646 h 43"/>
              <a:gd name="T12" fmla="*/ 0 w 52"/>
              <a:gd name="T13" fmla="*/ 2147483646 h 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2" h="43">
                <a:moveTo>
                  <a:pt x="0" y="21"/>
                </a:moveTo>
                <a:lnTo>
                  <a:pt x="10" y="0"/>
                </a:lnTo>
                <a:lnTo>
                  <a:pt x="42" y="0"/>
                </a:lnTo>
                <a:lnTo>
                  <a:pt x="52" y="21"/>
                </a:lnTo>
                <a:lnTo>
                  <a:pt x="42" y="43"/>
                </a:lnTo>
                <a:lnTo>
                  <a:pt x="10" y="43"/>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269" name="Freeform 285"/>
          <p:cNvSpPr>
            <a:spLocks/>
          </p:cNvSpPr>
          <p:nvPr/>
        </p:nvSpPr>
        <p:spPr bwMode="auto">
          <a:xfrm>
            <a:off x="5907088" y="2960688"/>
            <a:ext cx="84137" cy="66675"/>
          </a:xfrm>
          <a:custGeom>
            <a:avLst/>
            <a:gdLst>
              <a:gd name="T0" fmla="*/ 0 w 53"/>
              <a:gd name="T1" fmla="*/ 2147483646 h 42"/>
              <a:gd name="T2" fmla="*/ 2147483646 w 53"/>
              <a:gd name="T3" fmla="*/ 0 h 42"/>
              <a:gd name="T4" fmla="*/ 2147483646 w 53"/>
              <a:gd name="T5" fmla="*/ 0 h 42"/>
              <a:gd name="T6" fmla="*/ 2147483646 w 53"/>
              <a:gd name="T7" fmla="*/ 2147483646 h 42"/>
              <a:gd name="T8" fmla="*/ 2147483646 w 53"/>
              <a:gd name="T9" fmla="*/ 2147483646 h 42"/>
              <a:gd name="T10" fmla="*/ 2147483646 w 53"/>
              <a:gd name="T11" fmla="*/ 2147483646 h 42"/>
              <a:gd name="T12" fmla="*/ 0 w 53"/>
              <a:gd name="T13" fmla="*/ 2147483646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42">
                <a:moveTo>
                  <a:pt x="0" y="21"/>
                </a:moveTo>
                <a:lnTo>
                  <a:pt x="11" y="0"/>
                </a:lnTo>
                <a:lnTo>
                  <a:pt x="32" y="0"/>
                </a:lnTo>
                <a:lnTo>
                  <a:pt x="53" y="21"/>
                </a:lnTo>
                <a:lnTo>
                  <a:pt x="32" y="42"/>
                </a:lnTo>
                <a:lnTo>
                  <a:pt x="11"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270" name="Rectangle 286"/>
          <p:cNvSpPr>
            <a:spLocks noChangeArrowheads="1"/>
          </p:cNvSpPr>
          <p:nvPr/>
        </p:nvSpPr>
        <p:spPr bwMode="auto">
          <a:xfrm>
            <a:off x="6289675" y="1312863"/>
            <a:ext cx="10795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700" b="0" i="1">
                <a:solidFill>
                  <a:srgbClr val="000000"/>
                </a:solidFill>
                <a:latin typeface="Times" panose="02020603050405020304" pitchFamily="18" charset="0"/>
              </a:rPr>
              <a:t>n</a:t>
            </a:r>
            <a:endParaRPr lang="en-US" altLang="zh-CN" sz="2400" b="0"/>
          </a:p>
        </p:txBody>
      </p:sp>
      <p:sp>
        <p:nvSpPr>
          <p:cNvPr id="93271" name="Freeform 287"/>
          <p:cNvSpPr>
            <a:spLocks/>
          </p:cNvSpPr>
          <p:nvPr/>
        </p:nvSpPr>
        <p:spPr bwMode="auto">
          <a:xfrm>
            <a:off x="6291263" y="2876550"/>
            <a:ext cx="200025" cy="84138"/>
          </a:xfrm>
          <a:custGeom>
            <a:avLst/>
            <a:gdLst>
              <a:gd name="T0" fmla="*/ 0 w 126"/>
              <a:gd name="T1" fmla="*/ 0 h 53"/>
              <a:gd name="T2" fmla="*/ 2147483646 w 126"/>
              <a:gd name="T3" fmla="*/ 2147483646 h 53"/>
              <a:gd name="T4" fmla="*/ 0 w 126"/>
              <a:gd name="T5" fmla="*/ 2147483646 h 53"/>
              <a:gd name="T6" fmla="*/ 2147483646 w 126"/>
              <a:gd name="T7" fmla="*/ 2147483646 h 53"/>
              <a:gd name="T8" fmla="*/ 0 w 126"/>
              <a:gd name="T9" fmla="*/ 0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6" h="53">
                <a:moveTo>
                  <a:pt x="0" y="0"/>
                </a:moveTo>
                <a:lnTo>
                  <a:pt x="21" y="21"/>
                </a:lnTo>
                <a:lnTo>
                  <a:pt x="0" y="53"/>
                </a:lnTo>
                <a:lnTo>
                  <a:pt x="126" y="21"/>
                </a:lnTo>
                <a:lnTo>
                  <a:pt x="0" y="0"/>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272" name="Rectangle 288"/>
          <p:cNvSpPr>
            <a:spLocks noChangeArrowheads="1"/>
          </p:cNvSpPr>
          <p:nvPr/>
        </p:nvSpPr>
        <p:spPr bwMode="auto">
          <a:xfrm>
            <a:off x="6275388" y="2944813"/>
            <a:ext cx="18415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700" b="0" i="1">
                <a:solidFill>
                  <a:srgbClr val="000000"/>
                </a:solidFill>
                <a:latin typeface="Times" panose="02020603050405020304" pitchFamily="18" charset="0"/>
              </a:rPr>
              <a:t>n</a:t>
            </a:r>
            <a:endParaRPr lang="en-US" altLang="zh-CN" sz="2400" b="0"/>
          </a:p>
        </p:txBody>
      </p:sp>
      <p:sp>
        <p:nvSpPr>
          <p:cNvPr id="93273" name="Freeform 289"/>
          <p:cNvSpPr>
            <a:spLocks/>
          </p:cNvSpPr>
          <p:nvPr/>
        </p:nvSpPr>
        <p:spPr bwMode="auto">
          <a:xfrm>
            <a:off x="6291263" y="4148138"/>
            <a:ext cx="200025" cy="66675"/>
          </a:xfrm>
          <a:custGeom>
            <a:avLst/>
            <a:gdLst>
              <a:gd name="T0" fmla="*/ 0 w 126"/>
              <a:gd name="T1" fmla="*/ 0 h 42"/>
              <a:gd name="T2" fmla="*/ 2147483646 w 126"/>
              <a:gd name="T3" fmla="*/ 2147483646 h 42"/>
              <a:gd name="T4" fmla="*/ 0 w 126"/>
              <a:gd name="T5" fmla="*/ 2147483646 h 42"/>
              <a:gd name="T6" fmla="*/ 2147483646 w 126"/>
              <a:gd name="T7" fmla="*/ 2147483646 h 42"/>
              <a:gd name="T8" fmla="*/ 0 w 126"/>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6" h="42">
                <a:moveTo>
                  <a:pt x="0" y="0"/>
                </a:moveTo>
                <a:lnTo>
                  <a:pt x="21" y="21"/>
                </a:lnTo>
                <a:lnTo>
                  <a:pt x="0" y="42"/>
                </a:lnTo>
                <a:lnTo>
                  <a:pt x="126" y="21"/>
                </a:lnTo>
                <a:lnTo>
                  <a:pt x="0" y="0"/>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274" name="Rectangle 290"/>
          <p:cNvSpPr>
            <a:spLocks noChangeArrowheads="1"/>
          </p:cNvSpPr>
          <p:nvPr/>
        </p:nvSpPr>
        <p:spPr bwMode="auto">
          <a:xfrm>
            <a:off x="6275388" y="4198938"/>
            <a:ext cx="18415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700" b="0" i="1">
                <a:solidFill>
                  <a:srgbClr val="000000"/>
                </a:solidFill>
                <a:latin typeface="Times" panose="02020603050405020304" pitchFamily="18" charset="0"/>
              </a:rPr>
              <a:t>n</a:t>
            </a:r>
            <a:endParaRPr lang="en-US" altLang="zh-CN" sz="2400" b="0"/>
          </a:p>
        </p:txBody>
      </p:sp>
      <p:sp>
        <p:nvSpPr>
          <p:cNvPr id="93275" name="Freeform 291"/>
          <p:cNvSpPr>
            <a:spLocks/>
          </p:cNvSpPr>
          <p:nvPr/>
        </p:nvSpPr>
        <p:spPr bwMode="auto">
          <a:xfrm>
            <a:off x="6291263" y="5084763"/>
            <a:ext cx="200025" cy="84137"/>
          </a:xfrm>
          <a:custGeom>
            <a:avLst/>
            <a:gdLst>
              <a:gd name="T0" fmla="*/ 0 w 126"/>
              <a:gd name="T1" fmla="*/ 0 h 53"/>
              <a:gd name="T2" fmla="*/ 2147483646 w 126"/>
              <a:gd name="T3" fmla="*/ 2147483646 h 53"/>
              <a:gd name="T4" fmla="*/ 0 w 126"/>
              <a:gd name="T5" fmla="*/ 2147483646 h 53"/>
              <a:gd name="T6" fmla="*/ 2147483646 w 126"/>
              <a:gd name="T7" fmla="*/ 2147483646 h 53"/>
              <a:gd name="T8" fmla="*/ 0 w 126"/>
              <a:gd name="T9" fmla="*/ 0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6" h="53">
                <a:moveTo>
                  <a:pt x="0" y="0"/>
                </a:moveTo>
                <a:lnTo>
                  <a:pt x="21" y="32"/>
                </a:lnTo>
                <a:lnTo>
                  <a:pt x="0" y="53"/>
                </a:lnTo>
                <a:lnTo>
                  <a:pt x="126" y="32"/>
                </a:lnTo>
                <a:lnTo>
                  <a:pt x="0" y="0"/>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276" name="Rectangle 292"/>
          <p:cNvSpPr>
            <a:spLocks noChangeArrowheads="1"/>
          </p:cNvSpPr>
          <p:nvPr/>
        </p:nvSpPr>
        <p:spPr bwMode="auto">
          <a:xfrm>
            <a:off x="6275388" y="5153025"/>
            <a:ext cx="18415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700" b="0" i="1">
                <a:solidFill>
                  <a:srgbClr val="000000"/>
                </a:solidFill>
                <a:latin typeface="Times" panose="02020603050405020304" pitchFamily="18" charset="0"/>
              </a:rPr>
              <a:t>n</a:t>
            </a:r>
            <a:endParaRPr lang="en-US" altLang="zh-CN" sz="2400" b="0"/>
          </a:p>
        </p:txBody>
      </p:sp>
      <p:sp>
        <p:nvSpPr>
          <p:cNvPr id="93277" name="Freeform 293"/>
          <p:cNvSpPr>
            <a:spLocks/>
          </p:cNvSpPr>
          <p:nvPr/>
        </p:nvSpPr>
        <p:spPr bwMode="auto">
          <a:xfrm>
            <a:off x="6291263" y="6356350"/>
            <a:ext cx="200025" cy="66675"/>
          </a:xfrm>
          <a:custGeom>
            <a:avLst/>
            <a:gdLst>
              <a:gd name="T0" fmla="*/ 0 w 126"/>
              <a:gd name="T1" fmla="*/ 0 h 42"/>
              <a:gd name="T2" fmla="*/ 2147483646 w 126"/>
              <a:gd name="T3" fmla="*/ 2147483646 h 42"/>
              <a:gd name="T4" fmla="*/ 0 w 126"/>
              <a:gd name="T5" fmla="*/ 2147483646 h 42"/>
              <a:gd name="T6" fmla="*/ 2147483646 w 126"/>
              <a:gd name="T7" fmla="*/ 2147483646 h 42"/>
              <a:gd name="T8" fmla="*/ 0 w 126"/>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6" h="42">
                <a:moveTo>
                  <a:pt x="0" y="0"/>
                </a:moveTo>
                <a:lnTo>
                  <a:pt x="21" y="21"/>
                </a:lnTo>
                <a:lnTo>
                  <a:pt x="0" y="42"/>
                </a:lnTo>
                <a:lnTo>
                  <a:pt x="126" y="21"/>
                </a:lnTo>
                <a:lnTo>
                  <a:pt x="0" y="0"/>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278" name="Rectangle 294"/>
          <p:cNvSpPr>
            <a:spLocks noChangeArrowheads="1"/>
          </p:cNvSpPr>
          <p:nvPr/>
        </p:nvSpPr>
        <p:spPr bwMode="auto">
          <a:xfrm>
            <a:off x="6275388" y="6423025"/>
            <a:ext cx="18415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700" b="0" i="1">
                <a:solidFill>
                  <a:srgbClr val="000000"/>
                </a:solidFill>
                <a:latin typeface="Times" panose="02020603050405020304" pitchFamily="18" charset="0"/>
              </a:rPr>
              <a:t>n</a:t>
            </a:r>
            <a:endParaRPr lang="en-US" altLang="zh-CN" sz="2400" b="0"/>
          </a:p>
        </p:txBody>
      </p:sp>
      <p:sp>
        <p:nvSpPr>
          <p:cNvPr id="93279" name="Rectangle 295"/>
          <p:cNvSpPr>
            <a:spLocks noChangeArrowheads="1"/>
          </p:cNvSpPr>
          <p:nvPr/>
        </p:nvSpPr>
        <p:spPr bwMode="auto">
          <a:xfrm>
            <a:off x="2366963" y="3646488"/>
            <a:ext cx="20002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700" b="0" i="1">
                <a:solidFill>
                  <a:srgbClr val="000000"/>
                </a:solidFill>
                <a:latin typeface="Times" panose="02020603050405020304" pitchFamily="18" charset="0"/>
              </a:rPr>
              <a:t>L</a:t>
            </a:r>
            <a:endParaRPr lang="en-US" altLang="zh-CN" sz="2400" b="0"/>
          </a:p>
        </p:txBody>
      </p:sp>
      <p:sp>
        <p:nvSpPr>
          <p:cNvPr id="93280" name="Rectangle 296"/>
          <p:cNvSpPr>
            <a:spLocks noChangeArrowheads="1"/>
          </p:cNvSpPr>
          <p:nvPr/>
        </p:nvSpPr>
        <p:spPr bwMode="auto">
          <a:xfrm>
            <a:off x="2484438" y="3646488"/>
            <a:ext cx="3508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700" b="0">
                <a:solidFill>
                  <a:srgbClr val="000000"/>
                </a:solidFill>
                <a:latin typeface="Times" panose="02020603050405020304" pitchFamily="18" charset="0"/>
              </a:rPr>
              <a:t>－</a:t>
            </a:r>
            <a:r>
              <a:rPr lang="en-US" altLang="zh-CN" sz="1700" b="0">
                <a:solidFill>
                  <a:srgbClr val="000000"/>
                </a:solidFill>
                <a:latin typeface="Times" panose="02020603050405020304" pitchFamily="18" charset="0"/>
              </a:rPr>
              <a:t>1</a:t>
            </a:r>
            <a:endParaRPr lang="en-US" altLang="zh-CN" sz="2400" b="0"/>
          </a:p>
        </p:txBody>
      </p:sp>
      <p:sp>
        <p:nvSpPr>
          <p:cNvPr id="93281" name="Rectangle 297"/>
          <p:cNvSpPr>
            <a:spLocks noChangeArrowheads="1"/>
          </p:cNvSpPr>
          <p:nvPr/>
        </p:nvSpPr>
        <p:spPr bwMode="auto">
          <a:xfrm>
            <a:off x="1398588" y="4198938"/>
            <a:ext cx="18415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700" b="0">
                <a:solidFill>
                  <a:srgbClr val="000000"/>
                </a:solidFill>
                <a:latin typeface="Times" panose="02020603050405020304" pitchFamily="18" charset="0"/>
              </a:rPr>
              <a:t>0</a:t>
            </a:r>
            <a:endParaRPr lang="en-US" altLang="zh-CN" sz="2400" b="0"/>
          </a:p>
        </p:txBody>
      </p:sp>
      <p:sp>
        <p:nvSpPr>
          <p:cNvPr id="93282" name="Rectangle 298"/>
          <p:cNvSpPr>
            <a:spLocks noChangeArrowheads="1"/>
          </p:cNvSpPr>
          <p:nvPr/>
        </p:nvSpPr>
        <p:spPr bwMode="auto">
          <a:xfrm>
            <a:off x="1231900" y="3497263"/>
            <a:ext cx="18415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700" b="0" i="1">
                <a:solidFill>
                  <a:srgbClr val="000000"/>
                </a:solidFill>
                <a:latin typeface="Times" panose="02020603050405020304" pitchFamily="18" charset="0"/>
              </a:rPr>
              <a:t>x</a:t>
            </a:r>
            <a:endParaRPr lang="en-US" altLang="zh-CN" sz="2400" b="0"/>
          </a:p>
        </p:txBody>
      </p:sp>
      <p:sp>
        <p:nvSpPr>
          <p:cNvPr id="93283" name="Rectangle 299"/>
          <p:cNvSpPr>
            <a:spLocks noChangeArrowheads="1"/>
          </p:cNvSpPr>
          <p:nvPr/>
        </p:nvSpPr>
        <p:spPr bwMode="auto">
          <a:xfrm>
            <a:off x="1331913" y="3597275"/>
            <a:ext cx="150812"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200" b="0">
                <a:solidFill>
                  <a:srgbClr val="000000"/>
                </a:solidFill>
                <a:latin typeface="Times" panose="02020603050405020304" pitchFamily="18" charset="0"/>
              </a:rPr>
              <a:t>0</a:t>
            </a:r>
            <a:endParaRPr lang="en-US" altLang="zh-CN" sz="2400" b="0"/>
          </a:p>
        </p:txBody>
      </p:sp>
      <p:sp>
        <p:nvSpPr>
          <p:cNvPr id="93284" name="Rectangle 300"/>
          <p:cNvSpPr>
            <a:spLocks noChangeArrowheads="1"/>
          </p:cNvSpPr>
          <p:nvPr/>
        </p:nvSpPr>
        <p:spPr bwMode="auto">
          <a:xfrm>
            <a:off x="1416050" y="3497263"/>
            <a:ext cx="15081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700" b="0">
                <a:solidFill>
                  <a:srgbClr val="000000"/>
                </a:solidFill>
                <a:latin typeface="Times" panose="02020603050405020304" pitchFamily="18" charset="0"/>
              </a:rPr>
              <a:t>(</a:t>
            </a:r>
            <a:endParaRPr lang="en-US" altLang="zh-CN" sz="2400" b="0"/>
          </a:p>
        </p:txBody>
      </p:sp>
      <p:sp>
        <p:nvSpPr>
          <p:cNvPr id="93285" name="Rectangle 301"/>
          <p:cNvSpPr>
            <a:spLocks noChangeArrowheads="1"/>
          </p:cNvSpPr>
          <p:nvPr/>
        </p:nvSpPr>
        <p:spPr bwMode="auto">
          <a:xfrm>
            <a:off x="1482725" y="3497263"/>
            <a:ext cx="18415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700" b="0" i="1">
                <a:solidFill>
                  <a:srgbClr val="000000"/>
                </a:solidFill>
                <a:latin typeface="Times" panose="02020603050405020304" pitchFamily="18" charset="0"/>
              </a:rPr>
              <a:t>n</a:t>
            </a:r>
            <a:endParaRPr lang="en-US" altLang="zh-CN" sz="2400" b="0"/>
          </a:p>
        </p:txBody>
      </p:sp>
      <p:sp>
        <p:nvSpPr>
          <p:cNvPr id="93286" name="Rectangle 302"/>
          <p:cNvSpPr>
            <a:spLocks noChangeArrowheads="1"/>
          </p:cNvSpPr>
          <p:nvPr/>
        </p:nvSpPr>
        <p:spPr bwMode="auto">
          <a:xfrm>
            <a:off x="1598613" y="3497263"/>
            <a:ext cx="150812"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700" b="0">
                <a:solidFill>
                  <a:srgbClr val="000000"/>
                </a:solidFill>
                <a:latin typeface="Times" panose="02020603050405020304" pitchFamily="18" charset="0"/>
              </a:rPr>
              <a:t>)</a:t>
            </a:r>
            <a:endParaRPr lang="en-US" altLang="zh-CN" sz="2400" b="0"/>
          </a:p>
        </p:txBody>
      </p:sp>
      <p:sp>
        <p:nvSpPr>
          <p:cNvPr id="93287" name="Rectangle 303"/>
          <p:cNvSpPr>
            <a:spLocks noChangeArrowheads="1"/>
          </p:cNvSpPr>
          <p:nvPr/>
        </p:nvSpPr>
        <p:spPr bwMode="auto">
          <a:xfrm>
            <a:off x="3135313" y="4198938"/>
            <a:ext cx="21748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700" b="0" i="1">
                <a:solidFill>
                  <a:srgbClr val="000000"/>
                </a:solidFill>
                <a:latin typeface="Times" panose="02020603050405020304" pitchFamily="18" charset="0"/>
              </a:rPr>
              <a:t>N</a:t>
            </a:r>
            <a:endParaRPr lang="en-US" altLang="zh-CN" sz="2400" b="0"/>
          </a:p>
        </p:txBody>
      </p:sp>
      <p:sp>
        <p:nvSpPr>
          <p:cNvPr id="93288" name="Rectangle 304"/>
          <p:cNvSpPr>
            <a:spLocks noChangeArrowheads="1"/>
          </p:cNvSpPr>
          <p:nvPr/>
        </p:nvSpPr>
        <p:spPr bwMode="auto">
          <a:xfrm>
            <a:off x="3286125" y="4198938"/>
            <a:ext cx="35083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700" b="0">
                <a:solidFill>
                  <a:srgbClr val="000000"/>
                </a:solidFill>
                <a:latin typeface="Times" panose="02020603050405020304" pitchFamily="18" charset="0"/>
              </a:rPr>
              <a:t>－</a:t>
            </a:r>
            <a:r>
              <a:rPr lang="en-US" altLang="zh-CN" sz="1700" b="0">
                <a:solidFill>
                  <a:srgbClr val="000000"/>
                </a:solidFill>
                <a:latin typeface="Times" panose="02020603050405020304" pitchFamily="18" charset="0"/>
              </a:rPr>
              <a:t>1</a:t>
            </a:r>
            <a:endParaRPr lang="en-US" altLang="zh-CN" sz="2400" b="0"/>
          </a:p>
        </p:txBody>
      </p:sp>
      <p:sp>
        <p:nvSpPr>
          <p:cNvPr id="93289" name="Rectangle 305"/>
          <p:cNvSpPr>
            <a:spLocks noChangeArrowheads="1"/>
          </p:cNvSpPr>
          <p:nvPr/>
        </p:nvSpPr>
        <p:spPr bwMode="auto">
          <a:xfrm>
            <a:off x="1398588" y="5153025"/>
            <a:ext cx="18415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700" b="0">
                <a:solidFill>
                  <a:srgbClr val="000000"/>
                </a:solidFill>
                <a:latin typeface="Times" panose="02020603050405020304" pitchFamily="18" charset="0"/>
              </a:rPr>
              <a:t>0</a:t>
            </a:r>
            <a:endParaRPr lang="en-US" altLang="zh-CN" sz="2400" b="0"/>
          </a:p>
        </p:txBody>
      </p:sp>
      <p:sp>
        <p:nvSpPr>
          <p:cNvPr id="93290" name="Rectangle 306"/>
          <p:cNvSpPr>
            <a:spLocks noChangeArrowheads="1"/>
          </p:cNvSpPr>
          <p:nvPr/>
        </p:nvSpPr>
        <p:spPr bwMode="auto">
          <a:xfrm>
            <a:off x="1465263" y="4800600"/>
            <a:ext cx="18415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700" b="0" i="1">
                <a:solidFill>
                  <a:srgbClr val="000000"/>
                </a:solidFill>
                <a:latin typeface="Times" panose="02020603050405020304" pitchFamily="18" charset="0"/>
              </a:rPr>
              <a:t>x</a:t>
            </a:r>
            <a:endParaRPr lang="en-US" altLang="zh-CN" sz="2400" b="0"/>
          </a:p>
        </p:txBody>
      </p:sp>
      <p:sp>
        <p:nvSpPr>
          <p:cNvPr id="93291" name="Rectangle 307"/>
          <p:cNvSpPr>
            <a:spLocks noChangeArrowheads="1"/>
          </p:cNvSpPr>
          <p:nvPr/>
        </p:nvSpPr>
        <p:spPr bwMode="auto">
          <a:xfrm>
            <a:off x="1565275" y="4902200"/>
            <a:ext cx="15081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200" b="0">
                <a:solidFill>
                  <a:srgbClr val="000000"/>
                </a:solidFill>
                <a:latin typeface="Times" panose="02020603050405020304" pitchFamily="18" charset="0"/>
              </a:rPr>
              <a:t>1</a:t>
            </a:r>
            <a:endParaRPr lang="en-US" altLang="zh-CN" sz="2400" b="0"/>
          </a:p>
        </p:txBody>
      </p:sp>
      <p:sp>
        <p:nvSpPr>
          <p:cNvPr id="93292" name="Rectangle 308"/>
          <p:cNvSpPr>
            <a:spLocks noChangeArrowheads="1"/>
          </p:cNvSpPr>
          <p:nvPr/>
        </p:nvSpPr>
        <p:spPr bwMode="auto">
          <a:xfrm>
            <a:off x="1649413" y="4800600"/>
            <a:ext cx="150812"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700" b="0">
                <a:solidFill>
                  <a:srgbClr val="000000"/>
                </a:solidFill>
                <a:latin typeface="Times" panose="02020603050405020304" pitchFamily="18" charset="0"/>
              </a:rPr>
              <a:t>(</a:t>
            </a:r>
            <a:endParaRPr lang="en-US" altLang="zh-CN" sz="2400" b="0"/>
          </a:p>
        </p:txBody>
      </p:sp>
      <p:sp>
        <p:nvSpPr>
          <p:cNvPr id="93293" name="Rectangle 309"/>
          <p:cNvSpPr>
            <a:spLocks noChangeArrowheads="1"/>
          </p:cNvSpPr>
          <p:nvPr/>
        </p:nvSpPr>
        <p:spPr bwMode="auto">
          <a:xfrm>
            <a:off x="1716088" y="4800600"/>
            <a:ext cx="18415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700" b="0" i="1">
                <a:solidFill>
                  <a:srgbClr val="000000"/>
                </a:solidFill>
                <a:latin typeface="Times" panose="02020603050405020304" pitchFamily="18" charset="0"/>
              </a:rPr>
              <a:t>n</a:t>
            </a:r>
            <a:endParaRPr lang="en-US" altLang="zh-CN" sz="2400" b="0"/>
          </a:p>
        </p:txBody>
      </p:sp>
      <p:sp>
        <p:nvSpPr>
          <p:cNvPr id="93294" name="Rectangle 310"/>
          <p:cNvSpPr>
            <a:spLocks noChangeArrowheads="1"/>
          </p:cNvSpPr>
          <p:nvPr/>
        </p:nvSpPr>
        <p:spPr bwMode="auto">
          <a:xfrm>
            <a:off x="1833563" y="4800600"/>
            <a:ext cx="150812"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700" b="0">
                <a:solidFill>
                  <a:srgbClr val="000000"/>
                </a:solidFill>
                <a:latin typeface="Times" panose="02020603050405020304" pitchFamily="18" charset="0"/>
              </a:rPr>
              <a:t>)</a:t>
            </a:r>
            <a:endParaRPr lang="en-US" altLang="zh-CN" sz="2400" b="0"/>
          </a:p>
        </p:txBody>
      </p:sp>
      <p:sp>
        <p:nvSpPr>
          <p:cNvPr id="93295" name="Rectangle 311"/>
          <p:cNvSpPr>
            <a:spLocks noChangeArrowheads="1"/>
          </p:cNvSpPr>
          <p:nvPr/>
        </p:nvSpPr>
        <p:spPr bwMode="auto">
          <a:xfrm>
            <a:off x="2566988" y="4835525"/>
            <a:ext cx="20002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700" b="0" i="1">
                <a:solidFill>
                  <a:srgbClr val="000000"/>
                </a:solidFill>
                <a:latin typeface="Times" panose="02020603050405020304" pitchFamily="18" charset="0"/>
              </a:rPr>
              <a:t>L</a:t>
            </a:r>
            <a:endParaRPr lang="en-US" altLang="zh-CN" sz="2400" b="0"/>
          </a:p>
        </p:txBody>
      </p:sp>
      <p:sp>
        <p:nvSpPr>
          <p:cNvPr id="93296" name="Rectangle 312"/>
          <p:cNvSpPr>
            <a:spLocks noChangeArrowheads="1"/>
          </p:cNvSpPr>
          <p:nvPr/>
        </p:nvSpPr>
        <p:spPr bwMode="auto">
          <a:xfrm>
            <a:off x="3502025" y="5235575"/>
            <a:ext cx="18415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700" b="0">
                <a:solidFill>
                  <a:srgbClr val="000000"/>
                </a:solidFill>
                <a:latin typeface="Times" panose="02020603050405020304" pitchFamily="18" charset="0"/>
              </a:rPr>
              <a:t>2</a:t>
            </a:r>
            <a:endParaRPr lang="en-US" altLang="zh-CN" sz="2400" b="0"/>
          </a:p>
        </p:txBody>
      </p:sp>
      <p:sp>
        <p:nvSpPr>
          <p:cNvPr id="93297" name="Rectangle 313"/>
          <p:cNvSpPr>
            <a:spLocks noChangeArrowheads="1"/>
          </p:cNvSpPr>
          <p:nvPr/>
        </p:nvSpPr>
        <p:spPr bwMode="auto">
          <a:xfrm>
            <a:off x="3603625" y="5235575"/>
            <a:ext cx="20002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700" b="0" i="1">
                <a:solidFill>
                  <a:srgbClr val="000000"/>
                </a:solidFill>
                <a:latin typeface="Times" panose="02020603050405020304" pitchFamily="18" charset="0"/>
              </a:rPr>
              <a:t>L</a:t>
            </a:r>
            <a:endParaRPr lang="en-US" altLang="zh-CN" sz="2400" b="0"/>
          </a:p>
        </p:txBody>
      </p:sp>
      <p:sp>
        <p:nvSpPr>
          <p:cNvPr id="93298" name="Rectangle 314"/>
          <p:cNvSpPr>
            <a:spLocks noChangeArrowheads="1"/>
          </p:cNvSpPr>
          <p:nvPr/>
        </p:nvSpPr>
        <p:spPr bwMode="auto">
          <a:xfrm>
            <a:off x="3719513" y="5235575"/>
            <a:ext cx="3508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700" b="0">
                <a:solidFill>
                  <a:srgbClr val="000000"/>
                </a:solidFill>
                <a:latin typeface="Times" panose="02020603050405020304" pitchFamily="18" charset="0"/>
              </a:rPr>
              <a:t>－</a:t>
            </a:r>
            <a:r>
              <a:rPr lang="en-US" altLang="zh-CN" sz="1700" b="0">
                <a:solidFill>
                  <a:srgbClr val="000000"/>
                </a:solidFill>
                <a:latin typeface="Times" panose="02020603050405020304" pitchFamily="18" charset="0"/>
              </a:rPr>
              <a:t>1</a:t>
            </a:r>
            <a:endParaRPr lang="en-US" altLang="zh-CN" sz="2400" b="0"/>
          </a:p>
        </p:txBody>
      </p:sp>
      <p:sp>
        <p:nvSpPr>
          <p:cNvPr id="93299" name="Rectangle 315"/>
          <p:cNvSpPr>
            <a:spLocks noChangeArrowheads="1"/>
          </p:cNvSpPr>
          <p:nvPr/>
        </p:nvSpPr>
        <p:spPr bwMode="auto">
          <a:xfrm>
            <a:off x="4270375" y="4684713"/>
            <a:ext cx="20002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700" b="0" i="1">
                <a:solidFill>
                  <a:srgbClr val="000000"/>
                </a:solidFill>
                <a:latin typeface="Times" panose="02020603050405020304" pitchFamily="18" charset="0"/>
              </a:rPr>
              <a:t>L</a:t>
            </a:r>
            <a:endParaRPr lang="en-US" altLang="zh-CN" sz="2400" b="0"/>
          </a:p>
        </p:txBody>
      </p:sp>
      <p:sp>
        <p:nvSpPr>
          <p:cNvPr id="93300" name="Rectangle 316"/>
          <p:cNvSpPr>
            <a:spLocks noChangeArrowheads="1"/>
          </p:cNvSpPr>
          <p:nvPr/>
        </p:nvSpPr>
        <p:spPr bwMode="auto">
          <a:xfrm>
            <a:off x="4387850" y="4684713"/>
            <a:ext cx="25082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700" b="0">
                <a:solidFill>
                  <a:srgbClr val="000000"/>
                </a:solidFill>
                <a:latin typeface="Times" panose="02020603050405020304" pitchFamily="18" charset="0"/>
              </a:rPr>
              <a:t>＋</a:t>
            </a:r>
            <a:endParaRPr lang="zh-CN" altLang="en-US" sz="2400" b="0"/>
          </a:p>
        </p:txBody>
      </p:sp>
      <p:sp>
        <p:nvSpPr>
          <p:cNvPr id="93301" name="Rectangle 317"/>
          <p:cNvSpPr>
            <a:spLocks noChangeArrowheads="1"/>
          </p:cNvSpPr>
          <p:nvPr/>
        </p:nvSpPr>
        <p:spPr bwMode="auto">
          <a:xfrm>
            <a:off x="4538663" y="4684713"/>
            <a:ext cx="21748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700" b="0" i="1">
                <a:solidFill>
                  <a:srgbClr val="000000"/>
                </a:solidFill>
                <a:latin typeface="Times" panose="02020603050405020304" pitchFamily="18" charset="0"/>
              </a:rPr>
              <a:t>N</a:t>
            </a:r>
            <a:endParaRPr lang="en-US" altLang="zh-CN" sz="2400" b="0"/>
          </a:p>
        </p:txBody>
      </p:sp>
      <p:sp>
        <p:nvSpPr>
          <p:cNvPr id="93302" name="Rectangle 318"/>
          <p:cNvSpPr>
            <a:spLocks noChangeArrowheads="1"/>
          </p:cNvSpPr>
          <p:nvPr/>
        </p:nvSpPr>
        <p:spPr bwMode="auto">
          <a:xfrm>
            <a:off x="4687888" y="4684713"/>
            <a:ext cx="3508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700" b="0">
                <a:solidFill>
                  <a:srgbClr val="000000"/>
                </a:solidFill>
                <a:latin typeface="Times" panose="02020603050405020304" pitchFamily="18" charset="0"/>
              </a:rPr>
              <a:t>－</a:t>
            </a:r>
            <a:r>
              <a:rPr lang="en-US" altLang="zh-CN" sz="1700" b="0">
                <a:solidFill>
                  <a:srgbClr val="000000"/>
                </a:solidFill>
                <a:latin typeface="Times" panose="02020603050405020304" pitchFamily="18" charset="0"/>
              </a:rPr>
              <a:t>1</a:t>
            </a:r>
            <a:endParaRPr lang="en-US" altLang="zh-CN" sz="2400" b="0"/>
          </a:p>
        </p:txBody>
      </p:sp>
      <p:sp>
        <p:nvSpPr>
          <p:cNvPr id="93303" name="Rectangle 319"/>
          <p:cNvSpPr>
            <a:spLocks noChangeArrowheads="1"/>
          </p:cNvSpPr>
          <p:nvPr/>
        </p:nvSpPr>
        <p:spPr bwMode="auto">
          <a:xfrm>
            <a:off x="4605338" y="6491288"/>
            <a:ext cx="18415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700" b="0">
                <a:solidFill>
                  <a:srgbClr val="000000"/>
                </a:solidFill>
                <a:latin typeface="Times" panose="02020603050405020304" pitchFamily="18" charset="0"/>
              </a:rPr>
              <a:t>3</a:t>
            </a:r>
            <a:endParaRPr lang="en-US" altLang="zh-CN" sz="2400" b="0"/>
          </a:p>
        </p:txBody>
      </p:sp>
      <p:sp>
        <p:nvSpPr>
          <p:cNvPr id="93304" name="Rectangle 320"/>
          <p:cNvSpPr>
            <a:spLocks noChangeArrowheads="1"/>
          </p:cNvSpPr>
          <p:nvPr/>
        </p:nvSpPr>
        <p:spPr bwMode="auto">
          <a:xfrm>
            <a:off x="4705350" y="6491288"/>
            <a:ext cx="20002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700" b="0" i="1">
                <a:solidFill>
                  <a:srgbClr val="000000"/>
                </a:solidFill>
                <a:latin typeface="Times" panose="02020603050405020304" pitchFamily="18" charset="0"/>
              </a:rPr>
              <a:t>L</a:t>
            </a:r>
            <a:endParaRPr lang="en-US" altLang="zh-CN" sz="2400" b="0"/>
          </a:p>
        </p:txBody>
      </p:sp>
      <p:sp>
        <p:nvSpPr>
          <p:cNvPr id="93305" name="Rectangle 321"/>
          <p:cNvSpPr>
            <a:spLocks noChangeArrowheads="1"/>
          </p:cNvSpPr>
          <p:nvPr/>
        </p:nvSpPr>
        <p:spPr bwMode="auto">
          <a:xfrm>
            <a:off x="4821238" y="6491288"/>
            <a:ext cx="3508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700" b="0">
                <a:solidFill>
                  <a:srgbClr val="000000"/>
                </a:solidFill>
                <a:latin typeface="Times" panose="02020603050405020304" pitchFamily="18" charset="0"/>
              </a:rPr>
              <a:t>－</a:t>
            </a:r>
            <a:r>
              <a:rPr lang="en-US" altLang="zh-CN" sz="1700" b="0">
                <a:solidFill>
                  <a:srgbClr val="000000"/>
                </a:solidFill>
                <a:latin typeface="Times" panose="02020603050405020304" pitchFamily="18" charset="0"/>
              </a:rPr>
              <a:t>1</a:t>
            </a:r>
            <a:endParaRPr lang="en-US" altLang="zh-CN" sz="2400" b="0"/>
          </a:p>
        </p:txBody>
      </p:sp>
      <p:sp>
        <p:nvSpPr>
          <p:cNvPr id="93306" name="Rectangle 322"/>
          <p:cNvSpPr>
            <a:spLocks noChangeArrowheads="1"/>
          </p:cNvSpPr>
          <p:nvPr/>
        </p:nvSpPr>
        <p:spPr bwMode="auto">
          <a:xfrm>
            <a:off x="1398588" y="6423025"/>
            <a:ext cx="18415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700" b="0">
                <a:solidFill>
                  <a:srgbClr val="000000"/>
                </a:solidFill>
                <a:latin typeface="Times" panose="02020603050405020304" pitchFamily="18" charset="0"/>
              </a:rPr>
              <a:t>0</a:t>
            </a:r>
            <a:endParaRPr lang="en-US" altLang="zh-CN" sz="2400" b="0"/>
          </a:p>
        </p:txBody>
      </p:sp>
      <p:sp>
        <p:nvSpPr>
          <p:cNvPr id="93307" name="Rectangle 323"/>
          <p:cNvSpPr>
            <a:spLocks noChangeArrowheads="1"/>
          </p:cNvSpPr>
          <p:nvPr/>
        </p:nvSpPr>
        <p:spPr bwMode="auto">
          <a:xfrm>
            <a:off x="1549400" y="6056313"/>
            <a:ext cx="18415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700" b="0" i="1">
                <a:solidFill>
                  <a:srgbClr val="000000"/>
                </a:solidFill>
                <a:latin typeface="Times" panose="02020603050405020304" pitchFamily="18" charset="0"/>
              </a:rPr>
              <a:t>x</a:t>
            </a:r>
            <a:endParaRPr lang="en-US" altLang="zh-CN" sz="2400" b="0"/>
          </a:p>
        </p:txBody>
      </p:sp>
      <p:sp>
        <p:nvSpPr>
          <p:cNvPr id="93308" name="Rectangle 324"/>
          <p:cNvSpPr>
            <a:spLocks noChangeArrowheads="1"/>
          </p:cNvSpPr>
          <p:nvPr/>
        </p:nvSpPr>
        <p:spPr bwMode="auto">
          <a:xfrm>
            <a:off x="1649413" y="6172200"/>
            <a:ext cx="150812"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200" b="0">
                <a:solidFill>
                  <a:srgbClr val="000000"/>
                </a:solidFill>
                <a:latin typeface="Times" panose="02020603050405020304" pitchFamily="18" charset="0"/>
              </a:rPr>
              <a:t>2</a:t>
            </a:r>
            <a:endParaRPr lang="en-US" altLang="zh-CN" sz="2400" b="0"/>
          </a:p>
        </p:txBody>
      </p:sp>
      <p:sp>
        <p:nvSpPr>
          <p:cNvPr id="93309" name="Rectangle 325"/>
          <p:cNvSpPr>
            <a:spLocks noChangeArrowheads="1"/>
          </p:cNvSpPr>
          <p:nvPr/>
        </p:nvSpPr>
        <p:spPr bwMode="auto">
          <a:xfrm>
            <a:off x="1731963" y="6056313"/>
            <a:ext cx="150812"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700" b="0">
                <a:solidFill>
                  <a:srgbClr val="000000"/>
                </a:solidFill>
                <a:latin typeface="Times" panose="02020603050405020304" pitchFamily="18" charset="0"/>
              </a:rPr>
              <a:t>(</a:t>
            </a:r>
            <a:endParaRPr lang="en-US" altLang="zh-CN" sz="2400" b="0"/>
          </a:p>
        </p:txBody>
      </p:sp>
      <p:sp>
        <p:nvSpPr>
          <p:cNvPr id="93310" name="Rectangle 326"/>
          <p:cNvSpPr>
            <a:spLocks noChangeArrowheads="1"/>
          </p:cNvSpPr>
          <p:nvPr/>
        </p:nvSpPr>
        <p:spPr bwMode="auto">
          <a:xfrm>
            <a:off x="1800225" y="6056313"/>
            <a:ext cx="18415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700" b="0" i="1">
                <a:solidFill>
                  <a:srgbClr val="000000"/>
                </a:solidFill>
                <a:latin typeface="Times" panose="02020603050405020304" pitchFamily="18" charset="0"/>
              </a:rPr>
              <a:t>n</a:t>
            </a:r>
            <a:endParaRPr lang="en-US" altLang="zh-CN" sz="2400" b="0"/>
          </a:p>
        </p:txBody>
      </p:sp>
      <p:sp>
        <p:nvSpPr>
          <p:cNvPr id="93311" name="Rectangle 327"/>
          <p:cNvSpPr>
            <a:spLocks noChangeArrowheads="1"/>
          </p:cNvSpPr>
          <p:nvPr/>
        </p:nvSpPr>
        <p:spPr bwMode="auto">
          <a:xfrm>
            <a:off x="1916113" y="6056313"/>
            <a:ext cx="150812"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700" b="0">
                <a:solidFill>
                  <a:srgbClr val="000000"/>
                </a:solidFill>
                <a:latin typeface="Times" panose="02020603050405020304" pitchFamily="18" charset="0"/>
              </a:rPr>
              <a:t>)</a:t>
            </a:r>
            <a:endParaRPr lang="en-US" altLang="zh-CN" sz="2400" b="0"/>
          </a:p>
        </p:txBody>
      </p:sp>
      <p:sp>
        <p:nvSpPr>
          <p:cNvPr id="93312" name="Rectangle 328"/>
          <p:cNvSpPr>
            <a:spLocks noChangeArrowheads="1"/>
          </p:cNvSpPr>
          <p:nvPr/>
        </p:nvSpPr>
        <p:spPr bwMode="auto">
          <a:xfrm>
            <a:off x="3619500" y="6423025"/>
            <a:ext cx="18415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700" b="0">
                <a:solidFill>
                  <a:srgbClr val="000000"/>
                </a:solidFill>
                <a:latin typeface="Times" panose="02020603050405020304" pitchFamily="18" charset="0"/>
              </a:rPr>
              <a:t>2</a:t>
            </a:r>
            <a:endParaRPr lang="en-US" altLang="zh-CN" sz="2400" b="0"/>
          </a:p>
        </p:txBody>
      </p:sp>
      <p:sp>
        <p:nvSpPr>
          <p:cNvPr id="93313" name="Rectangle 329"/>
          <p:cNvSpPr>
            <a:spLocks noChangeArrowheads="1"/>
          </p:cNvSpPr>
          <p:nvPr/>
        </p:nvSpPr>
        <p:spPr bwMode="auto">
          <a:xfrm>
            <a:off x="3719513" y="6423025"/>
            <a:ext cx="20002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700" b="0" i="1">
                <a:solidFill>
                  <a:srgbClr val="000000"/>
                </a:solidFill>
                <a:latin typeface="Times" panose="02020603050405020304" pitchFamily="18" charset="0"/>
              </a:rPr>
              <a:t>L</a:t>
            </a:r>
            <a:endParaRPr lang="en-US" altLang="zh-CN" sz="2400" b="0"/>
          </a:p>
        </p:txBody>
      </p:sp>
      <p:sp>
        <p:nvSpPr>
          <p:cNvPr id="93314" name="Rectangle 330"/>
          <p:cNvSpPr>
            <a:spLocks noChangeArrowheads="1"/>
          </p:cNvSpPr>
          <p:nvPr/>
        </p:nvSpPr>
        <p:spPr bwMode="auto">
          <a:xfrm>
            <a:off x="5473700" y="5938838"/>
            <a:ext cx="18415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700" b="0">
                <a:solidFill>
                  <a:srgbClr val="000000"/>
                </a:solidFill>
                <a:latin typeface="Times" panose="02020603050405020304" pitchFamily="18" charset="0"/>
              </a:rPr>
              <a:t>2</a:t>
            </a:r>
            <a:endParaRPr lang="en-US" altLang="zh-CN" sz="2400" b="0"/>
          </a:p>
        </p:txBody>
      </p:sp>
      <p:sp>
        <p:nvSpPr>
          <p:cNvPr id="93315" name="Rectangle 331"/>
          <p:cNvSpPr>
            <a:spLocks noChangeArrowheads="1"/>
          </p:cNvSpPr>
          <p:nvPr/>
        </p:nvSpPr>
        <p:spPr bwMode="auto">
          <a:xfrm>
            <a:off x="5573713" y="5938838"/>
            <a:ext cx="20002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700" b="0" i="1">
                <a:solidFill>
                  <a:srgbClr val="000000"/>
                </a:solidFill>
                <a:latin typeface="Times" panose="02020603050405020304" pitchFamily="18" charset="0"/>
              </a:rPr>
              <a:t>L</a:t>
            </a:r>
            <a:endParaRPr lang="en-US" altLang="zh-CN" sz="2400" b="0"/>
          </a:p>
        </p:txBody>
      </p:sp>
      <p:sp>
        <p:nvSpPr>
          <p:cNvPr id="93316" name="Rectangle 332"/>
          <p:cNvSpPr>
            <a:spLocks noChangeArrowheads="1"/>
          </p:cNvSpPr>
          <p:nvPr/>
        </p:nvSpPr>
        <p:spPr bwMode="auto">
          <a:xfrm>
            <a:off x="5689600" y="5938838"/>
            <a:ext cx="25082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700" b="0">
                <a:solidFill>
                  <a:srgbClr val="000000"/>
                </a:solidFill>
                <a:latin typeface="Times" panose="02020603050405020304" pitchFamily="18" charset="0"/>
              </a:rPr>
              <a:t>＋</a:t>
            </a:r>
            <a:endParaRPr lang="zh-CN" altLang="en-US" sz="2400" b="0"/>
          </a:p>
        </p:txBody>
      </p:sp>
      <p:sp>
        <p:nvSpPr>
          <p:cNvPr id="93317" name="Rectangle 333"/>
          <p:cNvSpPr>
            <a:spLocks noChangeArrowheads="1"/>
          </p:cNvSpPr>
          <p:nvPr/>
        </p:nvSpPr>
        <p:spPr bwMode="auto">
          <a:xfrm>
            <a:off x="5840413" y="5938838"/>
            <a:ext cx="21748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700" b="0" i="1">
                <a:solidFill>
                  <a:srgbClr val="000000"/>
                </a:solidFill>
                <a:latin typeface="Times" panose="02020603050405020304" pitchFamily="18" charset="0"/>
              </a:rPr>
              <a:t>N</a:t>
            </a:r>
            <a:endParaRPr lang="en-US" altLang="zh-CN" sz="2400" b="0"/>
          </a:p>
        </p:txBody>
      </p:sp>
      <p:sp>
        <p:nvSpPr>
          <p:cNvPr id="93318" name="Rectangle 334"/>
          <p:cNvSpPr>
            <a:spLocks noChangeArrowheads="1"/>
          </p:cNvSpPr>
          <p:nvPr/>
        </p:nvSpPr>
        <p:spPr bwMode="auto">
          <a:xfrm>
            <a:off x="5991225" y="5938838"/>
            <a:ext cx="35083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700" b="0">
                <a:solidFill>
                  <a:srgbClr val="000000"/>
                </a:solidFill>
                <a:latin typeface="Times" panose="02020603050405020304" pitchFamily="18" charset="0"/>
              </a:rPr>
              <a:t>－</a:t>
            </a:r>
            <a:r>
              <a:rPr lang="en-US" altLang="zh-CN" sz="1700" b="0">
                <a:solidFill>
                  <a:srgbClr val="000000"/>
                </a:solidFill>
                <a:latin typeface="Times" panose="02020603050405020304" pitchFamily="18" charset="0"/>
              </a:rPr>
              <a:t>1</a:t>
            </a:r>
            <a:endParaRPr lang="en-US" altLang="zh-CN" sz="2400" b="0"/>
          </a:p>
        </p:txBody>
      </p:sp>
      <p:sp>
        <p:nvSpPr>
          <p:cNvPr id="93319" name="Line 335"/>
          <p:cNvSpPr>
            <a:spLocks noChangeShapeType="1"/>
          </p:cNvSpPr>
          <p:nvPr/>
        </p:nvSpPr>
        <p:spPr bwMode="auto">
          <a:xfrm>
            <a:off x="2000250" y="1338263"/>
            <a:ext cx="1588" cy="15081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20" name="Line 336"/>
          <p:cNvSpPr>
            <a:spLocks noChangeShapeType="1"/>
          </p:cNvSpPr>
          <p:nvPr/>
        </p:nvSpPr>
        <p:spPr bwMode="auto">
          <a:xfrm flipV="1">
            <a:off x="1449388" y="2843213"/>
            <a:ext cx="1587" cy="666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21" name="Line 337"/>
          <p:cNvSpPr>
            <a:spLocks noChangeShapeType="1"/>
          </p:cNvSpPr>
          <p:nvPr/>
        </p:nvSpPr>
        <p:spPr bwMode="auto">
          <a:xfrm>
            <a:off x="2551113" y="3948113"/>
            <a:ext cx="1587" cy="23336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22" name="Freeform 338"/>
          <p:cNvSpPr>
            <a:spLocks/>
          </p:cNvSpPr>
          <p:nvPr/>
        </p:nvSpPr>
        <p:spPr bwMode="auto">
          <a:xfrm>
            <a:off x="3302000" y="4148138"/>
            <a:ext cx="84138" cy="66675"/>
          </a:xfrm>
          <a:custGeom>
            <a:avLst/>
            <a:gdLst>
              <a:gd name="T0" fmla="*/ 0 w 53"/>
              <a:gd name="T1" fmla="*/ 2147483646 h 42"/>
              <a:gd name="T2" fmla="*/ 2147483646 w 53"/>
              <a:gd name="T3" fmla="*/ 0 h 42"/>
              <a:gd name="T4" fmla="*/ 2147483646 w 53"/>
              <a:gd name="T5" fmla="*/ 0 h 42"/>
              <a:gd name="T6" fmla="*/ 2147483646 w 53"/>
              <a:gd name="T7" fmla="*/ 2147483646 h 42"/>
              <a:gd name="T8" fmla="*/ 2147483646 w 53"/>
              <a:gd name="T9" fmla="*/ 2147483646 h 42"/>
              <a:gd name="T10" fmla="*/ 2147483646 w 53"/>
              <a:gd name="T11" fmla="*/ 2147483646 h 42"/>
              <a:gd name="T12" fmla="*/ 0 w 53"/>
              <a:gd name="T13" fmla="*/ 2147483646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42">
                <a:moveTo>
                  <a:pt x="0" y="21"/>
                </a:moveTo>
                <a:lnTo>
                  <a:pt x="11" y="0"/>
                </a:lnTo>
                <a:lnTo>
                  <a:pt x="32" y="0"/>
                </a:lnTo>
                <a:lnTo>
                  <a:pt x="53" y="21"/>
                </a:lnTo>
                <a:lnTo>
                  <a:pt x="32" y="42"/>
                </a:lnTo>
                <a:lnTo>
                  <a:pt x="11"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323" name="Freeform 339"/>
          <p:cNvSpPr>
            <a:spLocks/>
          </p:cNvSpPr>
          <p:nvPr/>
        </p:nvSpPr>
        <p:spPr bwMode="auto">
          <a:xfrm>
            <a:off x="4487863" y="5102225"/>
            <a:ext cx="66675" cy="66675"/>
          </a:xfrm>
          <a:custGeom>
            <a:avLst/>
            <a:gdLst>
              <a:gd name="T0" fmla="*/ 0 w 42"/>
              <a:gd name="T1" fmla="*/ 2147483646 h 42"/>
              <a:gd name="T2" fmla="*/ 2147483646 w 42"/>
              <a:gd name="T3" fmla="*/ 0 h 42"/>
              <a:gd name="T4" fmla="*/ 2147483646 w 42"/>
              <a:gd name="T5" fmla="*/ 0 h 42"/>
              <a:gd name="T6" fmla="*/ 2147483646 w 42"/>
              <a:gd name="T7" fmla="*/ 2147483646 h 42"/>
              <a:gd name="T8" fmla="*/ 2147483646 w 42"/>
              <a:gd name="T9" fmla="*/ 2147483646 h 42"/>
              <a:gd name="T10" fmla="*/ 2147483646 w 42"/>
              <a:gd name="T11" fmla="*/ 2147483646 h 42"/>
              <a:gd name="T12" fmla="*/ 0 w 42"/>
              <a:gd name="T13" fmla="*/ 2147483646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2">
                <a:moveTo>
                  <a:pt x="0" y="21"/>
                </a:moveTo>
                <a:lnTo>
                  <a:pt x="11" y="0"/>
                </a:lnTo>
                <a:lnTo>
                  <a:pt x="32" y="0"/>
                </a:lnTo>
                <a:lnTo>
                  <a:pt x="42" y="21"/>
                </a:lnTo>
                <a:lnTo>
                  <a:pt x="32" y="42"/>
                </a:lnTo>
                <a:lnTo>
                  <a:pt x="11" y="42"/>
                </a:lnTo>
                <a:lnTo>
                  <a:pt x="0" y="2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93324" name="Line 340"/>
          <p:cNvSpPr>
            <a:spLocks noChangeShapeType="1"/>
          </p:cNvSpPr>
          <p:nvPr/>
        </p:nvSpPr>
        <p:spPr bwMode="auto">
          <a:xfrm flipV="1">
            <a:off x="4521200" y="4967288"/>
            <a:ext cx="166688" cy="1174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25" name="Line 341"/>
          <p:cNvSpPr>
            <a:spLocks noChangeShapeType="1"/>
          </p:cNvSpPr>
          <p:nvPr/>
        </p:nvSpPr>
        <p:spPr bwMode="auto">
          <a:xfrm flipH="1">
            <a:off x="2000250" y="1338263"/>
            <a:ext cx="701675" cy="15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ext Box 2"/>
          <p:cNvSpPr txBox="1">
            <a:spLocks noChangeArrowheads="1"/>
          </p:cNvSpPr>
          <p:nvPr/>
        </p:nvSpPr>
        <p:spPr bwMode="auto">
          <a:xfrm>
            <a:off x="7736285" y="1484313"/>
            <a:ext cx="615553" cy="2879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0">
                <a:latin typeface="楷体" panose="02010609060101010101" pitchFamily="49" charset="-122"/>
                <a:ea typeface="楷体" panose="02010609060101010101" pitchFamily="49" charset="-122"/>
              </a:rPr>
              <a:t> </a:t>
            </a:r>
            <a:r>
              <a:rPr lang="zh-CN" altLang="en-US" sz="2800">
                <a:latin typeface="楷体" panose="02010609060101010101" pitchFamily="49" charset="-122"/>
                <a:ea typeface="楷体" panose="02010609060101010101" pitchFamily="49" charset="-122"/>
              </a:rPr>
              <a:t>重叠相加法图形</a:t>
            </a:r>
            <a:r>
              <a:rPr lang="zh-CN" altLang="en-US" sz="2400" b="0">
                <a:latin typeface="楷体" panose="02010609060101010101" pitchFamily="49" charset="-122"/>
                <a:ea typeface="楷体" panose="02010609060101010101" pitchFamily="49" charset="-122"/>
              </a:rPr>
              <a:t> </a:t>
            </a:r>
          </a:p>
        </p:txBody>
      </p:sp>
      <p:graphicFrame>
        <p:nvGraphicFramePr>
          <p:cNvPr id="94211" name="Object 3"/>
          <p:cNvGraphicFramePr>
            <a:graphicFrameLocks noChangeAspect="1"/>
          </p:cNvGraphicFramePr>
          <p:nvPr/>
        </p:nvGraphicFramePr>
        <p:xfrm>
          <a:off x="979488" y="692150"/>
          <a:ext cx="6400800" cy="4881563"/>
        </p:xfrm>
        <a:graphic>
          <a:graphicData uri="http://schemas.openxmlformats.org/presentationml/2006/ole">
            <mc:AlternateContent xmlns:mc="http://schemas.openxmlformats.org/markup-compatibility/2006">
              <mc:Choice xmlns:v="urn:schemas-microsoft-com:vml" Requires="v">
                <p:oleObj spid="_x0000_s94230" name="VISIO" r:id="rId3" imgW="2727960" imgH="2080260" progId="Visio.Drawing.4">
                  <p:embed/>
                </p:oleObj>
              </mc:Choice>
              <mc:Fallback>
                <p:oleObj name="VISIO" r:id="rId3" imgW="2727960" imgH="208026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488" y="692150"/>
                        <a:ext cx="6400800" cy="4881563"/>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9750" y="404813"/>
            <a:ext cx="7743825"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2"/>
          <p:cNvSpPr txBox="1">
            <a:spLocks noChangeArrowheads="1"/>
          </p:cNvSpPr>
          <p:nvPr/>
        </p:nvSpPr>
        <p:spPr bwMode="auto">
          <a:xfrm>
            <a:off x="457200" y="3840163"/>
            <a:ext cx="72104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2800" dirty="0">
                <a:latin typeface="楷体_GB2312" pitchFamily="49" charset="-122"/>
                <a:ea typeface="楷体_GB2312" pitchFamily="49" charset="-122"/>
              </a:rPr>
              <a:t>⑤ </a:t>
            </a:r>
            <a:r>
              <a:rPr lang="zh-CN" altLang="en-US" sz="2800" dirty="0">
                <a:latin typeface="楷体" panose="02010609060101010101" pitchFamily="49" charset="-122"/>
                <a:ea typeface="楷体" panose="02010609060101010101" pitchFamily="49" charset="-122"/>
              </a:rPr>
              <a:t>将各段</a:t>
            </a:r>
            <a:r>
              <a:rPr lang="en-US" altLang="zh-CN" sz="2800" i="1" dirty="0" err="1">
                <a:ea typeface="楷体_GB2312" pitchFamily="49" charset="-122"/>
              </a:rPr>
              <a:t>y</a:t>
            </a:r>
            <a:r>
              <a:rPr lang="en-US" altLang="zh-CN" sz="2800" i="1" baseline="-25000" dirty="0" err="1">
                <a:ea typeface="楷体_GB2312" pitchFamily="49" charset="-122"/>
              </a:rPr>
              <a:t>i</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r>
              <a:rPr lang="zh-CN" altLang="en-US" sz="2800" dirty="0">
                <a:latin typeface="楷体" panose="02010609060101010101" pitchFamily="49" charset="-122"/>
                <a:ea typeface="楷体" panose="02010609060101010101" pitchFamily="49" charset="-122"/>
              </a:rPr>
              <a:t>（包括重叠部分）相加</a:t>
            </a:r>
          </a:p>
        </p:txBody>
      </p:sp>
      <p:sp>
        <p:nvSpPr>
          <p:cNvPr id="84996" name="Rectangle 4"/>
          <p:cNvSpPr>
            <a:spLocks noChangeArrowheads="1"/>
          </p:cNvSpPr>
          <p:nvPr/>
        </p:nvSpPr>
        <p:spPr bwMode="auto">
          <a:xfrm>
            <a:off x="539750" y="246063"/>
            <a:ext cx="64801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dirty="0">
                <a:latin typeface="楷体" panose="02010609060101010101" pitchFamily="49" charset="-122"/>
                <a:ea typeface="楷体" panose="02010609060101010101" pitchFamily="49" charset="-122"/>
              </a:rPr>
              <a:t>用</a:t>
            </a:r>
            <a:r>
              <a:rPr lang="en-US" altLang="zh-CN" sz="2800" dirty="0">
                <a:latin typeface="楷体" panose="02010609060101010101" pitchFamily="49" charset="-122"/>
                <a:ea typeface="楷体" panose="02010609060101010101" pitchFamily="49" charset="-122"/>
              </a:rPr>
              <a:t>FFT</a:t>
            </a:r>
            <a:r>
              <a:rPr lang="zh-CN" altLang="en-US" sz="2800" dirty="0">
                <a:latin typeface="楷体" panose="02010609060101010101" pitchFamily="49" charset="-122"/>
                <a:ea typeface="楷体" panose="02010609060101010101" pitchFamily="49" charset="-122"/>
              </a:rPr>
              <a:t>法实现重叠相加法的步骤如下</a:t>
            </a:r>
          </a:p>
        </p:txBody>
      </p:sp>
      <p:sp>
        <p:nvSpPr>
          <p:cNvPr id="84997" name="Rectangle 5"/>
          <p:cNvSpPr>
            <a:spLocks noChangeArrowheads="1"/>
          </p:cNvSpPr>
          <p:nvPr/>
        </p:nvSpPr>
        <p:spPr bwMode="auto">
          <a:xfrm>
            <a:off x="468313" y="974725"/>
            <a:ext cx="79200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800" dirty="0">
                <a:ea typeface="楷体_GB2312" pitchFamily="49" charset="-122"/>
              </a:rPr>
              <a:t>①</a:t>
            </a:r>
            <a:r>
              <a:rPr lang="en-US" altLang="zh-CN" sz="2800" dirty="0">
                <a:latin typeface="楷体_GB2312" pitchFamily="49" charset="-122"/>
                <a:ea typeface="楷体_GB2312" pitchFamily="49" charset="-122"/>
              </a:rPr>
              <a:t> </a:t>
            </a:r>
            <a:r>
              <a:rPr lang="zh-CN" altLang="en-US" sz="2800" dirty="0">
                <a:latin typeface="楷体" panose="02010609060101010101" pitchFamily="49" charset="-122"/>
                <a:ea typeface="楷体" panose="02010609060101010101" pitchFamily="49" charset="-122"/>
              </a:rPr>
              <a:t>计算</a:t>
            </a:r>
            <a:r>
              <a:rPr lang="en-US" altLang="zh-CN" sz="2800" i="1" dirty="0">
                <a:ea typeface="楷体_GB2312" pitchFamily="49" charset="-122"/>
              </a:rPr>
              <a:t>N</a:t>
            </a:r>
            <a:r>
              <a:rPr lang="zh-CN" altLang="en-US" sz="2800" dirty="0">
                <a:latin typeface="楷体" panose="02010609060101010101" pitchFamily="49" charset="-122"/>
                <a:ea typeface="楷体" panose="02010609060101010101" pitchFamily="49" charset="-122"/>
              </a:rPr>
              <a:t>点</a:t>
            </a:r>
            <a:r>
              <a:rPr lang="en-US" altLang="zh-CN" sz="2800" dirty="0">
                <a:ea typeface="楷体_GB2312" pitchFamily="49" charset="-122"/>
              </a:rPr>
              <a:t>FFT</a:t>
            </a:r>
            <a:r>
              <a:rPr lang="zh-CN" altLang="en-US" sz="2800" dirty="0">
                <a:latin typeface="楷体_GB2312" pitchFamily="49" charset="-122"/>
                <a:ea typeface="楷体_GB2312" pitchFamily="49" charset="-122"/>
              </a:rPr>
              <a:t>，</a:t>
            </a:r>
            <a:r>
              <a:rPr lang="en-US" altLang="zh-CN" sz="2800" i="1" dirty="0">
                <a:ea typeface="楷体_GB2312" pitchFamily="49" charset="-122"/>
              </a:rPr>
              <a:t>H</a:t>
            </a:r>
            <a:r>
              <a:rPr lang="en-US" altLang="zh-CN" sz="2800" dirty="0">
                <a:ea typeface="楷体_GB2312" pitchFamily="49" charset="-122"/>
              </a:rPr>
              <a:t>(</a:t>
            </a:r>
            <a:r>
              <a:rPr lang="en-US" altLang="zh-CN" sz="2800" i="1" dirty="0">
                <a:ea typeface="楷体_GB2312" pitchFamily="49" charset="-122"/>
              </a:rPr>
              <a:t>k</a:t>
            </a:r>
            <a:r>
              <a:rPr lang="en-US" altLang="zh-CN" sz="2800" dirty="0">
                <a:ea typeface="楷体_GB2312" pitchFamily="49" charset="-122"/>
              </a:rPr>
              <a:t>)=</a:t>
            </a:r>
            <a:r>
              <a:rPr lang="en-US" altLang="zh-CN" sz="2800" dirty="0">
                <a:latin typeface="楷体_GB2312" pitchFamily="49" charset="-122"/>
                <a:ea typeface="楷体_GB2312" pitchFamily="49" charset="-122"/>
              </a:rPr>
              <a:t> </a:t>
            </a:r>
            <a:r>
              <a:rPr lang="en-US" altLang="zh-CN" sz="2800" dirty="0">
                <a:ea typeface="楷体_GB2312" pitchFamily="49" charset="-122"/>
              </a:rPr>
              <a:t>DFT</a:t>
            </a:r>
            <a:r>
              <a:rPr lang="zh-CN" altLang="en-US" sz="2800" dirty="0">
                <a:latin typeface="楷体_GB2312" pitchFamily="49" charset="-122"/>
                <a:ea typeface="楷体_GB2312" pitchFamily="49" charset="-122"/>
              </a:rPr>
              <a:t>［</a:t>
            </a:r>
            <a:r>
              <a:rPr lang="en-US" altLang="zh-CN" sz="2800" i="1" dirty="0">
                <a:ea typeface="楷体_GB2312" pitchFamily="49" charset="-122"/>
              </a:rPr>
              <a:t>h</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r>
              <a:rPr lang="zh-CN" altLang="en-US" sz="2800" dirty="0">
                <a:latin typeface="楷体_GB2312" pitchFamily="49" charset="-122"/>
                <a:ea typeface="楷体_GB2312" pitchFamily="49" charset="-122"/>
              </a:rPr>
              <a:t>］；</a:t>
            </a:r>
            <a:r>
              <a:rPr lang="en-US" altLang="zh-CN" sz="2800" dirty="0">
                <a:ea typeface="楷体_GB2312" pitchFamily="49" charset="-122"/>
              </a:rPr>
              <a:t>M→N</a:t>
            </a:r>
          </a:p>
        </p:txBody>
      </p:sp>
      <p:sp>
        <p:nvSpPr>
          <p:cNvPr id="84999" name="Text Box 7"/>
          <p:cNvSpPr txBox="1">
            <a:spLocks noChangeArrowheads="1"/>
          </p:cNvSpPr>
          <p:nvPr/>
        </p:nvSpPr>
        <p:spPr bwMode="auto">
          <a:xfrm>
            <a:off x="468313" y="1693863"/>
            <a:ext cx="79914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2800" dirty="0">
                <a:latin typeface="楷体_GB2312" pitchFamily="49" charset="-122"/>
                <a:ea typeface="楷体_GB2312" pitchFamily="49" charset="-122"/>
              </a:rPr>
              <a:t>② </a:t>
            </a:r>
            <a:r>
              <a:rPr lang="zh-CN" altLang="en-US" sz="2800" dirty="0">
                <a:latin typeface="楷体" panose="02010609060101010101" pitchFamily="49" charset="-122"/>
                <a:ea typeface="楷体" panose="02010609060101010101" pitchFamily="49" charset="-122"/>
              </a:rPr>
              <a:t>计算</a:t>
            </a:r>
            <a:r>
              <a:rPr lang="en-US" altLang="zh-CN" sz="2800" i="1" dirty="0">
                <a:ea typeface="楷体_GB2312" pitchFamily="49" charset="-122"/>
              </a:rPr>
              <a:t>N</a:t>
            </a:r>
            <a:r>
              <a:rPr lang="zh-CN" altLang="en-US" sz="2800" dirty="0">
                <a:latin typeface="楷体" panose="02010609060101010101" pitchFamily="49" charset="-122"/>
                <a:ea typeface="楷体" panose="02010609060101010101" pitchFamily="49" charset="-122"/>
              </a:rPr>
              <a:t>点</a:t>
            </a:r>
            <a:r>
              <a:rPr lang="en-US" altLang="zh-CN" sz="2800" dirty="0">
                <a:ea typeface="楷体_GB2312" pitchFamily="49" charset="-122"/>
              </a:rPr>
              <a:t>FFT</a:t>
            </a:r>
            <a:r>
              <a:rPr lang="zh-CN" altLang="en-US" sz="2800" dirty="0">
                <a:latin typeface="楷体_GB2312" pitchFamily="49" charset="-122"/>
                <a:ea typeface="楷体_GB2312" pitchFamily="49" charset="-122"/>
              </a:rPr>
              <a:t>，</a:t>
            </a:r>
            <a:r>
              <a:rPr lang="en-US" altLang="zh-CN" sz="2800" i="1" dirty="0">
                <a:ea typeface="楷体_GB2312" pitchFamily="49" charset="-122"/>
              </a:rPr>
              <a:t>X</a:t>
            </a:r>
            <a:r>
              <a:rPr lang="en-US" altLang="zh-CN" sz="2800" i="1" baseline="-25000" dirty="0">
                <a:ea typeface="楷体_GB2312" pitchFamily="49" charset="-122"/>
              </a:rPr>
              <a:t>i</a:t>
            </a:r>
            <a:r>
              <a:rPr lang="en-US" altLang="zh-CN" sz="2800" dirty="0">
                <a:ea typeface="楷体_GB2312" pitchFamily="49" charset="-122"/>
              </a:rPr>
              <a:t>(</a:t>
            </a:r>
            <a:r>
              <a:rPr lang="en-US" altLang="zh-CN" sz="2800" i="1" dirty="0">
                <a:ea typeface="楷体_GB2312" pitchFamily="49" charset="-122"/>
              </a:rPr>
              <a:t>k</a:t>
            </a:r>
            <a:r>
              <a:rPr lang="en-US" altLang="zh-CN" sz="2800" dirty="0">
                <a:ea typeface="楷体_GB2312" pitchFamily="49" charset="-122"/>
              </a:rPr>
              <a:t>)=DFT</a:t>
            </a:r>
            <a:r>
              <a:rPr lang="zh-CN" altLang="en-US" sz="2800" dirty="0">
                <a:latin typeface="楷体_GB2312" pitchFamily="49" charset="-122"/>
                <a:ea typeface="楷体_GB2312" pitchFamily="49" charset="-122"/>
              </a:rPr>
              <a:t>［</a:t>
            </a:r>
            <a:r>
              <a:rPr lang="en-US" altLang="zh-CN" sz="2800" i="1" dirty="0">
                <a:ea typeface="楷体_GB2312" pitchFamily="49" charset="-122"/>
              </a:rPr>
              <a:t>x</a:t>
            </a:r>
            <a:r>
              <a:rPr lang="en-US" altLang="zh-CN" sz="2800" i="1" baseline="-25000" dirty="0">
                <a:ea typeface="楷体_GB2312" pitchFamily="49" charset="-122"/>
              </a:rPr>
              <a:t>i</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r>
              <a:rPr lang="zh-CN" altLang="en-US" sz="2800" dirty="0">
                <a:latin typeface="楷体_GB2312" pitchFamily="49" charset="-122"/>
                <a:ea typeface="楷体_GB2312" pitchFamily="49" charset="-122"/>
              </a:rPr>
              <a:t>］；</a:t>
            </a:r>
            <a:r>
              <a:rPr lang="en-US" altLang="zh-CN" sz="2800" dirty="0">
                <a:ea typeface="楷体_GB2312" pitchFamily="49" charset="-122"/>
              </a:rPr>
              <a:t>L→N</a:t>
            </a:r>
            <a:r>
              <a:rPr lang="en-US" altLang="zh-CN" sz="2800" dirty="0">
                <a:latin typeface="楷体_GB2312" pitchFamily="49" charset="-122"/>
                <a:ea typeface="楷体_GB2312" pitchFamily="49" charset="-122"/>
              </a:rPr>
              <a:t></a:t>
            </a:r>
          </a:p>
        </p:txBody>
      </p:sp>
      <p:sp>
        <p:nvSpPr>
          <p:cNvPr id="85000" name="Text Box 8"/>
          <p:cNvSpPr txBox="1">
            <a:spLocks noChangeArrowheads="1"/>
          </p:cNvSpPr>
          <p:nvPr/>
        </p:nvSpPr>
        <p:spPr bwMode="auto">
          <a:xfrm>
            <a:off x="468313" y="2400300"/>
            <a:ext cx="52308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2800" dirty="0">
                <a:latin typeface="楷体_GB2312" pitchFamily="49" charset="-122"/>
                <a:ea typeface="楷体_GB2312" pitchFamily="49" charset="-122"/>
              </a:rPr>
              <a:t>③ </a:t>
            </a:r>
            <a:r>
              <a:rPr lang="zh-CN" altLang="en-US" sz="2800" dirty="0">
                <a:latin typeface="楷体" panose="02010609060101010101" pitchFamily="49" charset="-122"/>
                <a:ea typeface="楷体" panose="02010609060101010101" pitchFamily="49" charset="-122"/>
              </a:rPr>
              <a:t>相乘</a:t>
            </a:r>
            <a:r>
              <a:rPr lang="zh-CN" altLang="en-US" sz="2800" dirty="0">
                <a:latin typeface="楷体_GB2312" pitchFamily="49" charset="-122"/>
                <a:ea typeface="楷体_GB2312" pitchFamily="49" charset="-122"/>
              </a:rPr>
              <a:t>，</a:t>
            </a:r>
            <a:r>
              <a:rPr lang="en-US" altLang="zh-CN" sz="2800" i="1" dirty="0">
                <a:ea typeface="楷体_GB2312" pitchFamily="49" charset="-122"/>
              </a:rPr>
              <a:t>Y</a:t>
            </a:r>
            <a:r>
              <a:rPr lang="en-US" altLang="zh-CN" sz="2800" i="1" baseline="-25000" dirty="0">
                <a:ea typeface="楷体_GB2312" pitchFamily="49" charset="-122"/>
              </a:rPr>
              <a:t>i</a:t>
            </a:r>
            <a:r>
              <a:rPr lang="en-US" altLang="zh-CN" sz="2800" dirty="0">
                <a:ea typeface="楷体_GB2312" pitchFamily="49" charset="-122"/>
              </a:rPr>
              <a:t>(</a:t>
            </a:r>
            <a:r>
              <a:rPr lang="en-US" altLang="zh-CN" sz="2800" i="1" dirty="0">
                <a:ea typeface="楷体_GB2312" pitchFamily="49" charset="-122"/>
              </a:rPr>
              <a:t>k</a:t>
            </a:r>
            <a:r>
              <a:rPr lang="en-US" altLang="zh-CN" sz="2800" dirty="0">
                <a:ea typeface="楷体_GB2312" pitchFamily="49" charset="-122"/>
              </a:rPr>
              <a:t>)=</a:t>
            </a:r>
            <a:r>
              <a:rPr lang="en-US" altLang="zh-CN" sz="2800" i="1" dirty="0">
                <a:ea typeface="楷体_GB2312" pitchFamily="49" charset="-122"/>
              </a:rPr>
              <a:t>X</a:t>
            </a:r>
            <a:r>
              <a:rPr lang="en-US" altLang="zh-CN" sz="2800" i="1" baseline="-25000" dirty="0">
                <a:ea typeface="楷体_GB2312" pitchFamily="49" charset="-122"/>
              </a:rPr>
              <a:t>i</a:t>
            </a:r>
            <a:r>
              <a:rPr lang="en-US" altLang="zh-CN" sz="2800" dirty="0">
                <a:ea typeface="楷体_GB2312" pitchFamily="49" charset="-122"/>
              </a:rPr>
              <a:t>(</a:t>
            </a:r>
            <a:r>
              <a:rPr lang="en-US" altLang="zh-CN" sz="2800" i="1" dirty="0">
                <a:ea typeface="楷体_GB2312" pitchFamily="49" charset="-122"/>
              </a:rPr>
              <a:t>k</a:t>
            </a:r>
            <a:r>
              <a:rPr lang="en-US" altLang="zh-CN" sz="2800" dirty="0">
                <a:ea typeface="楷体_GB2312" pitchFamily="49" charset="-122"/>
              </a:rPr>
              <a:t>)</a:t>
            </a:r>
            <a:r>
              <a:rPr lang="en-US" altLang="zh-CN" sz="2800" i="1" dirty="0">
                <a:ea typeface="楷体_GB2312" pitchFamily="49" charset="-122"/>
              </a:rPr>
              <a:t>H</a:t>
            </a:r>
            <a:r>
              <a:rPr lang="en-US" altLang="zh-CN" sz="2800" dirty="0">
                <a:ea typeface="楷体_GB2312" pitchFamily="49" charset="-122"/>
              </a:rPr>
              <a:t>(</a:t>
            </a:r>
            <a:r>
              <a:rPr lang="en-US" altLang="zh-CN" sz="2800" i="1" dirty="0">
                <a:ea typeface="楷体_GB2312" pitchFamily="49" charset="-122"/>
              </a:rPr>
              <a:t>k</a:t>
            </a:r>
            <a:r>
              <a:rPr lang="en-US" altLang="zh-CN" sz="2800" dirty="0">
                <a:ea typeface="楷体_GB2312" pitchFamily="49" charset="-122"/>
              </a:rPr>
              <a:t>)</a:t>
            </a:r>
            <a:r>
              <a:rPr lang="zh-CN" altLang="en-US" sz="2800" dirty="0">
                <a:latin typeface="楷体_GB2312" pitchFamily="49" charset="-122"/>
                <a:ea typeface="楷体_GB2312" pitchFamily="49" charset="-122"/>
              </a:rPr>
              <a:t>；</a:t>
            </a:r>
          </a:p>
        </p:txBody>
      </p:sp>
      <p:sp>
        <p:nvSpPr>
          <p:cNvPr id="85001" name="Text Box 9"/>
          <p:cNvSpPr txBox="1">
            <a:spLocks noChangeArrowheads="1"/>
          </p:cNvSpPr>
          <p:nvPr/>
        </p:nvSpPr>
        <p:spPr bwMode="auto">
          <a:xfrm>
            <a:off x="468313" y="3135313"/>
            <a:ext cx="7416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2800" dirty="0">
                <a:latin typeface="楷体_GB2312" pitchFamily="49" charset="-122"/>
                <a:ea typeface="楷体_GB2312" pitchFamily="49" charset="-122"/>
              </a:rPr>
              <a:t>④ </a:t>
            </a:r>
            <a:r>
              <a:rPr lang="zh-CN" altLang="en-US" sz="2800" dirty="0">
                <a:latin typeface="楷体" panose="02010609060101010101" pitchFamily="49" charset="-122"/>
                <a:ea typeface="楷体" panose="02010609060101010101" pitchFamily="49" charset="-122"/>
              </a:rPr>
              <a:t>计算</a:t>
            </a:r>
            <a:r>
              <a:rPr lang="en-US" altLang="zh-CN" sz="2800" i="1" dirty="0">
                <a:ea typeface="楷体_GB2312" pitchFamily="49" charset="-122"/>
              </a:rPr>
              <a:t>N</a:t>
            </a:r>
            <a:r>
              <a:rPr lang="zh-CN" altLang="en-US" sz="2800" dirty="0">
                <a:latin typeface="楷体" panose="02010609060101010101" pitchFamily="49" charset="-122"/>
                <a:ea typeface="楷体" panose="02010609060101010101" pitchFamily="49" charset="-122"/>
              </a:rPr>
              <a:t>点</a:t>
            </a:r>
            <a:r>
              <a:rPr lang="en-US" altLang="zh-CN" sz="2800" dirty="0">
                <a:ea typeface="楷体_GB2312" pitchFamily="49" charset="-122"/>
              </a:rPr>
              <a:t>IFFT</a:t>
            </a:r>
            <a:r>
              <a:rPr lang="zh-CN" altLang="en-US" sz="2800" dirty="0">
                <a:latin typeface="楷体_GB2312" pitchFamily="49" charset="-122"/>
                <a:ea typeface="楷体_GB2312" pitchFamily="49" charset="-122"/>
              </a:rPr>
              <a:t>，</a:t>
            </a:r>
            <a:r>
              <a:rPr lang="en-US" altLang="zh-CN" sz="2800" i="1" dirty="0" err="1">
                <a:ea typeface="楷体_GB2312" pitchFamily="49" charset="-122"/>
              </a:rPr>
              <a:t>y</a:t>
            </a:r>
            <a:r>
              <a:rPr lang="en-US" altLang="zh-CN" sz="2800" i="1" baseline="-25000" dirty="0" err="1">
                <a:ea typeface="楷体_GB2312" pitchFamily="49" charset="-122"/>
              </a:rPr>
              <a:t>i</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)=IDFT</a:t>
            </a:r>
            <a:r>
              <a:rPr lang="zh-CN" altLang="en-US" sz="2800" dirty="0">
                <a:latin typeface="楷体_GB2312" pitchFamily="49" charset="-122"/>
                <a:ea typeface="楷体_GB2312" pitchFamily="49" charset="-122"/>
              </a:rPr>
              <a:t>［</a:t>
            </a:r>
            <a:r>
              <a:rPr lang="en-US" altLang="zh-CN" sz="2800" i="1" dirty="0">
                <a:ea typeface="楷体_GB2312" pitchFamily="49" charset="-122"/>
              </a:rPr>
              <a:t>Y</a:t>
            </a:r>
            <a:r>
              <a:rPr lang="en-US" altLang="zh-CN" sz="2800" i="1" baseline="-25000" dirty="0">
                <a:ea typeface="楷体_GB2312" pitchFamily="49" charset="-122"/>
              </a:rPr>
              <a:t>i</a:t>
            </a:r>
            <a:r>
              <a:rPr lang="en-US" altLang="zh-CN" sz="2800" dirty="0">
                <a:ea typeface="楷体_GB2312" pitchFamily="49" charset="-122"/>
              </a:rPr>
              <a:t>(</a:t>
            </a:r>
            <a:r>
              <a:rPr lang="en-US" altLang="zh-CN" sz="2800" i="1" dirty="0">
                <a:ea typeface="楷体_GB2312" pitchFamily="49" charset="-122"/>
              </a:rPr>
              <a:t>k</a:t>
            </a:r>
            <a:r>
              <a:rPr lang="en-US" altLang="zh-CN" sz="2800" dirty="0">
                <a:ea typeface="楷体_GB2312" pitchFamily="49" charset="-122"/>
              </a:rPr>
              <a:t>)</a:t>
            </a:r>
            <a:r>
              <a:rPr lang="zh-CN" altLang="en-US" sz="2800" dirty="0">
                <a:latin typeface="楷体_GB2312" pitchFamily="49" charset="-122"/>
                <a:ea typeface="楷体_GB2312" pitchFamily="49" charset="-122"/>
              </a:rPr>
              <a:t>］；</a:t>
            </a:r>
          </a:p>
        </p:txBody>
      </p:sp>
      <p:sp>
        <p:nvSpPr>
          <p:cNvPr id="85002" name="Rectangle 10"/>
          <p:cNvSpPr>
            <a:spLocks noChangeArrowheads="1"/>
          </p:cNvSpPr>
          <p:nvPr/>
        </p:nvSpPr>
        <p:spPr bwMode="auto">
          <a:xfrm>
            <a:off x="323850" y="4581525"/>
            <a:ext cx="81375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dirty="0">
                <a:solidFill>
                  <a:srgbClr val="FFFF00"/>
                </a:solidFill>
                <a:latin typeface="楷体" panose="02010609060101010101" pitchFamily="49" charset="-122"/>
                <a:ea typeface="楷体" panose="02010609060101010101" pitchFamily="49" charset="-122"/>
              </a:rPr>
              <a:t>重叠相加</a:t>
            </a:r>
            <a:r>
              <a:rPr lang="zh-CN" altLang="en-US" sz="2800" dirty="0">
                <a:latin typeface="楷体" panose="02010609060101010101" pitchFamily="49" charset="-122"/>
                <a:ea typeface="楷体" panose="02010609060101010101" pitchFamily="49" charset="-122"/>
              </a:rPr>
              <a:t>是由于各输出段的重叠部分相加而得名的</a:t>
            </a:r>
          </a:p>
        </p:txBody>
      </p:sp>
      <p:sp>
        <p:nvSpPr>
          <p:cNvPr id="85003" name="Text Box 11"/>
          <p:cNvSpPr txBox="1">
            <a:spLocks noChangeArrowheads="1"/>
          </p:cNvSpPr>
          <p:nvPr/>
        </p:nvSpPr>
        <p:spPr bwMode="auto">
          <a:xfrm>
            <a:off x="323850" y="5330825"/>
            <a:ext cx="82089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solidFill>
                  <a:srgbClr val="FFFF00"/>
                </a:solidFill>
                <a:latin typeface="楷体" panose="02010609060101010101" pitchFamily="49" charset="-122"/>
                <a:ea typeface="楷体" panose="02010609060101010101" pitchFamily="49" charset="-122"/>
              </a:rPr>
              <a:t>重叠相加法中</a:t>
            </a:r>
            <a:r>
              <a:rPr lang="en-US" altLang="zh-CN" sz="2800" i="1" dirty="0" err="1">
                <a:solidFill>
                  <a:srgbClr val="FFFF00"/>
                </a:solidFill>
                <a:ea typeface="楷体_GB2312" pitchFamily="49" charset="-122"/>
              </a:rPr>
              <a:t>y</a:t>
            </a:r>
            <a:r>
              <a:rPr lang="en-US" altLang="zh-CN" sz="2800" i="1" baseline="-25000" dirty="0" err="1">
                <a:solidFill>
                  <a:srgbClr val="FFFF00"/>
                </a:solidFill>
                <a:ea typeface="楷体_GB2312" pitchFamily="49" charset="-122"/>
              </a:rPr>
              <a:t>i</a:t>
            </a:r>
            <a:r>
              <a:rPr lang="en-US" altLang="zh-CN" sz="2800" dirty="0">
                <a:solidFill>
                  <a:srgbClr val="FFFF00"/>
                </a:solidFill>
                <a:ea typeface="楷体_GB2312" pitchFamily="49" charset="-122"/>
              </a:rPr>
              <a:t>(</a:t>
            </a:r>
            <a:r>
              <a:rPr lang="en-US" altLang="zh-CN" sz="2800" i="1" dirty="0">
                <a:solidFill>
                  <a:srgbClr val="FFFF00"/>
                </a:solidFill>
                <a:ea typeface="楷体_GB2312" pitchFamily="49" charset="-122"/>
              </a:rPr>
              <a:t>n</a:t>
            </a:r>
            <a:r>
              <a:rPr lang="en-US" altLang="zh-CN" sz="2800" dirty="0">
                <a:solidFill>
                  <a:srgbClr val="FFFF00"/>
                </a:solidFill>
                <a:ea typeface="楷体_GB2312" pitchFamily="49" charset="-122"/>
              </a:rPr>
              <a:t>) </a:t>
            </a:r>
            <a:r>
              <a:rPr lang="zh-CN" altLang="en-US" sz="2800" dirty="0">
                <a:solidFill>
                  <a:srgbClr val="FFFF00"/>
                </a:solidFill>
                <a:latin typeface="楷体" panose="02010609060101010101" pitchFamily="49" charset="-122"/>
                <a:ea typeface="楷体" panose="02010609060101010101" pitchFamily="49" charset="-122"/>
              </a:rPr>
              <a:t>可以完全恢复出</a:t>
            </a:r>
            <a:r>
              <a:rPr lang="en-US" altLang="zh-CN" sz="2800" i="1" dirty="0">
                <a:solidFill>
                  <a:srgbClr val="FFFF00"/>
                </a:solidFill>
                <a:ea typeface="楷体_GB2312" pitchFamily="49" charset="-122"/>
              </a:rPr>
              <a:t>y</a:t>
            </a:r>
            <a:r>
              <a:rPr lang="en-US" altLang="zh-CN" sz="2800" dirty="0">
                <a:solidFill>
                  <a:srgbClr val="FFFF00"/>
                </a:solidFill>
                <a:ea typeface="楷体_GB2312" pitchFamily="49" charset="-122"/>
              </a:rPr>
              <a:t>(</a:t>
            </a:r>
            <a:r>
              <a:rPr lang="en-US" altLang="zh-CN" sz="2800" i="1" dirty="0">
                <a:solidFill>
                  <a:srgbClr val="FFFF00"/>
                </a:solidFill>
                <a:ea typeface="楷体_GB2312" pitchFamily="49" charset="-122"/>
              </a:rPr>
              <a:t>n</a:t>
            </a:r>
            <a:r>
              <a:rPr lang="en-US" altLang="zh-CN" sz="2800" dirty="0">
                <a:solidFill>
                  <a:srgbClr val="FFFF00"/>
                </a:solidFill>
                <a:ea typeface="楷体_GB2312" pitchFamily="49" charset="-122"/>
              </a:rPr>
              <a:t>)</a:t>
            </a:r>
            <a:r>
              <a:rPr lang="zh-CN" altLang="en-US" sz="2800" dirty="0">
                <a:solidFill>
                  <a:srgbClr val="FFFF00"/>
                </a:solidFill>
                <a:latin typeface="楷体" panose="02010609060101010101" pitchFamily="49" charset="-122"/>
                <a:ea typeface="楷体" panose="02010609060101010101" pitchFamily="49" charset="-122"/>
              </a:rPr>
              <a:t>的每一点</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4996"/>
                                        </p:tgtEl>
                                        <p:attrNameLst>
                                          <p:attrName>style.visibility</p:attrName>
                                        </p:attrNameLst>
                                      </p:cBhvr>
                                      <p:to>
                                        <p:strVal val="visible"/>
                                      </p:to>
                                    </p:set>
                                    <p:animEffect transition="in" filter="blinds(horizontal)">
                                      <p:cBhvr>
                                        <p:cTn id="7" dur="500"/>
                                        <p:tgtEl>
                                          <p:spTgt spid="8499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4997"/>
                                        </p:tgtEl>
                                        <p:attrNameLst>
                                          <p:attrName>style.visibility</p:attrName>
                                        </p:attrNameLst>
                                      </p:cBhvr>
                                      <p:to>
                                        <p:strVal val="visible"/>
                                      </p:to>
                                    </p:set>
                                    <p:animEffect transition="in" filter="blinds(horizontal)">
                                      <p:cBhvr>
                                        <p:cTn id="12" dur="500"/>
                                        <p:tgtEl>
                                          <p:spTgt spid="8499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4999"/>
                                        </p:tgtEl>
                                        <p:attrNameLst>
                                          <p:attrName>style.visibility</p:attrName>
                                        </p:attrNameLst>
                                      </p:cBhvr>
                                      <p:to>
                                        <p:strVal val="visible"/>
                                      </p:to>
                                    </p:set>
                                    <p:animEffect transition="in" filter="blinds(horizontal)">
                                      <p:cBhvr>
                                        <p:cTn id="17" dur="500"/>
                                        <p:tgtEl>
                                          <p:spTgt spid="8499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5000"/>
                                        </p:tgtEl>
                                        <p:attrNameLst>
                                          <p:attrName>style.visibility</p:attrName>
                                        </p:attrNameLst>
                                      </p:cBhvr>
                                      <p:to>
                                        <p:strVal val="visible"/>
                                      </p:to>
                                    </p:set>
                                    <p:animEffect transition="in" filter="blinds(horizontal)">
                                      <p:cBhvr>
                                        <p:cTn id="22" dur="500"/>
                                        <p:tgtEl>
                                          <p:spTgt spid="8500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5001"/>
                                        </p:tgtEl>
                                        <p:attrNameLst>
                                          <p:attrName>style.visibility</p:attrName>
                                        </p:attrNameLst>
                                      </p:cBhvr>
                                      <p:to>
                                        <p:strVal val="visible"/>
                                      </p:to>
                                    </p:set>
                                    <p:animEffect transition="in" filter="blinds(horizontal)">
                                      <p:cBhvr>
                                        <p:cTn id="27" dur="500"/>
                                        <p:tgtEl>
                                          <p:spTgt spid="8500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84994"/>
                                        </p:tgtEl>
                                        <p:attrNameLst>
                                          <p:attrName>style.visibility</p:attrName>
                                        </p:attrNameLst>
                                      </p:cBhvr>
                                      <p:to>
                                        <p:strVal val="visible"/>
                                      </p:to>
                                    </p:set>
                                    <p:animEffect transition="in" filter="blinds(horizontal)">
                                      <p:cBhvr>
                                        <p:cTn id="32" dur="500"/>
                                        <p:tgtEl>
                                          <p:spTgt spid="8499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85002"/>
                                        </p:tgtEl>
                                        <p:attrNameLst>
                                          <p:attrName>style.visibility</p:attrName>
                                        </p:attrNameLst>
                                      </p:cBhvr>
                                      <p:to>
                                        <p:strVal val="visible"/>
                                      </p:to>
                                    </p:set>
                                    <p:animEffect transition="in" filter="blinds(horizontal)">
                                      <p:cBhvr>
                                        <p:cTn id="37" dur="500"/>
                                        <p:tgtEl>
                                          <p:spTgt spid="8500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85003"/>
                                        </p:tgtEl>
                                        <p:attrNameLst>
                                          <p:attrName>style.visibility</p:attrName>
                                        </p:attrNameLst>
                                      </p:cBhvr>
                                      <p:to>
                                        <p:strVal val="visible"/>
                                      </p:to>
                                    </p:set>
                                    <p:animEffect transition="in" filter="blinds(horizontal)">
                                      <p:cBhvr>
                                        <p:cTn id="42" dur="500"/>
                                        <p:tgtEl>
                                          <p:spTgt spid="850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4" grpId="0"/>
      <p:bldP spid="84996" grpId="0"/>
      <p:bldP spid="84997" grpId="0"/>
      <p:bldP spid="84999" grpId="0"/>
      <p:bldP spid="85000" grpId="0"/>
      <p:bldP spid="85001" grpId="0"/>
      <p:bldP spid="85002" grpId="0"/>
      <p:bldP spid="8500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ChangeArrowheads="1"/>
          </p:cNvSpPr>
          <p:nvPr/>
        </p:nvSpPr>
        <p:spPr bwMode="auto">
          <a:xfrm>
            <a:off x="250825" y="2781300"/>
            <a:ext cx="8353425" cy="280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spcBef>
                <a:spcPct val="5000"/>
              </a:spcBef>
              <a:buFontTx/>
              <a:buNone/>
            </a:pPr>
            <a:r>
              <a:rPr lang="zh-CN" altLang="en-US" sz="2800" dirty="0">
                <a:latin typeface="楷体" panose="02010609060101010101" pitchFamily="49" charset="-122"/>
                <a:ea typeface="楷体" panose="02010609060101010101" pitchFamily="49" charset="-122"/>
              </a:rPr>
              <a:t>由于</a:t>
            </a:r>
            <a:r>
              <a:rPr lang="en-US" altLang="zh-CN" sz="2800" i="1" dirty="0"/>
              <a:t>x</a:t>
            </a:r>
            <a:r>
              <a:rPr lang="en-US" altLang="zh-CN" sz="2800" i="1" baseline="-25000" dirty="0"/>
              <a:t>i</a:t>
            </a:r>
            <a:r>
              <a:rPr lang="en-US" altLang="zh-CN" sz="2800" dirty="0"/>
              <a:t>(</a:t>
            </a:r>
            <a:r>
              <a:rPr lang="en-US" altLang="zh-CN" sz="2800" i="1" dirty="0"/>
              <a:t>n</a:t>
            </a:r>
            <a:r>
              <a:rPr lang="en-US" altLang="zh-CN" sz="2800" dirty="0"/>
              <a:t>)</a:t>
            </a:r>
            <a:r>
              <a:rPr lang="zh-CN" altLang="en-US" sz="2800" dirty="0">
                <a:latin typeface="楷体" panose="02010609060101010101" pitchFamily="49" charset="-122"/>
                <a:ea typeface="楷体" panose="02010609060101010101" pitchFamily="49" charset="-122"/>
              </a:rPr>
              <a:t>为</a:t>
            </a:r>
            <a:r>
              <a:rPr lang="en-US" altLang="zh-CN" sz="2800" i="1" dirty="0">
                <a:ea typeface="楷体_GB2312" pitchFamily="49" charset="-122"/>
              </a:rPr>
              <a:t>N</a:t>
            </a:r>
            <a:r>
              <a:rPr lang="en-US" altLang="zh-CN" sz="2800" dirty="0">
                <a:ea typeface="楷体_GB2312" pitchFamily="49" charset="-122"/>
              </a:rPr>
              <a:t>=</a:t>
            </a:r>
            <a:r>
              <a:rPr lang="en-US" altLang="zh-CN" sz="2800" i="1" dirty="0">
                <a:ea typeface="楷体_GB2312" pitchFamily="49" charset="-122"/>
              </a:rPr>
              <a:t>L</a:t>
            </a:r>
            <a:r>
              <a:rPr lang="en-US" altLang="zh-CN" sz="2800" dirty="0">
                <a:ea typeface="楷体_GB2312" pitchFamily="49" charset="-122"/>
              </a:rPr>
              <a:t>+</a:t>
            </a:r>
            <a:r>
              <a:rPr lang="en-US" altLang="zh-CN" sz="2800" i="1" dirty="0">
                <a:ea typeface="楷体_GB2312" pitchFamily="49" charset="-122"/>
              </a:rPr>
              <a:t>M</a:t>
            </a:r>
            <a:r>
              <a:rPr lang="en-US" altLang="zh-CN" sz="2800" dirty="0">
                <a:ea typeface="楷体_GB2312" pitchFamily="49" charset="-122"/>
              </a:rPr>
              <a:t>-1</a:t>
            </a:r>
            <a:r>
              <a:rPr lang="zh-CN" altLang="en-US" sz="2800" dirty="0">
                <a:latin typeface="楷体" panose="02010609060101010101" pitchFamily="49" charset="-122"/>
                <a:ea typeface="楷体" panose="02010609060101010101" pitchFamily="49" charset="-122"/>
              </a:rPr>
              <a:t>点序列</a:t>
            </a:r>
            <a:r>
              <a:rPr lang="zh-CN" altLang="en-US" sz="2800" dirty="0">
                <a:latin typeface="楷体_GB2312" pitchFamily="49" charset="-122"/>
                <a:ea typeface="楷体_GB2312" pitchFamily="49" charset="-122"/>
              </a:rPr>
              <a:t>，</a:t>
            </a:r>
            <a:r>
              <a:rPr lang="zh-CN" altLang="en-US" sz="2800" dirty="0">
                <a:latin typeface="楷体" panose="02010609060101010101" pitchFamily="49" charset="-122"/>
                <a:ea typeface="楷体" panose="02010609060101010101" pitchFamily="49" charset="-122"/>
              </a:rPr>
              <a:t>这时用</a:t>
            </a:r>
            <a:r>
              <a:rPr lang="en-US" altLang="zh-CN" sz="2800" dirty="0">
                <a:ea typeface="楷体_GB2312" pitchFamily="49" charset="-122"/>
              </a:rPr>
              <a:t>FFT</a:t>
            </a:r>
            <a:r>
              <a:rPr lang="zh-CN" altLang="en-US" sz="2800" dirty="0">
                <a:latin typeface="楷体" panose="02010609060101010101" pitchFamily="49" charset="-122"/>
                <a:ea typeface="楷体" panose="02010609060101010101" pitchFamily="49" charset="-122"/>
              </a:rPr>
              <a:t>实现</a:t>
            </a:r>
            <a:r>
              <a:rPr lang="en-US" altLang="zh-CN" sz="2800" i="1" dirty="0">
                <a:ea typeface="楷体_GB2312" pitchFamily="49" charset="-122"/>
              </a:rPr>
              <a:t>h</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r>
              <a:rPr lang="zh-CN" altLang="en-US" sz="2800" dirty="0">
                <a:latin typeface="楷体" panose="02010609060101010101" pitchFamily="49" charset="-122"/>
                <a:ea typeface="楷体" panose="02010609060101010101" pitchFamily="49" charset="-122"/>
              </a:rPr>
              <a:t>和</a:t>
            </a:r>
            <a:r>
              <a:rPr lang="en-US" altLang="zh-CN" sz="2800" i="1" dirty="0">
                <a:ea typeface="楷体_GB2312" pitchFamily="49" charset="-122"/>
              </a:rPr>
              <a:t>x</a:t>
            </a:r>
            <a:r>
              <a:rPr lang="en-US" altLang="zh-CN" sz="2800" i="1" baseline="-25000" dirty="0">
                <a:ea typeface="楷体_GB2312" pitchFamily="49" charset="-122"/>
              </a:rPr>
              <a:t>i</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r>
              <a:rPr lang="zh-CN" altLang="en-US" sz="2800" dirty="0">
                <a:latin typeface="楷体" panose="02010609060101010101" pitchFamily="49" charset="-122"/>
                <a:ea typeface="楷体" panose="02010609060101010101" pitchFamily="49" charset="-122"/>
              </a:rPr>
              <a:t>的</a:t>
            </a:r>
            <a:r>
              <a:rPr lang="en-US" altLang="zh-CN" sz="2800" i="1" dirty="0">
                <a:ea typeface="楷体_GB2312" pitchFamily="49" charset="-122"/>
              </a:rPr>
              <a:t>N</a:t>
            </a:r>
            <a:r>
              <a:rPr lang="zh-CN" altLang="en-US" sz="2800" dirty="0">
                <a:latin typeface="楷体" panose="02010609060101010101" pitchFamily="49" charset="-122"/>
                <a:ea typeface="楷体" panose="02010609060101010101" pitchFamily="49" charset="-122"/>
              </a:rPr>
              <a:t>点圆周卷积</a:t>
            </a:r>
            <a:r>
              <a:rPr lang="zh-CN" altLang="en-US" sz="2800" dirty="0">
                <a:latin typeface="楷体_GB2312" pitchFamily="49" charset="-122"/>
                <a:ea typeface="楷体_GB2312" pitchFamily="49" charset="-122"/>
              </a:rPr>
              <a:t>，</a:t>
            </a:r>
            <a:r>
              <a:rPr lang="zh-CN" altLang="en-US" sz="2800" dirty="0">
                <a:latin typeface="楷体" panose="02010609060101010101" pitchFamily="49" charset="-122"/>
                <a:ea typeface="楷体" panose="02010609060101010101" pitchFamily="49" charset="-122"/>
              </a:rPr>
              <a:t>圆周卷积结果的前</a:t>
            </a:r>
            <a:r>
              <a:rPr lang="en-US" altLang="zh-CN" sz="2800" dirty="0">
                <a:ea typeface="楷体_GB2312" pitchFamily="49" charset="-122"/>
              </a:rPr>
              <a:t>(</a:t>
            </a:r>
            <a:r>
              <a:rPr lang="en-US" altLang="zh-CN" sz="2800" i="1" dirty="0">
                <a:ea typeface="楷体_GB2312" pitchFamily="49" charset="-122"/>
              </a:rPr>
              <a:t>M</a:t>
            </a:r>
            <a:r>
              <a:rPr lang="en-US" altLang="zh-CN" sz="2800" dirty="0">
                <a:ea typeface="楷体_GB2312" pitchFamily="49" charset="-122"/>
              </a:rPr>
              <a:t>-1)</a:t>
            </a:r>
            <a:r>
              <a:rPr lang="zh-CN" altLang="en-US" sz="2800" dirty="0">
                <a:latin typeface="楷体" panose="02010609060101010101" pitchFamily="49" charset="-122"/>
                <a:ea typeface="楷体" panose="02010609060101010101" pitchFamily="49" charset="-122"/>
              </a:rPr>
              <a:t>个值发生混叠，不等于线性卷积值，必须舍去。</a:t>
            </a:r>
          </a:p>
          <a:p>
            <a:pPr eaLnBrk="1" hangingPunct="1">
              <a:lnSpc>
                <a:spcPct val="125000"/>
              </a:lnSpc>
              <a:spcBef>
                <a:spcPct val="5000"/>
              </a:spcBef>
              <a:buFontTx/>
              <a:buNone/>
            </a:pPr>
            <a:r>
              <a:rPr lang="zh-CN" altLang="en-US" sz="2800" dirty="0">
                <a:latin typeface="楷体" panose="02010609060101010101" pitchFamily="49" charset="-122"/>
                <a:ea typeface="楷体" panose="02010609060101010101" pitchFamily="49" charset="-122"/>
              </a:rPr>
              <a:t>即用每段</a:t>
            </a:r>
            <a:r>
              <a:rPr lang="en-US" altLang="zh-CN" sz="2800" i="1" dirty="0" err="1">
                <a:ea typeface="楷体_GB2312" pitchFamily="49" charset="-122"/>
              </a:rPr>
              <a:t>y</a:t>
            </a:r>
            <a:r>
              <a:rPr lang="en-US" altLang="zh-CN" sz="2800" i="1" baseline="-25000" dirty="0" err="1"/>
              <a:t>i</a:t>
            </a:r>
            <a:r>
              <a:rPr lang="en-US" altLang="zh-CN" sz="2800" dirty="0"/>
              <a:t>(</a:t>
            </a:r>
            <a:r>
              <a:rPr lang="en-US" altLang="zh-CN" sz="2800" i="1" dirty="0"/>
              <a:t>n</a:t>
            </a:r>
            <a:r>
              <a:rPr lang="en-US" altLang="zh-CN" sz="2800" dirty="0"/>
              <a:t>)</a:t>
            </a:r>
            <a:r>
              <a:rPr lang="zh-CN" altLang="en-US" sz="2800" dirty="0">
                <a:latin typeface="楷体" panose="02010609060101010101" pitchFamily="49" charset="-122"/>
                <a:ea typeface="楷体" panose="02010609060101010101" pitchFamily="49" charset="-122"/>
              </a:rPr>
              <a:t>的后</a:t>
            </a:r>
            <a:r>
              <a:rPr lang="en-US" altLang="zh-CN" sz="2800" i="1" dirty="0">
                <a:ea typeface="楷体_GB2312" pitchFamily="49" charset="-122"/>
              </a:rPr>
              <a:t>L</a:t>
            </a:r>
            <a:r>
              <a:rPr lang="zh-CN" altLang="en-US" sz="2800" dirty="0">
                <a:latin typeface="楷体" panose="02010609060101010101" pitchFamily="49" charset="-122"/>
                <a:ea typeface="楷体" panose="02010609060101010101" pitchFamily="49" charset="-122"/>
              </a:rPr>
              <a:t>个值，首尾相接构成</a:t>
            </a:r>
            <a:r>
              <a:rPr lang="en-US" altLang="zh-CN" sz="2800" i="1" dirty="0">
                <a:ea typeface="楷体_GB2312" pitchFamily="49" charset="-122"/>
              </a:rPr>
              <a:t>y</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r>
              <a:rPr lang="zh-CN" altLang="en-US" sz="2800" dirty="0">
                <a:ea typeface="楷体_GB2312" pitchFamily="49" charset="-122"/>
              </a:rPr>
              <a:t>。</a:t>
            </a:r>
          </a:p>
          <a:p>
            <a:pPr eaLnBrk="1" hangingPunct="1">
              <a:lnSpc>
                <a:spcPct val="125000"/>
              </a:lnSpc>
              <a:spcBef>
                <a:spcPct val="5000"/>
              </a:spcBef>
              <a:buFontTx/>
              <a:buNone/>
            </a:pPr>
            <a:r>
              <a:rPr lang="zh-CN" altLang="en-US" sz="2800" dirty="0">
                <a:latin typeface="楷体" panose="02010609060101010101" pitchFamily="49" charset="-122"/>
                <a:ea typeface="楷体" panose="02010609060101010101" pitchFamily="49" charset="-122"/>
              </a:rPr>
              <a:t>此时得到的</a:t>
            </a:r>
            <a:r>
              <a:rPr lang="en-US" altLang="zh-CN" sz="2800" i="1" dirty="0"/>
              <a:t>y</a:t>
            </a:r>
            <a:r>
              <a:rPr lang="en-US" altLang="zh-CN" sz="2800" dirty="0"/>
              <a:t>(</a:t>
            </a:r>
            <a:r>
              <a:rPr lang="en-US" altLang="zh-CN" sz="2800" i="1" dirty="0"/>
              <a:t>n</a:t>
            </a:r>
            <a:r>
              <a:rPr lang="en-US" altLang="zh-CN" sz="2800" dirty="0"/>
              <a:t>)</a:t>
            </a:r>
            <a:r>
              <a:rPr lang="zh-CN" altLang="en-US" sz="2800" dirty="0">
                <a:latin typeface="楷体" panose="02010609060101010101" pitchFamily="49" charset="-122"/>
                <a:ea typeface="楷体" panose="02010609060101010101" pitchFamily="49" charset="-122"/>
              </a:rPr>
              <a:t>与</a:t>
            </a:r>
            <a:r>
              <a:rPr lang="en-US" altLang="zh-CN" sz="2800" i="1" dirty="0"/>
              <a:t>x</a:t>
            </a:r>
            <a:r>
              <a:rPr lang="en-US" altLang="zh-CN" sz="2800" dirty="0"/>
              <a:t>(</a:t>
            </a:r>
            <a:r>
              <a:rPr lang="en-US" altLang="zh-CN" sz="2800" i="1" dirty="0"/>
              <a:t>n</a:t>
            </a:r>
            <a:r>
              <a:rPr lang="en-US" altLang="zh-CN" sz="2800" dirty="0"/>
              <a:t>)</a:t>
            </a:r>
            <a:r>
              <a:rPr lang="zh-CN" altLang="en-US" sz="2800" dirty="0">
                <a:latin typeface="楷体" panose="02010609060101010101" pitchFamily="49" charset="-122"/>
                <a:ea typeface="楷体" panose="02010609060101010101" pitchFamily="49" charset="-122"/>
              </a:rPr>
              <a:t>的长度</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点数</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相同。</a:t>
            </a:r>
          </a:p>
        </p:txBody>
      </p:sp>
      <p:sp>
        <p:nvSpPr>
          <p:cNvPr id="86019" name="Rectangle 3"/>
          <p:cNvSpPr>
            <a:spLocks noChangeArrowheads="1"/>
          </p:cNvSpPr>
          <p:nvPr/>
        </p:nvSpPr>
        <p:spPr bwMode="auto">
          <a:xfrm>
            <a:off x="153988" y="115888"/>
            <a:ext cx="23304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solidFill>
                  <a:srgbClr val="FFFF00"/>
                </a:solidFill>
                <a:latin typeface="楷体" panose="02010609060101010101" pitchFamily="49" charset="-122"/>
                <a:ea typeface="楷体" panose="02010609060101010101" pitchFamily="49" charset="-122"/>
              </a:rPr>
              <a:t>重叠保留法：</a:t>
            </a:r>
          </a:p>
        </p:txBody>
      </p:sp>
      <p:sp>
        <p:nvSpPr>
          <p:cNvPr id="86020" name="Rectangle 4"/>
          <p:cNvSpPr>
            <a:spLocks noChangeArrowheads="1"/>
          </p:cNvSpPr>
          <p:nvPr/>
        </p:nvSpPr>
        <p:spPr bwMode="auto">
          <a:xfrm>
            <a:off x="179388" y="620713"/>
            <a:ext cx="8686800"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FontTx/>
              <a:buNone/>
            </a:pPr>
            <a:r>
              <a:rPr lang="zh-CN" altLang="en-US" sz="2800" dirty="0">
                <a:latin typeface="楷体" panose="02010609060101010101" pitchFamily="49" charset="-122"/>
                <a:ea typeface="楷体" panose="02010609060101010101" pitchFamily="49" charset="-122"/>
              </a:rPr>
              <a:t>与重叠相加法比较：       </a:t>
            </a:r>
          </a:p>
          <a:p>
            <a:pPr eaLnBrk="1" hangingPunct="1">
              <a:lnSpc>
                <a:spcPct val="120000"/>
              </a:lnSpc>
              <a:spcBef>
                <a:spcPct val="0"/>
              </a:spcBef>
              <a:buFontTx/>
              <a:buNone/>
            </a:pPr>
            <a:r>
              <a:rPr lang="zh-CN" altLang="en-US" sz="2800" dirty="0">
                <a:latin typeface="楷体_GB2312" pitchFamily="49" charset="-122"/>
                <a:ea typeface="楷体_GB2312" pitchFamily="49" charset="-122"/>
              </a:rPr>
              <a:t>   </a:t>
            </a:r>
            <a:r>
              <a:rPr lang="zh-CN" altLang="en-US" sz="2800" dirty="0">
                <a:latin typeface="楷体" panose="02010609060101010101" pitchFamily="49" charset="-122"/>
                <a:ea typeface="楷体" panose="02010609060101010101" pitchFamily="49" charset="-122"/>
              </a:rPr>
              <a:t>相同之处：先将</a:t>
            </a:r>
            <a:r>
              <a:rPr lang="en-US" altLang="zh-CN" sz="2800" i="1" dirty="0">
                <a:ea typeface="楷体_GB2312" pitchFamily="49" charset="-122"/>
              </a:rPr>
              <a:t>x</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r>
              <a:rPr lang="zh-CN" altLang="en-US" sz="2800" dirty="0">
                <a:latin typeface="楷体" panose="02010609060101010101" pitchFamily="49" charset="-122"/>
                <a:ea typeface="楷体" panose="02010609060101010101" pitchFamily="49" charset="-122"/>
              </a:rPr>
              <a:t>分段，每段</a:t>
            </a:r>
            <a:r>
              <a:rPr lang="en-US" altLang="zh-CN" sz="2800" i="1" dirty="0">
                <a:ea typeface="楷体_GB2312" pitchFamily="49" charset="-122"/>
              </a:rPr>
              <a:t>L</a:t>
            </a:r>
            <a:r>
              <a:rPr lang="zh-CN" altLang="en-US" sz="2800" dirty="0">
                <a:latin typeface="楷体" panose="02010609060101010101" pitchFamily="49" charset="-122"/>
                <a:ea typeface="楷体" panose="02010609060101010101" pitchFamily="49" charset="-122"/>
              </a:rPr>
              <a:t>个点</a:t>
            </a:r>
            <a:r>
              <a:rPr lang="zh-CN" altLang="en-US" sz="2800" dirty="0">
                <a:latin typeface="楷体_GB2312" pitchFamily="49" charset="-122"/>
                <a:ea typeface="楷体_GB2312" pitchFamily="49" charset="-122"/>
              </a:rPr>
              <a:t>。</a:t>
            </a:r>
          </a:p>
          <a:p>
            <a:pPr eaLnBrk="1" hangingPunct="1">
              <a:lnSpc>
                <a:spcPct val="120000"/>
              </a:lnSpc>
              <a:spcBef>
                <a:spcPct val="0"/>
              </a:spcBef>
              <a:buFontTx/>
              <a:buNone/>
            </a:pPr>
            <a:r>
              <a:rPr lang="zh-CN" altLang="en-US" sz="2800" dirty="0">
                <a:latin typeface="楷体_GB2312" pitchFamily="49" charset="-122"/>
                <a:ea typeface="楷体_GB2312" pitchFamily="49" charset="-122"/>
              </a:rPr>
              <a:t>   </a:t>
            </a:r>
            <a:r>
              <a:rPr lang="zh-CN" altLang="en-US" sz="2800" dirty="0">
                <a:latin typeface="楷体" panose="02010609060101010101" pitchFamily="49" charset="-122"/>
                <a:ea typeface="楷体" panose="02010609060101010101" pitchFamily="49" charset="-122"/>
              </a:rPr>
              <a:t>不同之处：序列中不补零，而是在每一段的</a:t>
            </a:r>
            <a:r>
              <a:rPr lang="zh-CN" altLang="en-US" sz="2800" dirty="0">
                <a:solidFill>
                  <a:srgbClr val="FFFF00"/>
                </a:solidFill>
                <a:latin typeface="楷体" panose="02010609060101010101" pitchFamily="49" charset="-122"/>
                <a:ea typeface="楷体" panose="02010609060101010101" pitchFamily="49" charset="-122"/>
              </a:rPr>
              <a:t>前边</a:t>
            </a:r>
            <a:r>
              <a:rPr lang="zh-CN" altLang="en-US" sz="2800" dirty="0">
                <a:latin typeface="楷体" panose="02010609060101010101" pitchFamily="49" charset="-122"/>
                <a:ea typeface="楷体" panose="02010609060101010101" pitchFamily="49" charset="-122"/>
              </a:rPr>
              <a:t>补上前一段最后</a:t>
            </a:r>
            <a:r>
              <a:rPr lang="en-US" altLang="zh-CN" sz="2800" dirty="0">
                <a:solidFill>
                  <a:srgbClr val="FFFF00"/>
                </a:solidFill>
                <a:ea typeface="楷体_GB2312" pitchFamily="49" charset="-122"/>
              </a:rPr>
              <a:t>(</a:t>
            </a:r>
            <a:r>
              <a:rPr lang="en-US" altLang="zh-CN" sz="2800" i="1" dirty="0">
                <a:ea typeface="楷体_GB2312" pitchFamily="49" charset="-122"/>
              </a:rPr>
              <a:t>M</a:t>
            </a:r>
            <a:r>
              <a:rPr lang="en-US" altLang="zh-CN" sz="2800" dirty="0">
                <a:solidFill>
                  <a:srgbClr val="FFFF00"/>
                </a:solidFill>
                <a:ea typeface="楷体_GB2312" pitchFamily="49" charset="-122"/>
              </a:rPr>
              <a:t>-1)</a:t>
            </a:r>
            <a:r>
              <a:rPr lang="zh-CN" altLang="en-US" sz="2800" dirty="0">
                <a:solidFill>
                  <a:srgbClr val="FFFF00"/>
                </a:solidFill>
                <a:latin typeface="楷体" panose="02010609060101010101" pitchFamily="49" charset="-122"/>
                <a:ea typeface="楷体" panose="02010609060101010101" pitchFamily="49" charset="-122"/>
              </a:rPr>
              <a:t>个值</a:t>
            </a:r>
            <a:r>
              <a:rPr lang="zh-CN" altLang="en-US"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组成</a:t>
            </a:r>
            <a:r>
              <a:rPr lang="en-US" altLang="zh-CN" sz="2800" i="1" dirty="0">
                <a:ea typeface="楷体_GB2312" pitchFamily="49" charset="-122"/>
              </a:rPr>
              <a:t>L</a:t>
            </a:r>
            <a:r>
              <a:rPr lang="en-US" altLang="zh-CN" sz="2800" dirty="0">
                <a:ea typeface="楷体_GB2312" pitchFamily="49" charset="-122"/>
              </a:rPr>
              <a:t>+</a:t>
            </a:r>
            <a:r>
              <a:rPr lang="en-US" altLang="zh-CN" sz="2800" i="1" dirty="0">
                <a:ea typeface="楷体_GB2312" pitchFamily="49" charset="-122"/>
              </a:rPr>
              <a:t>M</a:t>
            </a:r>
            <a:r>
              <a:rPr lang="en-US" altLang="zh-CN" sz="2800" dirty="0">
                <a:ea typeface="楷体_GB2312" pitchFamily="49" charset="-122"/>
              </a:rPr>
              <a:t>-1</a:t>
            </a:r>
            <a:r>
              <a:rPr lang="zh-CN" altLang="en-US" sz="2800" dirty="0">
                <a:latin typeface="楷体" panose="02010609060101010101" pitchFamily="49" charset="-122"/>
                <a:ea typeface="楷体" panose="02010609060101010101" pitchFamily="49" charset="-122"/>
              </a:rPr>
              <a:t>点序列</a:t>
            </a:r>
            <a:r>
              <a:rPr lang="en-US" altLang="zh-CN" sz="2800" i="1" dirty="0">
                <a:ea typeface="楷体_GB2312" pitchFamily="49" charset="-122"/>
              </a:rPr>
              <a:t>x</a:t>
            </a:r>
            <a:r>
              <a:rPr lang="en-US" altLang="zh-CN" sz="2800" i="1" baseline="-25000" dirty="0">
                <a:ea typeface="楷体_GB2312" pitchFamily="49" charset="-122"/>
              </a:rPr>
              <a:t>i</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endParaRPr lang="en-US" altLang="zh-CN" sz="2800" dirty="0">
              <a:latin typeface="楷体_GB2312" pitchFamily="49" charset="-122"/>
              <a:ea typeface="楷体_GB2312" pitchFamily="49" charset="-122"/>
            </a:endParaRPr>
          </a:p>
        </p:txBody>
      </p:sp>
      <p:sp>
        <p:nvSpPr>
          <p:cNvPr id="86022" name="Text Box 6"/>
          <p:cNvSpPr txBox="1">
            <a:spLocks noChangeArrowheads="1"/>
          </p:cNvSpPr>
          <p:nvPr/>
        </p:nvSpPr>
        <p:spPr bwMode="auto">
          <a:xfrm>
            <a:off x="250825" y="5661025"/>
            <a:ext cx="84248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solidFill>
                  <a:srgbClr val="FFFF00"/>
                </a:solidFill>
                <a:latin typeface="楷体" panose="02010609060101010101" pitchFamily="49" charset="-122"/>
                <a:ea typeface="楷体" panose="02010609060101010101" pitchFamily="49" charset="-122"/>
              </a:rPr>
              <a:t>重叠保留法中</a:t>
            </a:r>
            <a:r>
              <a:rPr lang="en-US" altLang="zh-CN" sz="2800" i="1" dirty="0" err="1">
                <a:solidFill>
                  <a:srgbClr val="FFFF00"/>
                </a:solidFill>
                <a:ea typeface="楷体_GB2312" pitchFamily="49" charset="-122"/>
              </a:rPr>
              <a:t>y</a:t>
            </a:r>
            <a:r>
              <a:rPr lang="en-US" altLang="zh-CN" sz="2800" i="1" baseline="-25000" dirty="0" err="1">
                <a:solidFill>
                  <a:srgbClr val="FFFF00"/>
                </a:solidFill>
                <a:ea typeface="楷体_GB2312" pitchFamily="49" charset="-122"/>
              </a:rPr>
              <a:t>i</a:t>
            </a:r>
            <a:r>
              <a:rPr lang="en-US" altLang="zh-CN" sz="2800" dirty="0">
                <a:solidFill>
                  <a:srgbClr val="FFFF00"/>
                </a:solidFill>
                <a:ea typeface="楷体_GB2312" pitchFamily="49" charset="-122"/>
              </a:rPr>
              <a:t>(</a:t>
            </a:r>
            <a:r>
              <a:rPr lang="en-US" altLang="zh-CN" sz="2800" i="1" dirty="0">
                <a:solidFill>
                  <a:srgbClr val="FFFF00"/>
                </a:solidFill>
                <a:ea typeface="楷体_GB2312" pitchFamily="49" charset="-122"/>
              </a:rPr>
              <a:t>n</a:t>
            </a:r>
            <a:r>
              <a:rPr lang="en-US" altLang="zh-CN" sz="2800" dirty="0">
                <a:solidFill>
                  <a:srgbClr val="FFFF00"/>
                </a:solidFill>
                <a:ea typeface="楷体_GB2312" pitchFamily="49" charset="-122"/>
              </a:rPr>
              <a:t>) </a:t>
            </a:r>
            <a:r>
              <a:rPr lang="zh-CN" altLang="en-US" sz="2800" dirty="0">
                <a:solidFill>
                  <a:srgbClr val="FFFF00"/>
                </a:solidFill>
                <a:latin typeface="楷体" panose="02010609060101010101" pitchFamily="49" charset="-122"/>
                <a:ea typeface="楷体" panose="02010609060101010101" pitchFamily="49" charset="-122"/>
              </a:rPr>
              <a:t>不能恢复出</a:t>
            </a:r>
            <a:r>
              <a:rPr lang="en-US" altLang="zh-CN" sz="2800" i="1" dirty="0">
                <a:solidFill>
                  <a:srgbClr val="FFFF00"/>
                </a:solidFill>
                <a:ea typeface="楷体_GB2312" pitchFamily="49" charset="-122"/>
              </a:rPr>
              <a:t>y</a:t>
            </a:r>
            <a:r>
              <a:rPr lang="en-US" altLang="zh-CN" sz="2800" dirty="0">
                <a:solidFill>
                  <a:srgbClr val="FFFF00"/>
                </a:solidFill>
                <a:ea typeface="楷体_GB2312" pitchFamily="49" charset="-122"/>
              </a:rPr>
              <a:t>(</a:t>
            </a:r>
            <a:r>
              <a:rPr lang="en-US" altLang="zh-CN" sz="2800" i="1" dirty="0">
                <a:solidFill>
                  <a:srgbClr val="FFFF00"/>
                </a:solidFill>
                <a:ea typeface="楷体_GB2312" pitchFamily="49" charset="-122"/>
              </a:rPr>
              <a:t>n</a:t>
            </a:r>
            <a:r>
              <a:rPr lang="en-US" altLang="zh-CN" sz="2800" dirty="0">
                <a:solidFill>
                  <a:srgbClr val="FFFF00"/>
                </a:solidFill>
                <a:ea typeface="楷体_GB2312" pitchFamily="49" charset="-122"/>
              </a:rPr>
              <a:t>)</a:t>
            </a:r>
            <a:r>
              <a:rPr lang="zh-CN" altLang="en-US" sz="2800" dirty="0">
                <a:solidFill>
                  <a:srgbClr val="FFFF00"/>
                </a:solidFill>
                <a:latin typeface="楷体" panose="02010609060101010101" pitchFamily="49" charset="-122"/>
                <a:ea typeface="楷体" panose="02010609060101010101" pitchFamily="49" charset="-122"/>
              </a:rPr>
              <a:t>的后过渡部分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6019"/>
                                        </p:tgtEl>
                                        <p:attrNameLst>
                                          <p:attrName>style.visibility</p:attrName>
                                        </p:attrNameLst>
                                      </p:cBhvr>
                                      <p:to>
                                        <p:strVal val="visible"/>
                                      </p:to>
                                    </p:set>
                                    <p:animEffect transition="in" filter="blinds(horizontal)">
                                      <p:cBhvr>
                                        <p:cTn id="7" dur="500"/>
                                        <p:tgtEl>
                                          <p:spTgt spid="860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6020"/>
                                        </p:tgtEl>
                                        <p:attrNameLst>
                                          <p:attrName>style.visibility</p:attrName>
                                        </p:attrNameLst>
                                      </p:cBhvr>
                                      <p:to>
                                        <p:strVal val="visible"/>
                                      </p:to>
                                    </p:set>
                                    <p:animEffect transition="in" filter="blinds(horizontal)">
                                      <p:cBhvr>
                                        <p:cTn id="12" dur="500"/>
                                        <p:tgtEl>
                                          <p:spTgt spid="860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6018"/>
                                        </p:tgtEl>
                                        <p:attrNameLst>
                                          <p:attrName>style.visibility</p:attrName>
                                        </p:attrNameLst>
                                      </p:cBhvr>
                                      <p:to>
                                        <p:strVal val="visible"/>
                                      </p:to>
                                    </p:set>
                                    <p:animEffect transition="in" filter="blinds(horizontal)">
                                      <p:cBhvr>
                                        <p:cTn id="17" dur="500"/>
                                        <p:tgtEl>
                                          <p:spTgt spid="8601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6022"/>
                                        </p:tgtEl>
                                        <p:attrNameLst>
                                          <p:attrName>style.visibility</p:attrName>
                                        </p:attrNameLst>
                                      </p:cBhvr>
                                      <p:to>
                                        <p:strVal val="visible"/>
                                      </p:to>
                                    </p:set>
                                    <p:animEffect transition="in" filter="blinds(horizontal)">
                                      <p:cBhvr>
                                        <p:cTn id="22" dur="500"/>
                                        <p:tgtEl>
                                          <p:spTgt spid="860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8" grpId="0"/>
      <p:bldP spid="86019" grpId="0"/>
      <p:bldP spid="86020" grpId="0"/>
      <p:bldP spid="860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3301" name="Object 5"/>
          <p:cNvGraphicFramePr>
            <a:graphicFrameLocks noChangeAspect="1"/>
          </p:cNvGraphicFramePr>
          <p:nvPr/>
        </p:nvGraphicFramePr>
        <p:xfrm>
          <a:off x="3203575" y="2468563"/>
          <a:ext cx="2908300" cy="1014412"/>
        </p:xfrm>
        <a:graphic>
          <a:graphicData uri="http://schemas.openxmlformats.org/presentationml/2006/ole">
            <mc:AlternateContent xmlns:mc="http://schemas.openxmlformats.org/markup-compatibility/2006">
              <mc:Choice xmlns:v="urn:schemas-microsoft-com:vml" Requires="v">
                <p:oleObj spid="_x0000_s9261" name="公式" r:id="rId3" imgW="1180868" imgH="381234" progId="Equation.3">
                  <p:embed/>
                </p:oleObj>
              </mc:Choice>
              <mc:Fallback>
                <p:oleObj name="公式" r:id="rId3" imgW="1180868" imgH="381234"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575" y="2468563"/>
                        <a:ext cx="2908300"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3302" name="Rectangle 6"/>
          <p:cNvSpPr>
            <a:spLocks noChangeArrowheads="1"/>
          </p:cNvSpPr>
          <p:nvPr/>
        </p:nvSpPr>
        <p:spPr bwMode="auto">
          <a:xfrm>
            <a:off x="252413" y="2693988"/>
            <a:ext cx="32400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dirty="0">
                <a:latin typeface="楷体" panose="02010609060101010101" pitchFamily="49" charset="-122"/>
                <a:ea typeface="楷体" panose="02010609060101010101" pitchFamily="49" charset="-122"/>
              </a:rPr>
              <a:t>某</a:t>
            </a:r>
            <a:r>
              <a:rPr lang="en-US" altLang="zh-CN" sz="2800" dirty="0">
                <a:ea typeface="楷体_GB2312" pitchFamily="49" charset="-122"/>
                <a:cs typeface="Times New Roman" panose="02020603050405020304" pitchFamily="18" charset="0"/>
              </a:rPr>
              <a:t>DFT</a:t>
            </a:r>
            <a:r>
              <a:rPr lang="zh-CN" altLang="en-US" sz="2800" dirty="0">
                <a:latin typeface="楷体" panose="02010609060101010101" pitchFamily="49" charset="-122"/>
                <a:ea typeface="楷体" panose="02010609060101010101" pitchFamily="49" charset="-122"/>
              </a:rPr>
              <a:t>的表达式是</a:t>
            </a:r>
          </a:p>
        </p:txBody>
      </p:sp>
      <p:sp>
        <p:nvSpPr>
          <p:cNvPr id="183303" name="Rectangle 7"/>
          <p:cNvSpPr>
            <a:spLocks noChangeArrowheads="1"/>
          </p:cNvSpPr>
          <p:nvPr/>
        </p:nvSpPr>
        <p:spPr bwMode="auto">
          <a:xfrm>
            <a:off x="179388" y="3486150"/>
            <a:ext cx="8280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dirty="0">
                <a:latin typeface="楷体" panose="02010609060101010101" pitchFamily="49" charset="-122"/>
                <a:ea typeface="楷体" panose="02010609060101010101" pitchFamily="49" charset="-122"/>
              </a:rPr>
              <a:t>数字频域上相邻两个频率样点之间的间隔为</a:t>
            </a:r>
            <a:r>
              <a:rPr lang="en-US" altLang="zh-CN" sz="2800" dirty="0">
                <a:latin typeface="楷体_GB2312" pitchFamily="49" charset="-122"/>
                <a:ea typeface="楷体_GB2312" pitchFamily="49" charset="-122"/>
                <a:cs typeface="Times New Roman" panose="02020603050405020304" pitchFamily="18" charset="0"/>
              </a:rPr>
              <a:t>:</a:t>
            </a:r>
            <a:r>
              <a:rPr lang="en-US" altLang="zh-CN" sz="2800" u="sng" dirty="0">
                <a:latin typeface="楷体_GB2312" pitchFamily="49" charset="-122"/>
                <a:ea typeface="楷体_GB2312" pitchFamily="49" charset="-122"/>
                <a:cs typeface="Times New Roman" panose="02020603050405020304" pitchFamily="18" charset="0"/>
              </a:rPr>
              <a:t>    </a:t>
            </a:r>
            <a:r>
              <a:rPr lang="en-US" altLang="zh-CN" sz="2800" dirty="0">
                <a:latin typeface="楷体_GB2312" pitchFamily="49" charset="-122"/>
                <a:ea typeface="楷体_GB2312" pitchFamily="49" charset="-122"/>
                <a:cs typeface="Times New Roman" panose="02020603050405020304" pitchFamily="18" charset="0"/>
              </a:rPr>
              <a:t>.</a:t>
            </a:r>
          </a:p>
        </p:txBody>
      </p:sp>
      <p:sp>
        <p:nvSpPr>
          <p:cNvPr id="183312" name="Rectangle 16"/>
          <p:cNvSpPr>
            <a:spLocks noChangeArrowheads="1"/>
          </p:cNvSpPr>
          <p:nvPr/>
        </p:nvSpPr>
        <p:spPr bwMode="auto">
          <a:xfrm>
            <a:off x="142875" y="4581525"/>
            <a:ext cx="88931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spcBef>
                <a:spcPct val="0"/>
              </a:spcBef>
              <a:buFontTx/>
              <a:buNone/>
            </a:pPr>
            <a:r>
              <a:rPr lang="en-US" altLang="zh-CN" sz="2800" i="1" dirty="0">
                <a:ea typeface="楷体_GB2312" pitchFamily="49" charset="-122"/>
              </a:rPr>
              <a:t>x</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r>
              <a:rPr lang="zh-CN" altLang="en-US" sz="2800" dirty="0">
                <a:latin typeface="楷体" panose="02010609060101010101" pitchFamily="49" charset="-122"/>
                <a:ea typeface="楷体" panose="02010609060101010101" pitchFamily="49" charset="-122"/>
              </a:rPr>
              <a:t>为</a:t>
            </a:r>
            <a:r>
              <a:rPr lang="en-US" altLang="zh-CN" sz="2800" dirty="0">
                <a:latin typeface="楷体" panose="02010609060101010101" pitchFamily="49" charset="-122"/>
                <a:ea typeface="楷体" panose="02010609060101010101" pitchFamily="49" charset="-122"/>
              </a:rPr>
              <a:t>9</a:t>
            </a:r>
            <a:r>
              <a:rPr lang="zh-CN" altLang="en-US" sz="2800" dirty="0">
                <a:latin typeface="楷体" panose="02010609060101010101" pitchFamily="49" charset="-122"/>
                <a:ea typeface="楷体" panose="02010609060101010101" pitchFamily="49" charset="-122"/>
              </a:rPr>
              <a:t>点实数序列，其</a:t>
            </a:r>
            <a:r>
              <a:rPr lang="en-US" altLang="zh-CN" sz="2800" dirty="0">
                <a:latin typeface="楷体" panose="02010609060101010101" pitchFamily="49" charset="-122"/>
                <a:ea typeface="楷体" panose="02010609060101010101" pitchFamily="49" charset="-122"/>
              </a:rPr>
              <a:t>9</a:t>
            </a:r>
            <a:r>
              <a:rPr lang="zh-CN" altLang="en-US" sz="2800" dirty="0">
                <a:latin typeface="楷体" panose="02010609060101010101" pitchFamily="49" charset="-122"/>
                <a:ea typeface="楷体" panose="02010609060101010101" pitchFamily="49" charset="-122"/>
              </a:rPr>
              <a:t>点</a:t>
            </a:r>
            <a:r>
              <a:rPr lang="en-US" altLang="zh-CN" sz="2800" dirty="0">
                <a:ea typeface="楷体_GB2312" pitchFamily="49" charset="-122"/>
              </a:rPr>
              <a:t>DFT</a:t>
            </a:r>
            <a:r>
              <a:rPr lang="zh-CN" altLang="en-US" sz="2800" dirty="0">
                <a:latin typeface="楷体" panose="02010609060101010101" pitchFamily="49" charset="-122"/>
                <a:ea typeface="楷体" panose="02010609060101010101" pitchFamily="49" charset="-122"/>
              </a:rPr>
              <a:t>为</a:t>
            </a:r>
            <a:r>
              <a:rPr lang="en-US" altLang="zh-CN" sz="2800" i="1" dirty="0">
                <a:ea typeface="楷体_GB2312" pitchFamily="49" charset="-122"/>
              </a:rPr>
              <a:t>X</a:t>
            </a:r>
            <a:r>
              <a:rPr lang="en-US" altLang="zh-CN" sz="2800" dirty="0">
                <a:ea typeface="楷体_GB2312" pitchFamily="49" charset="-122"/>
              </a:rPr>
              <a:t>(</a:t>
            </a:r>
            <a:r>
              <a:rPr lang="en-US" altLang="zh-CN" sz="2800" i="1" dirty="0">
                <a:ea typeface="楷体_GB2312" pitchFamily="49" charset="-122"/>
              </a:rPr>
              <a:t>k</a:t>
            </a:r>
            <a:r>
              <a:rPr lang="en-US" altLang="zh-CN" sz="2800" dirty="0">
                <a:ea typeface="楷体_GB2312" pitchFamily="49" charset="-122"/>
              </a:rPr>
              <a:t>)</a:t>
            </a:r>
            <a:r>
              <a:rPr lang="zh-CN" altLang="en-US" sz="2800" dirty="0">
                <a:latin typeface="楷体_GB2312" pitchFamily="49" charset="-122"/>
                <a:ea typeface="楷体_GB2312" pitchFamily="49" charset="-122"/>
              </a:rPr>
              <a:t>，</a:t>
            </a:r>
            <a:r>
              <a:rPr lang="zh-CN" altLang="en-US" sz="2800" dirty="0">
                <a:latin typeface="楷体" panose="02010609060101010101" pitchFamily="49" charset="-122"/>
                <a:ea typeface="楷体" panose="02010609060101010101" pitchFamily="49" charset="-122"/>
              </a:rPr>
              <a:t>其中</a:t>
            </a:r>
            <a:r>
              <a:rPr lang="en-US" altLang="zh-CN" sz="2800" i="1" dirty="0">
                <a:ea typeface="楷体_GB2312" pitchFamily="49" charset="-122"/>
              </a:rPr>
              <a:t>X</a:t>
            </a:r>
            <a:r>
              <a:rPr lang="en-US" altLang="zh-CN" sz="2800" dirty="0">
                <a:ea typeface="楷体_GB2312" pitchFamily="49" charset="-122"/>
              </a:rPr>
              <a:t>(0)=23</a:t>
            </a:r>
            <a:r>
              <a:rPr lang="zh-CN" altLang="en-US" sz="2800" dirty="0">
                <a:ea typeface="楷体_GB2312" pitchFamily="49" charset="-122"/>
              </a:rPr>
              <a:t>，</a:t>
            </a:r>
            <a:r>
              <a:rPr lang="en-US" altLang="zh-CN" sz="2800" i="1" dirty="0">
                <a:ea typeface="楷体_GB2312" pitchFamily="49" charset="-122"/>
              </a:rPr>
              <a:t>X</a:t>
            </a:r>
            <a:r>
              <a:rPr lang="en-US" altLang="zh-CN" sz="2800" dirty="0">
                <a:ea typeface="楷体_GB2312" pitchFamily="49" charset="-122"/>
              </a:rPr>
              <a:t>(1)=2.2-j</a:t>
            </a:r>
            <a:r>
              <a:rPr lang="zh-CN" altLang="en-US" sz="2800" dirty="0">
                <a:ea typeface="楷体_GB2312" pitchFamily="49" charset="-122"/>
              </a:rPr>
              <a:t>，</a:t>
            </a:r>
            <a:r>
              <a:rPr lang="en-US" altLang="zh-CN" sz="2800" i="1" dirty="0">
                <a:ea typeface="楷体_GB2312" pitchFamily="49" charset="-122"/>
              </a:rPr>
              <a:t>X</a:t>
            </a:r>
            <a:r>
              <a:rPr lang="en-US" altLang="zh-CN" sz="2800" dirty="0">
                <a:ea typeface="楷体_GB2312" pitchFamily="49" charset="-122"/>
              </a:rPr>
              <a:t>(6)=6+2j</a:t>
            </a:r>
            <a:r>
              <a:rPr lang="zh-CN" altLang="en-US" sz="2800" dirty="0">
                <a:ea typeface="楷体_GB2312" pitchFamily="49" charset="-122"/>
              </a:rPr>
              <a:t>，</a:t>
            </a:r>
            <a:r>
              <a:rPr lang="en-US" altLang="zh-CN" sz="2800" i="1" dirty="0">
                <a:ea typeface="楷体_GB2312" pitchFamily="49" charset="-122"/>
              </a:rPr>
              <a:t>X</a:t>
            </a:r>
            <a:r>
              <a:rPr lang="en-US" altLang="zh-CN" sz="2800" dirty="0">
                <a:ea typeface="楷体_GB2312" pitchFamily="49" charset="-122"/>
              </a:rPr>
              <a:t>(7)= -4-2j</a:t>
            </a:r>
            <a:r>
              <a:rPr lang="zh-CN" altLang="en-US" sz="2800" dirty="0">
                <a:ea typeface="楷体_GB2312" pitchFamily="49" charset="-122"/>
              </a:rPr>
              <a:t>，</a:t>
            </a:r>
            <a:r>
              <a:rPr lang="zh-CN" altLang="en-US" sz="2800" dirty="0">
                <a:latin typeface="楷体" panose="02010609060101010101" pitchFamily="49" charset="-122"/>
                <a:ea typeface="楷体" panose="02010609060101010101" pitchFamily="49" charset="-122"/>
              </a:rPr>
              <a:t>确定</a:t>
            </a:r>
            <a:r>
              <a:rPr lang="en-US" altLang="zh-CN" sz="2800" i="1" dirty="0">
                <a:ea typeface="楷体_GB2312" pitchFamily="49" charset="-122"/>
              </a:rPr>
              <a:t>X</a:t>
            </a:r>
            <a:r>
              <a:rPr lang="en-US" altLang="zh-CN" sz="2800" dirty="0">
                <a:ea typeface="楷体_GB2312" pitchFamily="49" charset="-122"/>
              </a:rPr>
              <a:t>(2)=</a:t>
            </a:r>
            <a:r>
              <a:rPr lang="en-US" altLang="zh-CN" sz="2800" u="sng" dirty="0">
                <a:ea typeface="楷体_GB2312" pitchFamily="49" charset="-122"/>
              </a:rPr>
              <a:t>         </a:t>
            </a:r>
            <a:r>
              <a:rPr lang="en-US" altLang="zh-CN" sz="2800" dirty="0">
                <a:ea typeface="楷体_GB2312" pitchFamily="49" charset="-122"/>
              </a:rPr>
              <a:t>.</a:t>
            </a:r>
          </a:p>
        </p:txBody>
      </p:sp>
      <p:graphicFrame>
        <p:nvGraphicFramePr>
          <p:cNvPr id="183315" name="Object 19"/>
          <p:cNvGraphicFramePr>
            <a:graphicFrameLocks/>
          </p:cNvGraphicFramePr>
          <p:nvPr/>
        </p:nvGraphicFramePr>
        <p:xfrm>
          <a:off x="4102100" y="231775"/>
          <a:ext cx="1216025" cy="787400"/>
        </p:xfrm>
        <a:graphic>
          <a:graphicData uri="http://schemas.openxmlformats.org/presentationml/2006/ole">
            <mc:AlternateContent xmlns:mc="http://schemas.openxmlformats.org/markup-compatibility/2006">
              <mc:Choice xmlns:v="urn:schemas-microsoft-com:vml" Requires="v">
                <p:oleObj spid="_x0000_s9262" name="公式" r:id="rId5" imgW="495081" imgH="342783" progId="Equation.3">
                  <p:embed/>
                </p:oleObj>
              </mc:Choice>
              <mc:Fallback>
                <p:oleObj name="公式" r:id="rId5" imgW="495081" imgH="342783" progId="Equation.3">
                  <p:embed/>
                  <p:pic>
                    <p:nvPicPr>
                      <p:cNvPr id="0" name="Object 1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02100" y="231775"/>
                        <a:ext cx="12160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3316" name="Rectangle 20"/>
          <p:cNvSpPr>
            <a:spLocks noChangeArrowheads="1"/>
          </p:cNvSpPr>
          <p:nvPr/>
        </p:nvSpPr>
        <p:spPr bwMode="auto">
          <a:xfrm>
            <a:off x="214313" y="239713"/>
            <a:ext cx="8534400" cy="1820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35000"/>
              </a:lnSpc>
              <a:spcBef>
                <a:spcPct val="0"/>
              </a:spcBef>
              <a:buFontTx/>
              <a:buNone/>
            </a:pPr>
            <a:r>
              <a:rPr lang="zh-CN" altLang="en-US" sz="2800" dirty="0">
                <a:latin typeface="楷体" panose="02010609060101010101" pitchFamily="49" charset="-122"/>
                <a:ea typeface="楷体" panose="02010609060101010101" pitchFamily="49" charset="-122"/>
              </a:rPr>
              <a:t>某序列</a:t>
            </a:r>
            <a:r>
              <a:rPr lang="en-US" altLang="zh-CN" sz="2800" i="1" dirty="0">
                <a:ea typeface="楷体_GB2312" pitchFamily="49" charset="-122"/>
              </a:rPr>
              <a:t>x</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r>
              <a:rPr lang="zh-CN" altLang="en-US" sz="2800" dirty="0">
                <a:latin typeface="楷体" panose="02010609060101010101" pitchFamily="49" charset="-122"/>
                <a:ea typeface="楷体" panose="02010609060101010101" pitchFamily="49" charset="-122"/>
              </a:rPr>
              <a:t>的频谱范围为       通过采样率变换可以使其频谱恰好充满整个</a:t>
            </a:r>
            <a:r>
              <a:rPr lang="zh-CN" altLang="en-US" sz="2800" dirty="0">
                <a:ea typeface="楷体_GB2312" pitchFamily="49" charset="-122"/>
                <a:cs typeface="Times New Roman" panose="02020603050405020304" pitchFamily="18" charset="0"/>
              </a:rPr>
              <a:t>－</a:t>
            </a:r>
            <a:r>
              <a:rPr lang="en-US" altLang="zh-CN" sz="2800" dirty="0">
                <a:ea typeface="楷体_GB2312" pitchFamily="49" charset="-122"/>
              </a:rPr>
              <a:t>π~π</a:t>
            </a:r>
            <a:r>
              <a:rPr lang="zh-CN" altLang="en-US" sz="2800" dirty="0">
                <a:latin typeface="楷体" panose="02010609060101010101" pitchFamily="49" charset="-122"/>
                <a:ea typeface="楷体" panose="02010609060101010101" pitchFamily="49" charset="-122"/>
              </a:rPr>
              <a:t>的频率范围，则采样率为原采样率的</a:t>
            </a:r>
            <a:r>
              <a:rPr lang="zh-CN" altLang="en-US" sz="2800" u="sng" dirty="0">
                <a:latin typeface="楷体_GB2312" pitchFamily="49" charset="-122"/>
                <a:ea typeface="楷体_GB2312" pitchFamily="49" charset="-122"/>
              </a:rPr>
              <a:t>  </a:t>
            </a:r>
            <a:r>
              <a:rPr lang="zh-CN" altLang="en-US" sz="2800" dirty="0">
                <a:latin typeface="楷体" panose="02010609060101010101" pitchFamily="49" charset="-122"/>
                <a:ea typeface="楷体" panose="02010609060101010101" pitchFamily="49" charset="-122"/>
              </a:rPr>
              <a:t>倍</a:t>
            </a:r>
            <a:r>
              <a:rPr lang="zh-CN" altLang="en-US" sz="2800" dirty="0">
                <a:latin typeface="楷体_GB2312" pitchFamily="49" charset="-122"/>
                <a:ea typeface="楷体_GB2312" pitchFamily="49" charset="-122"/>
              </a:rPr>
              <a:t>，</a:t>
            </a:r>
            <a:r>
              <a:rPr lang="zh-CN" altLang="en-US" sz="2800" dirty="0">
                <a:latin typeface="楷体" panose="02010609060101010101" pitchFamily="49" charset="-122"/>
                <a:ea typeface="楷体" panose="02010609060101010101" pitchFamily="49" charset="-122"/>
              </a:rPr>
              <a:t>插值因子</a:t>
            </a:r>
            <a:r>
              <a:rPr lang="en-US" altLang="zh-CN" sz="2800" dirty="0">
                <a:ea typeface="楷体_GB2312" pitchFamily="49" charset="-122"/>
              </a:rPr>
              <a:t>I=</a:t>
            </a:r>
            <a:r>
              <a:rPr lang="en-US" altLang="zh-CN" sz="2800" u="sng" dirty="0">
                <a:ea typeface="楷体_GB2312" pitchFamily="49" charset="-122"/>
              </a:rPr>
              <a:t>     </a:t>
            </a:r>
            <a:r>
              <a:rPr lang="zh-CN" altLang="en-US" sz="2800" dirty="0">
                <a:latin typeface="楷体" panose="02010609060101010101" pitchFamily="49" charset="-122"/>
                <a:ea typeface="楷体" panose="02010609060101010101" pitchFamily="49" charset="-122"/>
              </a:rPr>
              <a:t>抽取因子</a:t>
            </a:r>
            <a:r>
              <a:rPr lang="en-US" altLang="zh-CN" sz="2800" dirty="0">
                <a:ea typeface="楷体_GB2312" pitchFamily="49" charset="-122"/>
              </a:rPr>
              <a:t>D=</a:t>
            </a:r>
            <a:r>
              <a:rPr lang="en-US" altLang="zh-CN" sz="2800" u="sng" dirty="0">
                <a:ea typeface="楷体_GB2312" pitchFamily="49" charset="-122"/>
              </a:rPr>
              <a:t>      </a:t>
            </a:r>
            <a:r>
              <a:rPr lang="en-US" altLang="zh-CN" sz="2800" dirty="0">
                <a:ea typeface="楷体_GB2312" pitchFamily="49" charset="-122"/>
              </a:rPr>
              <a:t>.</a:t>
            </a:r>
            <a:endParaRPr lang="en-US" altLang="zh-CN" sz="2800" u="sng" dirty="0">
              <a:ea typeface="楷体_GB2312" pitchFamily="49" charset="-122"/>
            </a:endParaRPr>
          </a:p>
        </p:txBody>
      </p:sp>
      <p:sp>
        <p:nvSpPr>
          <p:cNvPr id="183317" name="Rectangle 21"/>
          <p:cNvSpPr>
            <a:spLocks noChangeArrowheads="1"/>
          </p:cNvSpPr>
          <p:nvPr/>
        </p:nvSpPr>
        <p:spPr bwMode="auto">
          <a:xfrm>
            <a:off x="6156325" y="2679700"/>
            <a:ext cx="24304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dirty="0">
                <a:latin typeface="楷体" panose="02010609060101010101" pitchFamily="49" charset="-122"/>
                <a:ea typeface="楷体" panose="02010609060101010101" pitchFamily="49" charset="-122"/>
              </a:rPr>
              <a:t>则变换后</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83315"/>
                                        </p:tgtEl>
                                        <p:attrNameLst>
                                          <p:attrName>style.visibility</p:attrName>
                                        </p:attrNameLst>
                                      </p:cBhvr>
                                      <p:to>
                                        <p:strVal val="visible"/>
                                      </p:to>
                                    </p:set>
                                    <p:animEffect transition="in" filter="blinds(horizontal)">
                                      <p:cBhvr>
                                        <p:cTn id="7" dur="500"/>
                                        <p:tgtEl>
                                          <p:spTgt spid="18331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83316"/>
                                        </p:tgtEl>
                                        <p:attrNameLst>
                                          <p:attrName>style.visibility</p:attrName>
                                        </p:attrNameLst>
                                      </p:cBhvr>
                                      <p:to>
                                        <p:strVal val="visible"/>
                                      </p:to>
                                    </p:set>
                                    <p:animEffect transition="in" filter="blinds(horizontal)">
                                      <p:cBhvr>
                                        <p:cTn id="10" dur="500"/>
                                        <p:tgtEl>
                                          <p:spTgt spid="18331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83303"/>
                                        </p:tgtEl>
                                        <p:attrNameLst>
                                          <p:attrName>style.visibility</p:attrName>
                                        </p:attrNameLst>
                                      </p:cBhvr>
                                      <p:to>
                                        <p:strVal val="visible"/>
                                      </p:to>
                                    </p:set>
                                    <p:animEffect transition="in" filter="blinds(horizontal)">
                                      <p:cBhvr>
                                        <p:cTn id="15" dur="500"/>
                                        <p:tgtEl>
                                          <p:spTgt spid="183303"/>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83317"/>
                                        </p:tgtEl>
                                        <p:attrNameLst>
                                          <p:attrName>style.visibility</p:attrName>
                                        </p:attrNameLst>
                                      </p:cBhvr>
                                      <p:to>
                                        <p:strVal val="visible"/>
                                      </p:to>
                                    </p:set>
                                    <p:animEffect transition="in" filter="blinds(horizontal)">
                                      <p:cBhvr>
                                        <p:cTn id="18" dur="500"/>
                                        <p:tgtEl>
                                          <p:spTgt spid="183317"/>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83302"/>
                                        </p:tgtEl>
                                        <p:attrNameLst>
                                          <p:attrName>style.visibility</p:attrName>
                                        </p:attrNameLst>
                                      </p:cBhvr>
                                      <p:to>
                                        <p:strVal val="visible"/>
                                      </p:to>
                                    </p:set>
                                    <p:animEffect transition="in" filter="blinds(horizontal)">
                                      <p:cBhvr>
                                        <p:cTn id="21" dur="500"/>
                                        <p:tgtEl>
                                          <p:spTgt spid="183302"/>
                                        </p:tgtEl>
                                      </p:cBhvr>
                                    </p:animEffect>
                                  </p:childTnLst>
                                </p:cTn>
                              </p:par>
                              <p:par>
                                <p:cTn id="22" presetID="3" presetClass="entr" presetSubtype="10" fill="hold" nodeType="withEffect">
                                  <p:stCondLst>
                                    <p:cond delay="0"/>
                                  </p:stCondLst>
                                  <p:childTnLst>
                                    <p:set>
                                      <p:cBhvr>
                                        <p:cTn id="23" dur="1" fill="hold">
                                          <p:stCondLst>
                                            <p:cond delay="0"/>
                                          </p:stCondLst>
                                        </p:cTn>
                                        <p:tgtEl>
                                          <p:spTgt spid="183301"/>
                                        </p:tgtEl>
                                        <p:attrNameLst>
                                          <p:attrName>style.visibility</p:attrName>
                                        </p:attrNameLst>
                                      </p:cBhvr>
                                      <p:to>
                                        <p:strVal val="visible"/>
                                      </p:to>
                                    </p:set>
                                    <p:animEffect transition="in" filter="blinds(horizontal)">
                                      <p:cBhvr>
                                        <p:cTn id="24" dur="500"/>
                                        <p:tgtEl>
                                          <p:spTgt spid="18330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83312"/>
                                        </p:tgtEl>
                                        <p:attrNameLst>
                                          <p:attrName>style.visibility</p:attrName>
                                        </p:attrNameLst>
                                      </p:cBhvr>
                                      <p:to>
                                        <p:strVal val="visible"/>
                                      </p:to>
                                    </p:set>
                                    <p:animEffect transition="in" filter="blinds(horizontal)">
                                      <p:cBhvr>
                                        <p:cTn id="29" dur="500"/>
                                        <p:tgtEl>
                                          <p:spTgt spid="183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302" grpId="0"/>
      <p:bldP spid="183303" grpId="0"/>
      <p:bldP spid="183312" grpId="0"/>
      <p:bldP spid="183316" grpId="0"/>
      <p:bldP spid="18331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ext Box 2"/>
          <p:cNvSpPr txBox="1">
            <a:spLocks noChangeArrowheads="1"/>
          </p:cNvSpPr>
          <p:nvPr/>
        </p:nvSpPr>
        <p:spPr bwMode="auto">
          <a:xfrm>
            <a:off x="2627313" y="5589588"/>
            <a:ext cx="34004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800">
                <a:latin typeface="楷体" panose="02010609060101010101" pitchFamily="49" charset="-122"/>
                <a:ea typeface="楷体" panose="02010609060101010101" pitchFamily="49" charset="-122"/>
              </a:rPr>
              <a:t> </a:t>
            </a:r>
            <a:r>
              <a:rPr lang="zh-CN" altLang="en-US" sz="2800">
                <a:latin typeface="楷体" panose="02010609060101010101" pitchFamily="49" charset="-122"/>
                <a:ea typeface="楷体" panose="02010609060101010101" pitchFamily="49" charset="-122"/>
              </a:rPr>
              <a:t>重叠保留法示意图 </a:t>
            </a:r>
          </a:p>
        </p:txBody>
      </p:sp>
      <p:graphicFrame>
        <p:nvGraphicFramePr>
          <p:cNvPr id="98307" name="Object 3"/>
          <p:cNvGraphicFramePr>
            <a:graphicFrameLocks noChangeAspect="1"/>
          </p:cNvGraphicFramePr>
          <p:nvPr/>
        </p:nvGraphicFramePr>
        <p:xfrm>
          <a:off x="323850" y="260350"/>
          <a:ext cx="8077200" cy="5168900"/>
        </p:xfrm>
        <a:graphic>
          <a:graphicData uri="http://schemas.openxmlformats.org/presentationml/2006/ole">
            <mc:AlternateContent xmlns:mc="http://schemas.openxmlformats.org/markup-compatibility/2006">
              <mc:Choice xmlns:v="urn:schemas-microsoft-com:vml" Requires="v">
                <p:oleObj spid="_x0000_s98326" name="VISIO" r:id="rId3" imgW="3771900" imgH="2415540" progId="Visio.Drawing.4">
                  <p:embed/>
                </p:oleObj>
              </mc:Choice>
              <mc:Fallback>
                <p:oleObj name="VISIO" r:id="rId3" imgW="3771900" imgH="241554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260350"/>
                        <a:ext cx="8077200" cy="51689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ext Box 2"/>
          <p:cNvSpPr txBox="1">
            <a:spLocks noChangeArrowheads="1"/>
          </p:cNvSpPr>
          <p:nvPr/>
        </p:nvSpPr>
        <p:spPr bwMode="auto">
          <a:xfrm>
            <a:off x="2771775" y="5789613"/>
            <a:ext cx="32210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a:latin typeface="楷体" panose="02010609060101010101" pitchFamily="49" charset="-122"/>
                <a:ea typeface="楷体" panose="02010609060101010101" pitchFamily="49" charset="-122"/>
              </a:rPr>
              <a:t>重叠保留法示意图 </a:t>
            </a:r>
          </a:p>
        </p:txBody>
      </p:sp>
      <p:graphicFrame>
        <p:nvGraphicFramePr>
          <p:cNvPr id="99331" name="Object 3"/>
          <p:cNvGraphicFramePr>
            <a:graphicFrameLocks noChangeAspect="1"/>
          </p:cNvGraphicFramePr>
          <p:nvPr/>
        </p:nvGraphicFramePr>
        <p:xfrm>
          <a:off x="468313" y="244475"/>
          <a:ext cx="8153400" cy="5310188"/>
        </p:xfrm>
        <a:graphic>
          <a:graphicData uri="http://schemas.openxmlformats.org/presentationml/2006/ole">
            <mc:AlternateContent xmlns:mc="http://schemas.openxmlformats.org/markup-compatibility/2006">
              <mc:Choice xmlns:v="urn:schemas-microsoft-com:vml" Requires="v">
                <p:oleObj spid="_x0000_s99350" name="VISIO" r:id="rId3" imgW="3733800" imgH="2430780" progId="Visio.Drawing.4">
                  <p:embed/>
                </p:oleObj>
              </mc:Choice>
              <mc:Fallback>
                <p:oleObj name="VISIO" r:id="rId3" imgW="3733800" imgH="243078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244475"/>
                        <a:ext cx="8153400" cy="531018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950" y="260350"/>
            <a:ext cx="8712200" cy="590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0663" y="288925"/>
            <a:ext cx="8712200" cy="588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4" name="Text Box 4"/>
          <p:cNvSpPr txBox="1">
            <a:spLocks noChangeArrowheads="1"/>
          </p:cNvSpPr>
          <p:nvPr/>
        </p:nvSpPr>
        <p:spPr bwMode="auto">
          <a:xfrm>
            <a:off x="395288" y="1412875"/>
            <a:ext cx="849788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spcBef>
                <a:spcPct val="50000"/>
              </a:spcBef>
              <a:buFontTx/>
              <a:buNone/>
            </a:pPr>
            <a:r>
              <a:rPr lang="zh-CN" altLang="en-US" sz="2800" dirty="0">
                <a:solidFill>
                  <a:srgbClr val="FFFF00"/>
                </a:solidFill>
                <a:latin typeface="楷体" panose="02010609060101010101" pitchFamily="49" charset="-122"/>
                <a:ea typeface="楷体" panose="02010609060101010101" pitchFamily="49" charset="-122"/>
              </a:rPr>
              <a:t>重叠保留法</a:t>
            </a:r>
            <a:r>
              <a:rPr lang="zh-CN" altLang="en-US" sz="2800" dirty="0">
                <a:latin typeface="楷体" panose="02010609060101010101" pitchFamily="49" charset="-122"/>
                <a:ea typeface="楷体" panose="02010609060101010101" pitchFamily="49" charset="-122"/>
              </a:rPr>
              <a:t>的名称是因为每一段数据是由</a:t>
            </a:r>
            <a:r>
              <a:rPr lang="en-US" altLang="zh-CN" sz="2800" i="1" dirty="0">
                <a:latin typeface="+mn-lt"/>
                <a:ea typeface="楷体" panose="02010609060101010101" pitchFamily="49" charset="-122"/>
              </a:rPr>
              <a:t>L</a:t>
            </a:r>
            <a:r>
              <a:rPr lang="zh-CN" altLang="en-US" sz="2800" dirty="0">
                <a:latin typeface="楷体" panose="02010609060101010101" pitchFamily="49" charset="-122"/>
                <a:ea typeface="楷体" panose="02010609060101010101" pitchFamily="49" charset="-122"/>
              </a:rPr>
              <a:t>个新数据和前一段保留下来的</a:t>
            </a:r>
            <a:r>
              <a:rPr lang="en-US" altLang="zh-CN" sz="2800" dirty="0">
                <a:latin typeface="楷体" panose="02010609060101010101" pitchFamily="49" charset="-122"/>
                <a:ea typeface="楷体" panose="02010609060101010101" pitchFamily="49" charset="-122"/>
              </a:rPr>
              <a:t>(</a:t>
            </a:r>
            <a:r>
              <a:rPr lang="en-US" altLang="zh-CN" sz="2800" i="1" dirty="0">
                <a:latin typeface="+mn-lt"/>
                <a:ea typeface="楷体" panose="02010609060101010101" pitchFamily="49" charset="-122"/>
              </a:rPr>
              <a:t>M</a:t>
            </a:r>
            <a:r>
              <a:rPr lang="en-US" altLang="zh-CN" sz="2800" dirty="0">
                <a:latin typeface="楷体" panose="02010609060101010101" pitchFamily="49" charset="-122"/>
                <a:ea typeface="楷体" panose="02010609060101010101" pitchFamily="49" charset="-122"/>
              </a:rPr>
              <a:t>-1)</a:t>
            </a:r>
            <a:r>
              <a:rPr lang="zh-CN" altLang="en-US" sz="2800" dirty="0">
                <a:latin typeface="楷体" panose="02010609060101010101" pitchFamily="49" charset="-122"/>
                <a:ea typeface="楷体" panose="02010609060101010101" pitchFamily="49" charset="-122"/>
              </a:rPr>
              <a:t>个旧数据所组成而得名的</a:t>
            </a:r>
          </a:p>
        </p:txBody>
      </p:sp>
      <p:sp>
        <p:nvSpPr>
          <p:cNvPr id="148485" name="Text Box 5"/>
          <p:cNvSpPr txBox="1">
            <a:spLocks noChangeArrowheads="1"/>
          </p:cNvSpPr>
          <p:nvPr/>
        </p:nvSpPr>
        <p:spPr bwMode="auto">
          <a:xfrm>
            <a:off x="6804025" y="5661025"/>
            <a:ext cx="18716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zh-CN" altLang="en-US" sz="2800">
                <a:latin typeface="楷体" panose="02010609060101010101" pitchFamily="49" charset="-122"/>
                <a:ea typeface="楷体" panose="02010609060101010101" pitchFamily="49" charset="-122"/>
                <a:hlinkClick r:id="rId2" action="ppaction://hlinksldjump"/>
              </a:rPr>
              <a:t>返回目录</a:t>
            </a:r>
            <a:endParaRPr lang="zh-CN" altLang="en-US" sz="280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8484"/>
                                        </p:tgtEl>
                                        <p:attrNameLst>
                                          <p:attrName>style.visibility</p:attrName>
                                        </p:attrNameLst>
                                      </p:cBhvr>
                                      <p:to>
                                        <p:strVal val="visible"/>
                                      </p:to>
                                    </p:set>
                                    <p:animEffect transition="in" filter="blinds(horizontal)">
                                      <p:cBhvr>
                                        <p:cTn id="7" dur="500"/>
                                        <p:tgtEl>
                                          <p:spTgt spid="14848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8485"/>
                                        </p:tgtEl>
                                        <p:attrNameLst>
                                          <p:attrName>style.visibility</p:attrName>
                                        </p:attrNameLst>
                                      </p:cBhvr>
                                      <p:to>
                                        <p:strVal val="visible"/>
                                      </p:to>
                                    </p:set>
                                    <p:animEffect transition="in" filter="blinds(horizontal)">
                                      <p:cBhvr>
                                        <p:cTn id="12" dur="500"/>
                                        <p:tgtEl>
                                          <p:spTgt spid="1484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84" grpId="0"/>
      <p:bldP spid="148485"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ext Box 4"/>
          <p:cNvSpPr txBox="1">
            <a:spLocks noChangeArrowheads="1"/>
          </p:cNvSpPr>
          <p:nvPr/>
        </p:nvSpPr>
        <p:spPr bwMode="auto">
          <a:xfrm>
            <a:off x="1331913" y="620713"/>
            <a:ext cx="6480175" cy="2998787"/>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buFontTx/>
              <a:buNone/>
            </a:pPr>
            <a:r>
              <a:rPr lang="zh-CN" altLang="en-US" sz="2800" dirty="0">
                <a:latin typeface="楷体" panose="02010609060101010101" pitchFamily="49" charset="-122"/>
                <a:ea typeface="楷体" panose="02010609060101010101" pitchFamily="49" charset="-122"/>
              </a:rPr>
              <a:t>数字信号处理第四版的简明版作业题</a:t>
            </a:r>
            <a:endParaRPr lang="zh-CN" altLang="en-US" sz="2800" dirty="0">
              <a:solidFill>
                <a:srgbClr val="FFFFFF"/>
              </a:solidFill>
              <a:latin typeface="楷体" panose="02010609060101010101" pitchFamily="49" charset="-122"/>
              <a:ea typeface="楷体" panose="02010609060101010101" pitchFamily="49" charset="-122"/>
            </a:endParaRPr>
          </a:p>
          <a:p>
            <a:pPr eaLnBrk="1" hangingPunct="1">
              <a:lnSpc>
                <a:spcPct val="120000"/>
              </a:lnSpc>
              <a:buFontTx/>
              <a:buNone/>
            </a:pPr>
            <a:r>
              <a:rPr lang="zh-CN" altLang="en-US" sz="2800" dirty="0">
                <a:latin typeface="楷体" panose="02010609060101010101" pitchFamily="49" charset="-122"/>
                <a:ea typeface="楷体" panose="02010609060101010101" pitchFamily="49" charset="-122"/>
              </a:rPr>
              <a:t>第四章</a:t>
            </a:r>
          </a:p>
          <a:p>
            <a:pPr eaLnBrk="1" hangingPunct="1">
              <a:lnSpc>
                <a:spcPct val="120000"/>
              </a:lnSpc>
              <a:buFontTx/>
              <a:buNone/>
            </a:pPr>
            <a:r>
              <a:rPr lang="en-US" altLang="zh-CN" sz="2800" dirty="0">
                <a:ea typeface="楷体_GB2312" pitchFamily="49" charset="-122"/>
              </a:rPr>
              <a:t>4.1</a:t>
            </a:r>
          </a:p>
          <a:p>
            <a:pPr eaLnBrk="1" hangingPunct="1">
              <a:lnSpc>
                <a:spcPct val="120000"/>
              </a:lnSpc>
              <a:buFontTx/>
              <a:buNone/>
            </a:pPr>
            <a:r>
              <a:rPr lang="en-US" altLang="zh-CN" sz="2800" dirty="0">
                <a:ea typeface="楷体_GB2312" pitchFamily="49" charset="-122"/>
              </a:rPr>
              <a:t>4.2</a:t>
            </a:r>
          </a:p>
          <a:p>
            <a:pPr eaLnBrk="1" hangingPunct="1">
              <a:lnSpc>
                <a:spcPct val="120000"/>
              </a:lnSpc>
              <a:buFontTx/>
              <a:buNone/>
            </a:pPr>
            <a:r>
              <a:rPr lang="en-US" altLang="zh-CN" sz="2800" dirty="0">
                <a:ea typeface="楷体_GB2312" pitchFamily="49" charset="-122"/>
              </a:rPr>
              <a:t>3.20</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2756" name="Object 4"/>
          <p:cNvGraphicFramePr>
            <a:graphicFrameLocks noChangeAspect="1"/>
          </p:cNvGraphicFramePr>
          <p:nvPr/>
        </p:nvGraphicFramePr>
        <p:xfrm>
          <a:off x="611188" y="1195388"/>
          <a:ext cx="738187" cy="401637"/>
        </p:xfrm>
        <a:graphic>
          <a:graphicData uri="http://schemas.openxmlformats.org/presentationml/2006/ole">
            <mc:AlternateContent xmlns:mc="http://schemas.openxmlformats.org/markup-compatibility/2006">
              <mc:Choice xmlns:v="urn:schemas-microsoft-com:vml" Requires="v">
                <p:oleObj spid="_x0000_s104492" name="公式" r:id="rId3" imgW="285588" imgH="133174" progId="Equation.3">
                  <p:embed/>
                </p:oleObj>
              </mc:Choice>
              <mc:Fallback>
                <p:oleObj name="公式" r:id="rId3" imgW="285588" imgH="133174"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1195388"/>
                        <a:ext cx="738187"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2757" name="Object 5"/>
          <p:cNvGraphicFramePr>
            <a:graphicFrameLocks noChangeAspect="1"/>
          </p:cNvGraphicFramePr>
          <p:nvPr/>
        </p:nvGraphicFramePr>
        <p:xfrm>
          <a:off x="395288" y="1700213"/>
          <a:ext cx="7435850" cy="460375"/>
        </p:xfrm>
        <a:graphic>
          <a:graphicData uri="http://schemas.openxmlformats.org/presentationml/2006/ole">
            <mc:AlternateContent xmlns:mc="http://schemas.openxmlformats.org/markup-compatibility/2006">
              <mc:Choice xmlns:v="urn:schemas-microsoft-com:vml" Requires="v">
                <p:oleObj spid="_x0000_s104493" name="公式" r:id="rId5" imgW="3181391" imgH="152400" progId="Equation.3">
                  <p:embed/>
                </p:oleObj>
              </mc:Choice>
              <mc:Fallback>
                <p:oleObj name="公式" r:id="rId5" imgW="3181391" imgH="1524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288" y="1700213"/>
                        <a:ext cx="74358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2758" name="Rectangle 6"/>
          <p:cNvSpPr>
            <a:spLocks noChangeArrowheads="1"/>
          </p:cNvSpPr>
          <p:nvPr/>
        </p:nvSpPr>
        <p:spPr bwMode="auto">
          <a:xfrm>
            <a:off x="1846263" y="1152525"/>
            <a:ext cx="10699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800"/>
              <a:t>-4+2j </a:t>
            </a:r>
          </a:p>
        </p:txBody>
      </p:sp>
      <p:sp>
        <p:nvSpPr>
          <p:cNvPr id="202759" name="Rectangle 7"/>
          <p:cNvSpPr>
            <a:spLocks noChangeArrowheads="1"/>
          </p:cNvSpPr>
          <p:nvPr/>
        </p:nvSpPr>
        <p:spPr bwMode="auto">
          <a:xfrm>
            <a:off x="468313" y="2420938"/>
            <a:ext cx="7810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800"/>
              <a:t>-2</a:t>
            </a:r>
          </a:p>
        </p:txBody>
      </p:sp>
      <p:sp>
        <p:nvSpPr>
          <p:cNvPr id="202760" name="Rectangle 8"/>
          <p:cNvSpPr>
            <a:spLocks noChangeArrowheads="1"/>
          </p:cNvSpPr>
          <p:nvPr/>
        </p:nvSpPr>
        <p:spPr bwMode="auto">
          <a:xfrm>
            <a:off x="1303338" y="2420938"/>
            <a:ext cx="7381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800"/>
              <a:t>0 </a:t>
            </a:r>
          </a:p>
        </p:txBody>
      </p:sp>
      <p:sp>
        <p:nvSpPr>
          <p:cNvPr id="202761" name="Rectangle 9"/>
          <p:cNvSpPr>
            <a:spLocks noChangeArrowheads="1"/>
          </p:cNvSpPr>
          <p:nvPr/>
        </p:nvSpPr>
        <p:spPr bwMode="auto">
          <a:xfrm>
            <a:off x="1897063" y="2435225"/>
            <a:ext cx="10810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800"/>
              <a:t>800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02756"/>
                                        </p:tgtEl>
                                        <p:attrNameLst>
                                          <p:attrName>style.visibility</p:attrName>
                                        </p:attrNameLst>
                                      </p:cBhvr>
                                      <p:to>
                                        <p:strVal val="visible"/>
                                      </p:to>
                                    </p:set>
                                    <p:animEffect transition="in" filter="blinds(horizontal)">
                                      <p:cBhvr>
                                        <p:cTn id="7" dur="500"/>
                                        <p:tgtEl>
                                          <p:spTgt spid="20275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02757"/>
                                        </p:tgtEl>
                                        <p:attrNameLst>
                                          <p:attrName>style.visibility</p:attrName>
                                        </p:attrNameLst>
                                      </p:cBhvr>
                                      <p:to>
                                        <p:strVal val="visible"/>
                                      </p:to>
                                    </p:set>
                                    <p:animEffect transition="in" filter="blinds(horizontal)">
                                      <p:cBhvr>
                                        <p:cTn id="12" dur="500"/>
                                        <p:tgtEl>
                                          <p:spTgt spid="20275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02758"/>
                                        </p:tgtEl>
                                        <p:attrNameLst>
                                          <p:attrName>style.visibility</p:attrName>
                                        </p:attrNameLst>
                                      </p:cBhvr>
                                      <p:to>
                                        <p:strVal val="visible"/>
                                      </p:to>
                                    </p:set>
                                    <p:animEffect transition="in" filter="blinds(horizontal)">
                                      <p:cBhvr>
                                        <p:cTn id="17" dur="500"/>
                                        <p:tgtEl>
                                          <p:spTgt spid="20275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02759"/>
                                        </p:tgtEl>
                                        <p:attrNameLst>
                                          <p:attrName>style.visibility</p:attrName>
                                        </p:attrNameLst>
                                      </p:cBhvr>
                                      <p:to>
                                        <p:strVal val="visible"/>
                                      </p:to>
                                    </p:set>
                                    <p:animEffect transition="in" filter="blinds(horizontal)">
                                      <p:cBhvr>
                                        <p:cTn id="22" dur="500"/>
                                        <p:tgtEl>
                                          <p:spTgt spid="20275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02760"/>
                                        </p:tgtEl>
                                        <p:attrNameLst>
                                          <p:attrName>style.visibility</p:attrName>
                                        </p:attrNameLst>
                                      </p:cBhvr>
                                      <p:to>
                                        <p:strVal val="visible"/>
                                      </p:to>
                                    </p:set>
                                    <p:animEffect transition="in" filter="blinds(horizontal)">
                                      <p:cBhvr>
                                        <p:cTn id="27" dur="500"/>
                                        <p:tgtEl>
                                          <p:spTgt spid="20276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02761"/>
                                        </p:tgtEl>
                                        <p:attrNameLst>
                                          <p:attrName>style.visibility</p:attrName>
                                        </p:attrNameLst>
                                      </p:cBhvr>
                                      <p:to>
                                        <p:strVal val="visible"/>
                                      </p:to>
                                    </p:set>
                                    <p:animEffect transition="in" filter="blinds(horizontal)">
                                      <p:cBhvr>
                                        <p:cTn id="32" dur="500"/>
                                        <p:tgtEl>
                                          <p:spTgt spid="2027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58" grpId="0"/>
      <p:bldP spid="202759" grpId="0"/>
      <p:bldP spid="202760" grpId="0"/>
      <p:bldP spid="20276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50" name="Rectangle 6"/>
          <p:cNvSpPr>
            <a:spLocks noChangeArrowheads="1"/>
          </p:cNvSpPr>
          <p:nvPr/>
        </p:nvSpPr>
        <p:spPr bwMode="auto">
          <a:xfrm>
            <a:off x="250825" y="2342466"/>
            <a:ext cx="8776762"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latin typeface="楷体" panose="02010609060101010101" pitchFamily="49" charset="-122"/>
                <a:ea typeface="楷体" panose="02010609060101010101" pitchFamily="49" charset="-122"/>
              </a:rPr>
              <a:t>已知</a:t>
            </a:r>
            <a:r>
              <a:rPr lang="en-US" altLang="zh-CN" sz="2800" i="1" dirty="0">
                <a:ea typeface="楷体_GB2312" pitchFamily="49" charset="-122"/>
              </a:rPr>
              <a:t>x</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)={2,1,1,0,3,2,0,3,4,6}</a:t>
            </a:r>
            <a:r>
              <a:rPr lang="zh-CN" altLang="en-US" sz="2800" dirty="0">
                <a:ea typeface="楷体_GB2312" pitchFamily="49" charset="-122"/>
              </a:rPr>
              <a:t>，</a:t>
            </a:r>
            <a:r>
              <a:rPr lang="en-US" altLang="zh-CN" sz="2800" i="1" dirty="0">
                <a:ea typeface="楷体_GB2312" pitchFamily="49" charset="-122"/>
              </a:rPr>
              <a:t>X</a:t>
            </a:r>
            <a:r>
              <a:rPr lang="en-US" altLang="zh-CN" sz="2800" dirty="0">
                <a:ea typeface="楷体_GB2312" pitchFamily="49" charset="-122"/>
              </a:rPr>
              <a:t>(</a:t>
            </a:r>
            <a:r>
              <a:rPr lang="en-US" altLang="zh-CN" sz="2800" i="1" dirty="0">
                <a:ea typeface="楷体_GB2312" pitchFamily="49" charset="-122"/>
              </a:rPr>
              <a:t>k</a:t>
            </a:r>
            <a:r>
              <a:rPr lang="en-US" altLang="zh-CN" sz="2800" dirty="0">
                <a:ea typeface="楷体_GB2312" pitchFamily="49" charset="-122"/>
              </a:rPr>
              <a:t>)</a:t>
            </a:r>
            <a:r>
              <a:rPr lang="zh-CN" altLang="en-US" sz="2800" dirty="0">
                <a:latin typeface="楷体" panose="02010609060101010101" pitchFamily="49" charset="-122"/>
                <a:ea typeface="楷体" panose="02010609060101010101" pitchFamily="49" charset="-122"/>
              </a:rPr>
              <a:t>为</a:t>
            </a:r>
            <a:r>
              <a:rPr lang="en-US" altLang="zh-CN" sz="2800" i="1" dirty="0">
                <a:ea typeface="楷体_GB2312" pitchFamily="49" charset="-122"/>
              </a:rPr>
              <a:t>x</a:t>
            </a:r>
            <a:r>
              <a:rPr lang="en-US" altLang="zh-CN" sz="2800" dirty="0">
                <a:ea typeface="楷体_GB2312" pitchFamily="49" charset="-122"/>
              </a:rPr>
              <a:t>(</a:t>
            </a:r>
            <a:r>
              <a:rPr lang="en-US" altLang="zh-CN" sz="2800" i="1" dirty="0">
                <a:ea typeface="楷体_GB2312" pitchFamily="49" charset="-122"/>
              </a:rPr>
              <a:t>n</a:t>
            </a:r>
            <a:r>
              <a:rPr lang="en-US" altLang="zh-CN" sz="2800" dirty="0">
                <a:ea typeface="楷体_GB2312" pitchFamily="49" charset="-122"/>
              </a:rPr>
              <a:t>)</a:t>
            </a:r>
            <a:r>
              <a:rPr lang="zh-CN" altLang="en-US" sz="2800" dirty="0">
                <a:latin typeface="楷体" panose="02010609060101010101" pitchFamily="49" charset="-122"/>
                <a:ea typeface="楷体" panose="02010609060101010101" pitchFamily="49" charset="-122"/>
              </a:rPr>
              <a:t>的</a:t>
            </a:r>
            <a:r>
              <a:rPr lang="en-US" altLang="zh-CN" sz="2800" dirty="0">
                <a:ea typeface="楷体_GB2312" pitchFamily="49" charset="-122"/>
              </a:rPr>
              <a:t>10</a:t>
            </a:r>
            <a:r>
              <a:rPr lang="zh-CN" altLang="en-US" sz="2800" dirty="0">
                <a:latin typeface="楷体" panose="02010609060101010101" pitchFamily="49" charset="-122"/>
                <a:ea typeface="楷体" panose="02010609060101010101" pitchFamily="49" charset="-122"/>
              </a:rPr>
              <a:t>点</a:t>
            </a:r>
            <a:r>
              <a:rPr lang="en-US" altLang="zh-CN" sz="2800" dirty="0">
                <a:ea typeface="楷体_GB2312" pitchFamily="49" charset="-122"/>
              </a:rPr>
              <a:t>DFT</a:t>
            </a:r>
            <a:r>
              <a:rPr lang="zh-CN" altLang="en-US" sz="2800" dirty="0">
                <a:latin typeface="楷体_GB2312" pitchFamily="49" charset="-122"/>
                <a:ea typeface="楷体_GB2312" pitchFamily="49" charset="-122"/>
              </a:rPr>
              <a:t>。</a:t>
            </a:r>
          </a:p>
          <a:p>
            <a:pPr>
              <a:spcBef>
                <a:spcPct val="50000"/>
              </a:spcBef>
              <a:buFontTx/>
              <a:buNone/>
            </a:pPr>
            <a:r>
              <a:rPr lang="zh-CN" altLang="en-US" sz="2800" dirty="0">
                <a:latin typeface="楷体" panose="02010609060101010101" pitchFamily="49" charset="-122"/>
                <a:ea typeface="楷体" panose="02010609060101010101" pitchFamily="49" charset="-122"/>
              </a:rPr>
              <a:t>计算</a:t>
            </a:r>
            <a:r>
              <a:rPr lang="zh-CN" altLang="en-US" sz="2800" dirty="0">
                <a:latin typeface="楷体_GB2312" pitchFamily="49" charset="-122"/>
                <a:ea typeface="楷体_GB2312" pitchFamily="49" charset="-122"/>
              </a:rPr>
              <a:t>：</a:t>
            </a:r>
          </a:p>
          <a:p>
            <a:pPr>
              <a:spcBef>
                <a:spcPct val="50000"/>
              </a:spcBef>
              <a:buFontTx/>
              <a:buNone/>
            </a:pPr>
            <a:r>
              <a:rPr lang="zh-CN" altLang="en-US" sz="2800" dirty="0">
                <a:latin typeface="楷体_GB2312" pitchFamily="49" charset="-122"/>
                <a:ea typeface="楷体_GB2312" pitchFamily="49" charset="-122"/>
              </a:rPr>
              <a:t>① </a:t>
            </a:r>
            <a:r>
              <a:rPr lang="en-US" altLang="zh-CN" sz="2800" i="1" dirty="0">
                <a:ea typeface="楷体_GB2312" pitchFamily="49" charset="-122"/>
              </a:rPr>
              <a:t>X</a:t>
            </a:r>
            <a:r>
              <a:rPr lang="en-US" altLang="zh-CN" sz="2800" dirty="0">
                <a:ea typeface="楷体_GB2312" pitchFamily="49" charset="-122"/>
              </a:rPr>
              <a:t>(5)</a:t>
            </a:r>
            <a:r>
              <a:rPr lang="en-US" altLang="zh-CN" sz="2800" dirty="0">
                <a:latin typeface="楷体_GB2312" pitchFamily="49" charset="-122"/>
                <a:ea typeface="楷体_GB2312" pitchFamily="49" charset="-122"/>
              </a:rPr>
              <a:t>   ②               </a:t>
            </a:r>
            <a:r>
              <a:rPr lang="en-US" altLang="zh-CN" sz="2800" dirty="0">
                <a:ea typeface="楷体_GB2312" pitchFamily="49" charset="-122"/>
              </a:rPr>
              <a:t>③</a:t>
            </a:r>
          </a:p>
        </p:txBody>
      </p:sp>
      <p:graphicFrame>
        <p:nvGraphicFramePr>
          <p:cNvPr id="185352" name="Object 8"/>
          <p:cNvGraphicFramePr>
            <a:graphicFrameLocks noChangeAspect="1"/>
          </p:cNvGraphicFramePr>
          <p:nvPr/>
        </p:nvGraphicFramePr>
        <p:xfrm>
          <a:off x="2455863" y="3257550"/>
          <a:ext cx="2432050" cy="1216025"/>
        </p:xfrm>
        <a:graphic>
          <a:graphicData uri="http://schemas.openxmlformats.org/presentationml/2006/ole">
            <mc:AlternateContent xmlns:mc="http://schemas.openxmlformats.org/markup-compatibility/2006">
              <mc:Choice xmlns:v="urn:schemas-microsoft-com:vml" Requires="v">
                <p:oleObj spid="_x0000_s10322" name="公式" r:id="rId3" imgW="866627" imgH="409370" progId="Equation.3">
                  <p:embed/>
                </p:oleObj>
              </mc:Choice>
              <mc:Fallback>
                <p:oleObj name="公式" r:id="rId3" imgW="866627" imgH="40937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5863" y="3257550"/>
                        <a:ext cx="243205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5353" name="Object 9"/>
          <p:cNvGraphicFramePr>
            <a:graphicFrameLocks noChangeAspect="1"/>
          </p:cNvGraphicFramePr>
          <p:nvPr/>
        </p:nvGraphicFramePr>
        <p:xfrm>
          <a:off x="5464175" y="3330575"/>
          <a:ext cx="1789113" cy="1147763"/>
        </p:xfrm>
        <a:graphic>
          <a:graphicData uri="http://schemas.openxmlformats.org/presentationml/2006/ole">
            <mc:AlternateContent xmlns:mc="http://schemas.openxmlformats.org/markup-compatibility/2006">
              <mc:Choice xmlns:v="urn:schemas-microsoft-com:vml" Requires="v">
                <p:oleObj spid="_x0000_s10323" name="公式" r:id="rId5" imgW="628481" imgH="381234" progId="Equation.3">
                  <p:embed/>
                </p:oleObj>
              </mc:Choice>
              <mc:Fallback>
                <p:oleObj name="公式" r:id="rId5" imgW="628481" imgH="381234"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4175" y="3330575"/>
                        <a:ext cx="1789113" cy="114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5357" name="Rectangle 13"/>
          <p:cNvSpPr>
            <a:spLocks noChangeArrowheads="1"/>
          </p:cNvSpPr>
          <p:nvPr/>
        </p:nvSpPr>
        <p:spPr bwMode="auto">
          <a:xfrm>
            <a:off x="196850" y="404813"/>
            <a:ext cx="12969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dirty="0">
                <a:latin typeface="楷体" panose="02010609060101010101" pitchFamily="49" charset="-122"/>
                <a:ea typeface="楷体" panose="02010609060101010101" pitchFamily="49" charset="-122"/>
              </a:rPr>
              <a:t>已知</a:t>
            </a:r>
          </a:p>
        </p:txBody>
      </p:sp>
      <p:graphicFrame>
        <p:nvGraphicFramePr>
          <p:cNvPr id="185358" name="Object 14"/>
          <p:cNvGraphicFramePr>
            <a:graphicFrameLocks noChangeAspect="1"/>
          </p:cNvGraphicFramePr>
          <p:nvPr>
            <p:extLst>
              <p:ext uri="{D42A27DB-BD31-4B8C-83A1-F6EECF244321}">
                <p14:modId xmlns:p14="http://schemas.microsoft.com/office/powerpoint/2010/main" val="69931714"/>
              </p:ext>
            </p:extLst>
          </p:nvPr>
        </p:nvGraphicFramePr>
        <p:xfrm>
          <a:off x="1060450" y="490538"/>
          <a:ext cx="6391275" cy="460375"/>
        </p:xfrm>
        <a:graphic>
          <a:graphicData uri="http://schemas.openxmlformats.org/presentationml/2006/ole">
            <mc:AlternateContent xmlns:mc="http://schemas.openxmlformats.org/markup-compatibility/2006">
              <mc:Choice xmlns:v="urn:schemas-microsoft-com:vml" Requires="v">
                <p:oleObj spid="_x0000_s10324" name="公式" r:id="rId7" imgW="2705098" imgH="152400" progId="Equation.3">
                  <p:embed/>
                </p:oleObj>
              </mc:Choice>
              <mc:Fallback>
                <p:oleObj name="公式" r:id="rId7" imgW="2705098" imgH="152400"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0450" y="490538"/>
                        <a:ext cx="63912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5359" name="Rectangle 15"/>
          <p:cNvSpPr>
            <a:spLocks noChangeArrowheads="1"/>
          </p:cNvSpPr>
          <p:nvPr/>
        </p:nvSpPr>
        <p:spPr bwMode="auto">
          <a:xfrm>
            <a:off x="369888" y="1020296"/>
            <a:ext cx="961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dirty="0" smtClean="0">
                <a:latin typeface="楷体" panose="02010609060101010101" pitchFamily="49" charset="-122"/>
                <a:ea typeface="楷体" panose="02010609060101010101" pitchFamily="49" charset="-122"/>
              </a:rPr>
              <a:t>则</a:t>
            </a:r>
            <a:endParaRPr lang="zh-CN" altLang="en-US" sz="2800" dirty="0">
              <a:latin typeface="楷体" panose="02010609060101010101" pitchFamily="49" charset="-122"/>
              <a:ea typeface="楷体" panose="02010609060101010101" pitchFamily="49" charset="-122"/>
            </a:endParaRPr>
          </a:p>
        </p:txBody>
      </p:sp>
      <p:graphicFrame>
        <p:nvGraphicFramePr>
          <p:cNvPr id="185360" name="Object 16"/>
          <p:cNvGraphicFramePr>
            <a:graphicFrameLocks noChangeAspect="1"/>
          </p:cNvGraphicFramePr>
          <p:nvPr>
            <p:extLst>
              <p:ext uri="{D42A27DB-BD31-4B8C-83A1-F6EECF244321}">
                <p14:modId xmlns:p14="http://schemas.microsoft.com/office/powerpoint/2010/main" val="2850767056"/>
              </p:ext>
            </p:extLst>
          </p:nvPr>
        </p:nvGraphicFramePr>
        <p:xfrm>
          <a:off x="974725" y="1052513"/>
          <a:ext cx="2613025" cy="519112"/>
        </p:xfrm>
        <a:graphic>
          <a:graphicData uri="http://schemas.openxmlformats.org/presentationml/2006/ole">
            <mc:AlternateContent xmlns:mc="http://schemas.openxmlformats.org/markup-compatibility/2006">
              <mc:Choice xmlns:v="urn:schemas-microsoft-com:vml" Requires="v">
                <p:oleObj spid="_x0000_s10325" name="公式" r:id="rId9" imgW="1104773" imgH="181004" progId="Equation.3">
                  <p:embed/>
                </p:oleObj>
              </mc:Choice>
              <mc:Fallback>
                <p:oleObj name="公式" r:id="rId9" imgW="1104773" imgH="181004" progId="Equation.3">
                  <p:embed/>
                  <p:pic>
                    <p:nvPicPr>
                      <p:cNvPr id="0"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4725" y="1052513"/>
                        <a:ext cx="2613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5365" name="Text Box 21"/>
          <p:cNvSpPr txBox="1">
            <a:spLocks noChangeArrowheads="1"/>
          </p:cNvSpPr>
          <p:nvPr/>
        </p:nvSpPr>
        <p:spPr bwMode="auto">
          <a:xfrm>
            <a:off x="6732240" y="5276850"/>
            <a:ext cx="223078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latin typeface="楷体" panose="02010609060101010101" pitchFamily="49" charset="-122"/>
                <a:ea typeface="楷体" panose="02010609060101010101" pitchFamily="49" charset="-122"/>
                <a:hlinkClick r:id="rId11" action="ppaction://hlinksldjump"/>
              </a:rPr>
              <a:t>返回目录</a:t>
            </a:r>
            <a:endParaRPr lang="zh-CN" altLang="en-US" sz="2800" dirty="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85358"/>
                                        </p:tgtEl>
                                        <p:attrNameLst>
                                          <p:attrName>style.visibility</p:attrName>
                                        </p:attrNameLst>
                                      </p:cBhvr>
                                      <p:to>
                                        <p:strVal val="visible"/>
                                      </p:to>
                                    </p:set>
                                    <p:animEffect transition="in" filter="blinds(horizontal)">
                                      <p:cBhvr>
                                        <p:cTn id="7" dur="500"/>
                                        <p:tgtEl>
                                          <p:spTgt spid="18535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85357"/>
                                        </p:tgtEl>
                                        <p:attrNameLst>
                                          <p:attrName>style.visibility</p:attrName>
                                        </p:attrNameLst>
                                      </p:cBhvr>
                                      <p:to>
                                        <p:strVal val="visible"/>
                                      </p:to>
                                    </p:set>
                                    <p:animEffect transition="in" filter="blinds(horizontal)">
                                      <p:cBhvr>
                                        <p:cTn id="10" dur="500"/>
                                        <p:tgtEl>
                                          <p:spTgt spid="18535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85359"/>
                                        </p:tgtEl>
                                        <p:attrNameLst>
                                          <p:attrName>style.visibility</p:attrName>
                                        </p:attrNameLst>
                                      </p:cBhvr>
                                      <p:to>
                                        <p:strVal val="visible"/>
                                      </p:to>
                                    </p:set>
                                    <p:animEffect transition="in" filter="blinds(horizontal)">
                                      <p:cBhvr>
                                        <p:cTn id="13" dur="500"/>
                                        <p:tgtEl>
                                          <p:spTgt spid="185359"/>
                                        </p:tgtEl>
                                      </p:cBhvr>
                                    </p:animEffect>
                                  </p:childTnLst>
                                </p:cTn>
                              </p:par>
                              <p:par>
                                <p:cTn id="14" presetID="3" presetClass="entr" presetSubtype="10" fill="hold" nodeType="withEffect">
                                  <p:stCondLst>
                                    <p:cond delay="0"/>
                                  </p:stCondLst>
                                  <p:childTnLst>
                                    <p:set>
                                      <p:cBhvr>
                                        <p:cTn id="15" dur="1" fill="hold">
                                          <p:stCondLst>
                                            <p:cond delay="0"/>
                                          </p:stCondLst>
                                        </p:cTn>
                                        <p:tgtEl>
                                          <p:spTgt spid="185360"/>
                                        </p:tgtEl>
                                        <p:attrNameLst>
                                          <p:attrName>style.visibility</p:attrName>
                                        </p:attrNameLst>
                                      </p:cBhvr>
                                      <p:to>
                                        <p:strVal val="visible"/>
                                      </p:to>
                                    </p:set>
                                    <p:animEffect transition="in" filter="blinds(horizontal)">
                                      <p:cBhvr>
                                        <p:cTn id="16" dur="500"/>
                                        <p:tgtEl>
                                          <p:spTgt spid="18536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185353"/>
                                        </p:tgtEl>
                                        <p:attrNameLst>
                                          <p:attrName>style.visibility</p:attrName>
                                        </p:attrNameLst>
                                      </p:cBhvr>
                                      <p:to>
                                        <p:strVal val="visible"/>
                                      </p:to>
                                    </p:set>
                                    <p:animEffect transition="in" filter="blinds(horizontal)">
                                      <p:cBhvr>
                                        <p:cTn id="21" dur="500"/>
                                        <p:tgtEl>
                                          <p:spTgt spid="185353"/>
                                        </p:tgtEl>
                                      </p:cBhvr>
                                    </p:animEffect>
                                  </p:childTnLst>
                                </p:cTn>
                              </p:par>
                              <p:par>
                                <p:cTn id="22" presetID="3" presetClass="entr" presetSubtype="10" fill="hold" nodeType="withEffect">
                                  <p:stCondLst>
                                    <p:cond delay="0"/>
                                  </p:stCondLst>
                                  <p:childTnLst>
                                    <p:set>
                                      <p:cBhvr>
                                        <p:cTn id="23" dur="1" fill="hold">
                                          <p:stCondLst>
                                            <p:cond delay="0"/>
                                          </p:stCondLst>
                                        </p:cTn>
                                        <p:tgtEl>
                                          <p:spTgt spid="185352"/>
                                        </p:tgtEl>
                                        <p:attrNameLst>
                                          <p:attrName>style.visibility</p:attrName>
                                        </p:attrNameLst>
                                      </p:cBhvr>
                                      <p:to>
                                        <p:strVal val="visible"/>
                                      </p:to>
                                    </p:set>
                                    <p:animEffect transition="in" filter="blinds(horizontal)">
                                      <p:cBhvr>
                                        <p:cTn id="24" dur="500"/>
                                        <p:tgtEl>
                                          <p:spTgt spid="185352"/>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85350"/>
                                        </p:tgtEl>
                                        <p:attrNameLst>
                                          <p:attrName>style.visibility</p:attrName>
                                        </p:attrNameLst>
                                      </p:cBhvr>
                                      <p:to>
                                        <p:strVal val="visible"/>
                                      </p:to>
                                    </p:set>
                                    <p:animEffect transition="in" filter="blinds(horizontal)">
                                      <p:cBhvr>
                                        <p:cTn id="27" dur="500"/>
                                        <p:tgtEl>
                                          <p:spTgt spid="18535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85365"/>
                                        </p:tgtEl>
                                        <p:attrNameLst>
                                          <p:attrName>style.visibility</p:attrName>
                                        </p:attrNameLst>
                                      </p:cBhvr>
                                      <p:to>
                                        <p:strVal val="visible"/>
                                      </p:to>
                                    </p:set>
                                    <p:animEffect transition="in" filter="blinds(horizontal)">
                                      <p:cBhvr>
                                        <p:cTn id="32" dur="500"/>
                                        <p:tgtEl>
                                          <p:spTgt spid="185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50" grpId="0"/>
      <p:bldP spid="185357" grpId="0"/>
      <p:bldP spid="185359" grpId="0"/>
      <p:bldP spid="185365" grpId="0"/>
    </p:bldLst>
  </p:timing>
</p:sld>
</file>

<file path=ppt/theme/theme1.xml><?xml version="1.0" encoding="utf-8"?>
<a:theme xmlns:a="http://schemas.openxmlformats.org/drawingml/2006/main" name="默认设计模板">
  <a:themeElements>
    <a:clrScheme name="">
      <a:dk1>
        <a:srgbClr val="808080"/>
      </a:dk1>
      <a:lt1>
        <a:srgbClr val="FFFFFF"/>
      </a:lt1>
      <a:dk2>
        <a:srgbClr val="0000FF"/>
      </a:dk2>
      <a:lt2>
        <a:srgbClr val="000000"/>
      </a:lt2>
      <a:accent1>
        <a:srgbClr val="00CC99"/>
      </a:accent1>
      <a:accent2>
        <a:srgbClr val="3333CC"/>
      </a:accent2>
      <a:accent3>
        <a:srgbClr val="AAAAFF"/>
      </a:accent3>
      <a:accent4>
        <a:srgbClr val="DADADA"/>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10391</TotalTime>
  <Words>4045</Words>
  <Application>Microsoft Office PowerPoint</Application>
  <PresentationFormat>全屏显示(4:3)</PresentationFormat>
  <Paragraphs>574</Paragraphs>
  <Slides>86</Slides>
  <Notes>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3</vt:i4>
      </vt:variant>
      <vt:variant>
        <vt:lpstr>幻灯片标题</vt:lpstr>
      </vt:variant>
      <vt:variant>
        <vt:i4>86</vt:i4>
      </vt:variant>
    </vt:vector>
  </HeadingPairs>
  <TitlesOfParts>
    <vt:vector size="98" baseType="lpstr">
      <vt:lpstr>黑体</vt:lpstr>
      <vt:lpstr>楷体</vt:lpstr>
      <vt:lpstr>楷体_GB2312</vt:lpstr>
      <vt:lpstr>宋体</vt:lpstr>
      <vt:lpstr>Arial</vt:lpstr>
      <vt:lpstr>Times</vt:lpstr>
      <vt:lpstr>Times New Roman</vt:lpstr>
      <vt:lpstr>Wingdings</vt:lpstr>
      <vt:lpstr>默认设计模板</vt:lpstr>
      <vt:lpstr>公式</vt:lpstr>
      <vt:lpstr>Equation</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wjy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qwe</dc:creator>
  <cp:lastModifiedBy>lenovo</cp:lastModifiedBy>
  <cp:revision>1339</cp:revision>
  <dcterms:created xsi:type="dcterms:W3CDTF">2002-11-15T02:57:28Z</dcterms:created>
  <dcterms:modified xsi:type="dcterms:W3CDTF">2017-10-24T08:08:44Z</dcterms:modified>
</cp:coreProperties>
</file>